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4"/>
  </p:notesMasterIdLst>
  <p:sldIdLst>
    <p:sldId id="256" r:id="rId2"/>
    <p:sldId id="311" r:id="rId3"/>
    <p:sldId id="257" r:id="rId4"/>
    <p:sldId id="312" r:id="rId5"/>
    <p:sldId id="262" r:id="rId6"/>
    <p:sldId id="282" r:id="rId7"/>
    <p:sldId id="278" r:id="rId8"/>
    <p:sldId id="276" r:id="rId9"/>
    <p:sldId id="284" r:id="rId10"/>
    <p:sldId id="289" r:id="rId11"/>
    <p:sldId id="263" r:id="rId12"/>
    <p:sldId id="290" r:id="rId13"/>
  </p:sldIdLst>
  <p:sldSz cx="9144000" cy="5143500" type="screen16x9"/>
  <p:notesSz cx="6858000" cy="9144000"/>
  <p:embeddedFontLst>
    <p:embeddedFont>
      <p:font typeface="Barlow" panose="020B0604020202020204" charset="0"/>
      <p:regular r:id="rId15"/>
      <p:bold r:id="rId16"/>
      <p:italic r:id="rId17"/>
      <p:boldItalic r:id="rId18"/>
    </p:embeddedFont>
    <p:embeddedFont>
      <p:font typeface="Barlow Medium" panose="020B0604020202020204" charset="0"/>
      <p:regular r:id="rId19"/>
      <p:bold r:id="rId20"/>
      <p:italic r:id="rId21"/>
      <p:boldItalic r:id="rId22"/>
    </p:embeddedFont>
    <p:embeddedFont>
      <p:font typeface="Domine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FFE"/>
    <a:srgbClr val="63B9EC"/>
    <a:srgbClr val="043C62"/>
    <a:srgbClr val="DFF1F7"/>
    <a:srgbClr val="2126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81528D0-0541-4425-93E8-6371BFEA1C92}">
  <a:tblStyle styleId="{E81528D0-0541-4425-93E8-6371BFEA1C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788" y="2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1" name="Google Shape;123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2" name="Google Shape;123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8" name="Google Shape;13218;g136d6064a9d_1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9" name="Google Shape;13219;g136d6064a9d_1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6" name="Google Shape;12416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7" name="Google Shape;12417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9" name="Google Shape;13229;g99f2f57a7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0" name="Google Shape;13230;g99f2f57a71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4" name="Google Shape;13004;gf8cf4f0f6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5" name="Google Shape;13005;gf8cf4f0f6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7151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7" name="Google Shape;12367;g126d6febbbc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8" name="Google Shape;12368;g126d6febbbc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9" name="Google Shape;12459;gbd6c00e730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0" name="Google Shape;12460;gbd6c00e730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031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9" name="Google Shape;12409;g146afa814b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0" name="Google Shape;12410;g146afa814b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7" name="Google Shape;13047;gf8cf4f0f6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8" name="Google Shape;13048;gf8cf4f0f69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8" name="Google Shape;12918;gf8cf4f0f6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9" name="Google Shape;12919;gf8cf4f0f6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5" name="Google Shape;12895;gbd6c00e73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6" name="Google Shape;12896;gbd6c00e73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4" name="Google Shape;13094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95" name="Google Shape;13095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-1611546" y="3403209"/>
            <a:ext cx="12548721" cy="2719499"/>
            <a:chOff x="-1951296" y="3403209"/>
            <a:chExt cx="12548721" cy="2719499"/>
          </a:xfrm>
        </p:grpSpPr>
        <p:sp>
          <p:nvSpPr>
            <p:cNvPr id="11" name="Google Shape;11;p2"/>
            <p:cNvSpPr/>
            <p:nvPr/>
          </p:nvSpPr>
          <p:spPr>
            <a:xfrm>
              <a:off x="-1680625" y="3628375"/>
              <a:ext cx="12278050" cy="2143475"/>
            </a:xfrm>
            <a:custGeom>
              <a:avLst/>
              <a:gdLst/>
              <a:ahLst/>
              <a:cxnLst/>
              <a:rect l="l" t="t" r="r" b="b"/>
              <a:pathLst>
                <a:path w="491122" h="85739" extrusionOk="0">
                  <a:moveTo>
                    <a:pt x="0" y="20226"/>
                  </a:moveTo>
                  <a:lnTo>
                    <a:pt x="89439" y="12641"/>
                  </a:lnTo>
                  <a:lnTo>
                    <a:pt x="117566" y="10113"/>
                  </a:lnTo>
                  <a:lnTo>
                    <a:pt x="143797" y="0"/>
                  </a:lnTo>
                  <a:lnTo>
                    <a:pt x="158019" y="2844"/>
                  </a:lnTo>
                  <a:lnTo>
                    <a:pt x="170660" y="6952"/>
                  </a:lnTo>
                  <a:lnTo>
                    <a:pt x="188674" y="25599"/>
                  </a:lnTo>
                  <a:lnTo>
                    <a:pt x="209533" y="16117"/>
                  </a:lnTo>
                  <a:lnTo>
                    <a:pt x="226915" y="13273"/>
                  </a:lnTo>
                  <a:lnTo>
                    <a:pt x="237660" y="14537"/>
                  </a:lnTo>
                  <a:lnTo>
                    <a:pt x="247457" y="19278"/>
                  </a:lnTo>
                  <a:lnTo>
                    <a:pt x="265471" y="23070"/>
                  </a:lnTo>
                  <a:lnTo>
                    <a:pt x="288858" y="17066"/>
                  </a:lnTo>
                  <a:lnTo>
                    <a:pt x="306240" y="13905"/>
                  </a:lnTo>
                  <a:lnTo>
                    <a:pt x="313825" y="13589"/>
                  </a:lnTo>
                  <a:lnTo>
                    <a:pt x="321726" y="16750"/>
                  </a:lnTo>
                  <a:lnTo>
                    <a:pt x="331207" y="16750"/>
                  </a:lnTo>
                  <a:lnTo>
                    <a:pt x="339108" y="11377"/>
                  </a:lnTo>
                  <a:lnTo>
                    <a:pt x="352697" y="10113"/>
                  </a:lnTo>
                  <a:lnTo>
                    <a:pt x="361230" y="9481"/>
                  </a:lnTo>
                  <a:lnTo>
                    <a:pt x="374504" y="14853"/>
                  </a:lnTo>
                  <a:lnTo>
                    <a:pt x="384617" y="17698"/>
                  </a:lnTo>
                  <a:lnTo>
                    <a:pt x="418117" y="16117"/>
                  </a:lnTo>
                  <a:lnTo>
                    <a:pt x="435183" y="12325"/>
                  </a:lnTo>
                  <a:lnTo>
                    <a:pt x="464890" y="6952"/>
                  </a:lnTo>
                  <a:lnTo>
                    <a:pt x="482905" y="15485"/>
                  </a:lnTo>
                  <a:lnTo>
                    <a:pt x="491122" y="60995"/>
                  </a:lnTo>
                  <a:lnTo>
                    <a:pt x="464258" y="80683"/>
                  </a:lnTo>
                  <a:lnTo>
                    <a:pt x="403579" y="84159"/>
                  </a:lnTo>
                  <a:lnTo>
                    <a:pt x="300867" y="79735"/>
                  </a:lnTo>
                  <a:lnTo>
                    <a:pt x="253462" y="85107"/>
                  </a:lnTo>
                  <a:lnTo>
                    <a:pt x="202264" y="85739"/>
                  </a:lnTo>
                  <a:lnTo>
                    <a:pt x="149170" y="83843"/>
                  </a:lnTo>
                  <a:lnTo>
                    <a:pt x="131156" y="80051"/>
                  </a:lnTo>
                  <a:lnTo>
                    <a:pt x="102396" y="76574"/>
                  </a:lnTo>
                  <a:lnTo>
                    <a:pt x="68264" y="80683"/>
                  </a:lnTo>
                  <a:lnTo>
                    <a:pt x="50566" y="80683"/>
                  </a:lnTo>
                  <a:lnTo>
                    <a:pt x="31604" y="73730"/>
                  </a:lnTo>
                  <a:lnTo>
                    <a:pt x="21807" y="639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12" name="Google Shape;12;p2"/>
            <p:cNvGrpSpPr/>
            <p:nvPr/>
          </p:nvGrpSpPr>
          <p:grpSpPr>
            <a:xfrm>
              <a:off x="-1951296" y="3403209"/>
              <a:ext cx="12277742" cy="2719499"/>
              <a:chOff x="-1951296" y="3403209"/>
              <a:chExt cx="12277742" cy="2719499"/>
            </a:xfrm>
          </p:grpSpPr>
          <p:grpSp>
            <p:nvGrpSpPr>
              <p:cNvPr id="13" name="Google Shape;13;p2"/>
              <p:cNvGrpSpPr/>
              <p:nvPr/>
            </p:nvGrpSpPr>
            <p:grpSpPr>
              <a:xfrm>
                <a:off x="2366597" y="4123544"/>
                <a:ext cx="3902689" cy="1999163"/>
                <a:chOff x="2266783" y="4027842"/>
                <a:chExt cx="4275982" cy="2190383"/>
              </a:xfrm>
            </p:grpSpPr>
            <p:grpSp>
              <p:nvGrpSpPr>
                <p:cNvPr id="14" name="Google Shape;14;p2"/>
                <p:cNvGrpSpPr/>
                <p:nvPr/>
              </p:nvGrpSpPr>
              <p:grpSpPr>
                <a:xfrm>
                  <a:off x="4212859" y="5537808"/>
                  <a:ext cx="1250617" cy="366645"/>
                  <a:chOff x="6597922" y="2714372"/>
                  <a:chExt cx="1091289" cy="319934"/>
                </a:xfrm>
              </p:grpSpPr>
              <p:sp>
                <p:nvSpPr>
                  <p:cNvPr id="15" name="Google Shape;15;p2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" name="Google Shape;16;p2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6" name="Google Shape;26;p2"/>
                <p:cNvGrpSpPr/>
                <p:nvPr/>
              </p:nvGrpSpPr>
              <p:grpSpPr>
                <a:xfrm>
                  <a:off x="2622547" y="4258722"/>
                  <a:ext cx="806391" cy="384376"/>
                  <a:chOff x="5210215" y="1598241"/>
                  <a:chExt cx="703657" cy="335407"/>
                </a:xfrm>
              </p:grpSpPr>
              <p:sp>
                <p:nvSpPr>
                  <p:cNvPr id="27" name="Google Shape;27;p2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5" name="Google Shape;35;p2"/>
                <p:cNvGrpSpPr/>
                <p:nvPr/>
              </p:nvGrpSpPr>
              <p:grpSpPr>
                <a:xfrm>
                  <a:off x="3431689" y="4040004"/>
                  <a:ext cx="2315607" cy="784112"/>
                  <a:chOff x="5916272" y="1407387"/>
                  <a:chExt cx="2020600" cy="684216"/>
                </a:xfrm>
              </p:grpSpPr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9" name="Google Shape;49;p2"/>
                <p:cNvSpPr/>
                <p:nvPr/>
              </p:nvSpPr>
              <p:spPr>
                <a:xfrm>
                  <a:off x="4287110" y="4994182"/>
                  <a:ext cx="182813" cy="1788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2794" extrusionOk="0">
                      <a:moveTo>
                        <a:pt x="884" y="1"/>
                      </a:moveTo>
                      <a:cubicBezTo>
                        <a:pt x="554" y="1"/>
                        <a:pt x="259" y="81"/>
                        <a:pt x="9" y="233"/>
                      </a:cubicBezTo>
                      <a:cubicBezTo>
                        <a:pt x="0" y="233"/>
                        <a:pt x="0" y="242"/>
                        <a:pt x="0" y="242"/>
                      </a:cubicBezTo>
                      <a:cubicBezTo>
                        <a:pt x="0" y="251"/>
                        <a:pt x="9" y="260"/>
                        <a:pt x="18" y="260"/>
                      </a:cubicBezTo>
                      <a:cubicBezTo>
                        <a:pt x="741" y="277"/>
                        <a:pt x="1348" y="518"/>
                        <a:pt x="1802" y="973"/>
                      </a:cubicBezTo>
                      <a:cubicBezTo>
                        <a:pt x="1981" y="1143"/>
                        <a:pt x="2061" y="1375"/>
                        <a:pt x="2034" y="1642"/>
                      </a:cubicBezTo>
                      <a:cubicBezTo>
                        <a:pt x="2008" y="2044"/>
                        <a:pt x="1722" y="2499"/>
                        <a:pt x="1339" y="2766"/>
                      </a:cubicBezTo>
                      <a:cubicBezTo>
                        <a:pt x="1330" y="2766"/>
                        <a:pt x="1330" y="2775"/>
                        <a:pt x="1330" y="2784"/>
                      </a:cubicBezTo>
                      <a:cubicBezTo>
                        <a:pt x="1330" y="2793"/>
                        <a:pt x="1339" y="2793"/>
                        <a:pt x="1348" y="2793"/>
                      </a:cubicBezTo>
                      <a:cubicBezTo>
                        <a:pt x="1811" y="2740"/>
                        <a:pt x="2427" y="2552"/>
                        <a:pt x="2686" y="1999"/>
                      </a:cubicBezTo>
                      <a:cubicBezTo>
                        <a:pt x="2828" y="1696"/>
                        <a:pt x="2855" y="1375"/>
                        <a:pt x="2748" y="1080"/>
                      </a:cubicBezTo>
                      <a:cubicBezTo>
                        <a:pt x="2739" y="1071"/>
                        <a:pt x="2730" y="1054"/>
                        <a:pt x="2730" y="1027"/>
                      </a:cubicBezTo>
                      <a:cubicBezTo>
                        <a:pt x="2614" y="724"/>
                        <a:pt x="2373" y="465"/>
                        <a:pt x="2043" y="295"/>
                      </a:cubicBezTo>
                      <a:cubicBezTo>
                        <a:pt x="1687" y="108"/>
                        <a:pt x="1276" y="1"/>
                        <a:pt x="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4726790" y="5143835"/>
                  <a:ext cx="74892" cy="70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107" extrusionOk="0">
                      <a:moveTo>
                        <a:pt x="447" y="0"/>
                      </a:moveTo>
                      <a:cubicBezTo>
                        <a:pt x="438" y="0"/>
                        <a:pt x="438" y="9"/>
                        <a:pt x="438" y="9"/>
                      </a:cubicBezTo>
                      <a:cubicBezTo>
                        <a:pt x="429" y="9"/>
                        <a:pt x="429" y="18"/>
                        <a:pt x="429" y="18"/>
                      </a:cubicBezTo>
                      <a:cubicBezTo>
                        <a:pt x="509" y="384"/>
                        <a:pt x="366" y="750"/>
                        <a:pt x="10" y="1071"/>
                      </a:cubicBezTo>
                      <a:cubicBezTo>
                        <a:pt x="1" y="1080"/>
                        <a:pt x="1" y="1080"/>
                        <a:pt x="10" y="1089"/>
                      </a:cubicBezTo>
                      <a:cubicBezTo>
                        <a:pt x="10" y="1098"/>
                        <a:pt x="10" y="1098"/>
                        <a:pt x="18" y="1098"/>
                      </a:cubicBezTo>
                      <a:lnTo>
                        <a:pt x="295" y="1098"/>
                      </a:lnTo>
                      <a:cubicBezTo>
                        <a:pt x="545" y="1098"/>
                        <a:pt x="795" y="1098"/>
                        <a:pt x="1035" y="1106"/>
                      </a:cubicBezTo>
                      <a:cubicBezTo>
                        <a:pt x="1044" y="1106"/>
                        <a:pt x="1053" y="1089"/>
                        <a:pt x="1053" y="1080"/>
                      </a:cubicBezTo>
                      <a:cubicBezTo>
                        <a:pt x="1160" y="857"/>
                        <a:pt x="1169" y="616"/>
                        <a:pt x="1062" y="420"/>
                      </a:cubicBezTo>
                      <a:cubicBezTo>
                        <a:pt x="955" y="205"/>
                        <a:pt x="732" y="54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3989018" y="5027339"/>
                  <a:ext cx="406656" cy="185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3" h="2900" extrusionOk="0">
                      <a:moveTo>
                        <a:pt x="4497" y="0"/>
                      </a:moveTo>
                      <a:cubicBezTo>
                        <a:pt x="3828" y="0"/>
                        <a:pt x="3185" y="170"/>
                        <a:pt x="2463" y="527"/>
                      </a:cubicBezTo>
                      <a:cubicBezTo>
                        <a:pt x="1705" y="901"/>
                        <a:pt x="1027" y="1419"/>
                        <a:pt x="375" y="1927"/>
                      </a:cubicBezTo>
                      <a:cubicBezTo>
                        <a:pt x="259" y="2025"/>
                        <a:pt x="134" y="2115"/>
                        <a:pt x="10" y="2213"/>
                      </a:cubicBezTo>
                      <a:cubicBezTo>
                        <a:pt x="1" y="2213"/>
                        <a:pt x="1" y="2222"/>
                        <a:pt x="1" y="2231"/>
                      </a:cubicBezTo>
                      <a:cubicBezTo>
                        <a:pt x="10" y="2231"/>
                        <a:pt x="10" y="2240"/>
                        <a:pt x="18" y="2240"/>
                      </a:cubicBezTo>
                      <a:cubicBezTo>
                        <a:pt x="429" y="2257"/>
                        <a:pt x="839" y="2347"/>
                        <a:pt x="1232" y="2507"/>
                      </a:cubicBezTo>
                      <a:cubicBezTo>
                        <a:pt x="1482" y="2605"/>
                        <a:pt x="1740" y="2739"/>
                        <a:pt x="1972" y="2900"/>
                      </a:cubicBezTo>
                      <a:lnTo>
                        <a:pt x="1990" y="2900"/>
                      </a:lnTo>
                      <a:cubicBezTo>
                        <a:pt x="2490" y="2034"/>
                        <a:pt x="3721" y="1972"/>
                        <a:pt x="4086" y="1972"/>
                      </a:cubicBezTo>
                      <a:cubicBezTo>
                        <a:pt x="4176" y="1972"/>
                        <a:pt x="4256" y="1972"/>
                        <a:pt x="4345" y="1981"/>
                      </a:cubicBezTo>
                      <a:cubicBezTo>
                        <a:pt x="4345" y="1981"/>
                        <a:pt x="4354" y="1972"/>
                        <a:pt x="4354" y="1972"/>
                      </a:cubicBezTo>
                      <a:cubicBezTo>
                        <a:pt x="4363" y="1963"/>
                        <a:pt x="4363" y="1963"/>
                        <a:pt x="4354" y="1954"/>
                      </a:cubicBezTo>
                      <a:cubicBezTo>
                        <a:pt x="4310" y="1874"/>
                        <a:pt x="4283" y="1785"/>
                        <a:pt x="4265" y="1704"/>
                      </a:cubicBezTo>
                      <a:cubicBezTo>
                        <a:pt x="4202" y="1303"/>
                        <a:pt x="4310" y="1098"/>
                        <a:pt x="4613" y="1035"/>
                      </a:cubicBezTo>
                      <a:cubicBezTo>
                        <a:pt x="4631" y="1035"/>
                        <a:pt x="4640" y="1044"/>
                        <a:pt x="4640" y="1053"/>
                      </a:cubicBezTo>
                      <a:cubicBezTo>
                        <a:pt x="4649" y="1062"/>
                        <a:pt x="4649" y="1071"/>
                        <a:pt x="4640" y="1080"/>
                      </a:cubicBezTo>
                      <a:cubicBezTo>
                        <a:pt x="4425" y="1303"/>
                        <a:pt x="4443" y="1499"/>
                        <a:pt x="4497" y="1624"/>
                      </a:cubicBezTo>
                      <a:cubicBezTo>
                        <a:pt x="4613" y="1901"/>
                        <a:pt x="4996" y="2115"/>
                        <a:pt x="5380" y="2115"/>
                      </a:cubicBezTo>
                      <a:cubicBezTo>
                        <a:pt x="5550" y="2115"/>
                        <a:pt x="5790" y="2070"/>
                        <a:pt x="5978" y="1883"/>
                      </a:cubicBezTo>
                      <a:cubicBezTo>
                        <a:pt x="6263" y="1579"/>
                        <a:pt x="6352" y="1223"/>
                        <a:pt x="6245" y="875"/>
                      </a:cubicBezTo>
                      <a:cubicBezTo>
                        <a:pt x="6120" y="482"/>
                        <a:pt x="5764" y="179"/>
                        <a:pt x="5335" y="90"/>
                      </a:cubicBezTo>
                      <a:cubicBezTo>
                        <a:pt x="5050" y="36"/>
                        <a:pt x="4764" y="0"/>
                        <a:pt x="44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3855431" y="5184928"/>
                  <a:ext cx="337525" cy="165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3" h="2579" extrusionOk="0">
                      <a:moveTo>
                        <a:pt x="1882" y="1"/>
                      </a:moveTo>
                      <a:cubicBezTo>
                        <a:pt x="1213" y="1"/>
                        <a:pt x="571" y="170"/>
                        <a:pt x="9" y="500"/>
                      </a:cubicBezTo>
                      <a:cubicBezTo>
                        <a:pt x="0" y="500"/>
                        <a:pt x="0" y="509"/>
                        <a:pt x="0" y="518"/>
                      </a:cubicBezTo>
                      <a:cubicBezTo>
                        <a:pt x="0" y="518"/>
                        <a:pt x="9" y="527"/>
                        <a:pt x="18" y="527"/>
                      </a:cubicBezTo>
                      <a:cubicBezTo>
                        <a:pt x="348" y="411"/>
                        <a:pt x="749" y="348"/>
                        <a:pt x="1178" y="348"/>
                      </a:cubicBezTo>
                      <a:cubicBezTo>
                        <a:pt x="1722" y="348"/>
                        <a:pt x="2275" y="447"/>
                        <a:pt x="2712" y="607"/>
                      </a:cubicBezTo>
                      <a:cubicBezTo>
                        <a:pt x="3577" y="928"/>
                        <a:pt x="4139" y="1678"/>
                        <a:pt x="4175" y="2561"/>
                      </a:cubicBezTo>
                      <a:cubicBezTo>
                        <a:pt x="4175" y="2561"/>
                        <a:pt x="4184" y="2570"/>
                        <a:pt x="4184" y="2570"/>
                      </a:cubicBezTo>
                      <a:cubicBezTo>
                        <a:pt x="4184" y="2570"/>
                        <a:pt x="4193" y="2579"/>
                        <a:pt x="4193" y="2579"/>
                      </a:cubicBezTo>
                      <a:cubicBezTo>
                        <a:pt x="4541" y="2516"/>
                        <a:pt x="4898" y="2454"/>
                        <a:pt x="5255" y="2382"/>
                      </a:cubicBezTo>
                      <a:cubicBezTo>
                        <a:pt x="5264" y="2374"/>
                        <a:pt x="5264" y="2374"/>
                        <a:pt x="5264" y="2374"/>
                      </a:cubicBezTo>
                      <a:cubicBezTo>
                        <a:pt x="5272" y="2365"/>
                        <a:pt x="5272" y="2365"/>
                        <a:pt x="5272" y="2356"/>
                      </a:cubicBezTo>
                      <a:cubicBezTo>
                        <a:pt x="4809" y="928"/>
                        <a:pt x="3479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4120365" y="5078738"/>
                  <a:ext cx="454599" cy="25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2" h="4015" extrusionOk="0">
                      <a:moveTo>
                        <a:pt x="5594" y="0"/>
                      </a:moveTo>
                      <a:cubicBezTo>
                        <a:pt x="5594" y="0"/>
                        <a:pt x="5594" y="9"/>
                        <a:pt x="5594" y="9"/>
                      </a:cubicBezTo>
                      <a:cubicBezTo>
                        <a:pt x="5630" y="357"/>
                        <a:pt x="5505" y="714"/>
                        <a:pt x="5237" y="1071"/>
                      </a:cubicBezTo>
                      <a:cubicBezTo>
                        <a:pt x="4996" y="1392"/>
                        <a:pt x="4604" y="1553"/>
                        <a:pt x="4068" y="1553"/>
                      </a:cubicBezTo>
                      <a:cubicBezTo>
                        <a:pt x="3979" y="1553"/>
                        <a:pt x="3890" y="1553"/>
                        <a:pt x="3783" y="1544"/>
                      </a:cubicBezTo>
                      <a:cubicBezTo>
                        <a:pt x="3614" y="1633"/>
                        <a:pt x="3444" y="1677"/>
                        <a:pt x="3283" y="1677"/>
                      </a:cubicBezTo>
                      <a:lnTo>
                        <a:pt x="3203" y="1677"/>
                      </a:lnTo>
                      <a:cubicBezTo>
                        <a:pt x="3203" y="1677"/>
                        <a:pt x="3194" y="1677"/>
                        <a:pt x="3194" y="1686"/>
                      </a:cubicBezTo>
                      <a:cubicBezTo>
                        <a:pt x="3194" y="1686"/>
                        <a:pt x="3194" y="1695"/>
                        <a:pt x="3194" y="1695"/>
                      </a:cubicBezTo>
                      <a:cubicBezTo>
                        <a:pt x="3453" y="2034"/>
                        <a:pt x="3524" y="2400"/>
                        <a:pt x="3408" y="2685"/>
                      </a:cubicBezTo>
                      <a:cubicBezTo>
                        <a:pt x="3230" y="3087"/>
                        <a:pt x="2739" y="3506"/>
                        <a:pt x="2231" y="3506"/>
                      </a:cubicBezTo>
                      <a:cubicBezTo>
                        <a:pt x="2052" y="3506"/>
                        <a:pt x="1892" y="3453"/>
                        <a:pt x="1740" y="3355"/>
                      </a:cubicBezTo>
                      <a:cubicBezTo>
                        <a:pt x="1535" y="3203"/>
                        <a:pt x="1428" y="2998"/>
                        <a:pt x="1464" y="2801"/>
                      </a:cubicBezTo>
                      <a:cubicBezTo>
                        <a:pt x="1499" y="2605"/>
                        <a:pt x="1669" y="2445"/>
                        <a:pt x="1919" y="2382"/>
                      </a:cubicBezTo>
                      <a:cubicBezTo>
                        <a:pt x="1927" y="2382"/>
                        <a:pt x="1936" y="2391"/>
                        <a:pt x="1936" y="2400"/>
                      </a:cubicBezTo>
                      <a:cubicBezTo>
                        <a:pt x="1936" y="2400"/>
                        <a:pt x="1936" y="2409"/>
                        <a:pt x="1936" y="2418"/>
                      </a:cubicBezTo>
                      <a:cubicBezTo>
                        <a:pt x="1687" y="2623"/>
                        <a:pt x="1678" y="2784"/>
                        <a:pt x="1713" y="2891"/>
                      </a:cubicBezTo>
                      <a:cubicBezTo>
                        <a:pt x="1794" y="3096"/>
                        <a:pt x="2106" y="3203"/>
                        <a:pt x="2365" y="3203"/>
                      </a:cubicBezTo>
                      <a:cubicBezTo>
                        <a:pt x="2472" y="3203"/>
                        <a:pt x="2561" y="3194"/>
                        <a:pt x="2641" y="3158"/>
                      </a:cubicBezTo>
                      <a:cubicBezTo>
                        <a:pt x="3034" y="2998"/>
                        <a:pt x="3221" y="2650"/>
                        <a:pt x="3132" y="2230"/>
                      </a:cubicBezTo>
                      <a:cubicBezTo>
                        <a:pt x="3051" y="1811"/>
                        <a:pt x="2686" y="1374"/>
                        <a:pt x="2168" y="1374"/>
                      </a:cubicBezTo>
                      <a:cubicBezTo>
                        <a:pt x="1437" y="1374"/>
                        <a:pt x="464" y="1508"/>
                        <a:pt x="0" y="2141"/>
                      </a:cubicBezTo>
                      <a:cubicBezTo>
                        <a:pt x="0" y="2141"/>
                        <a:pt x="0" y="2141"/>
                        <a:pt x="0" y="2150"/>
                      </a:cubicBezTo>
                      <a:cubicBezTo>
                        <a:pt x="0" y="2150"/>
                        <a:pt x="0" y="2159"/>
                        <a:pt x="9" y="2159"/>
                      </a:cubicBezTo>
                      <a:cubicBezTo>
                        <a:pt x="429" y="2462"/>
                        <a:pt x="1151" y="3105"/>
                        <a:pt x="1187" y="4006"/>
                      </a:cubicBezTo>
                      <a:cubicBezTo>
                        <a:pt x="1187" y="4006"/>
                        <a:pt x="1187" y="4015"/>
                        <a:pt x="1196" y="4015"/>
                      </a:cubicBezTo>
                      <a:lnTo>
                        <a:pt x="1205" y="4015"/>
                      </a:lnTo>
                      <a:cubicBezTo>
                        <a:pt x="1597" y="3925"/>
                        <a:pt x="1910" y="3827"/>
                        <a:pt x="2195" y="3711"/>
                      </a:cubicBezTo>
                      <a:cubicBezTo>
                        <a:pt x="3515" y="3176"/>
                        <a:pt x="4755" y="2784"/>
                        <a:pt x="6004" y="2516"/>
                      </a:cubicBezTo>
                      <a:cubicBezTo>
                        <a:pt x="6486" y="2302"/>
                        <a:pt x="6914" y="1847"/>
                        <a:pt x="7021" y="1428"/>
                      </a:cubicBezTo>
                      <a:cubicBezTo>
                        <a:pt x="7102" y="1151"/>
                        <a:pt x="7066" y="892"/>
                        <a:pt x="6914" y="669"/>
                      </a:cubicBezTo>
                      <a:cubicBezTo>
                        <a:pt x="6629" y="250"/>
                        <a:pt x="6031" y="45"/>
                        <a:pt x="56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4530921" y="5083858"/>
                  <a:ext cx="101712" cy="142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9" h="2231" extrusionOk="0">
                      <a:moveTo>
                        <a:pt x="19" y="1"/>
                      </a:moveTo>
                      <a:cubicBezTo>
                        <a:pt x="10" y="1"/>
                        <a:pt x="10" y="1"/>
                        <a:pt x="1" y="9"/>
                      </a:cubicBezTo>
                      <a:cubicBezTo>
                        <a:pt x="1" y="18"/>
                        <a:pt x="10" y="27"/>
                        <a:pt x="10" y="27"/>
                      </a:cubicBezTo>
                      <a:cubicBezTo>
                        <a:pt x="536" y="250"/>
                        <a:pt x="830" y="687"/>
                        <a:pt x="830" y="1249"/>
                      </a:cubicBezTo>
                      <a:cubicBezTo>
                        <a:pt x="830" y="1588"/>
                        <a:pt x="616" y="1936"/>
                        <a:pt x="233" y="2204"/>
                      </a:cubicBezTo>
                      <a:cubicBezTo>
                        <a:pt x="233" y="2213"/>
                        <a:pt x="224" y="2222"/>
                        <a:pt x="233" y="2231"/>
                      </a:cubicBezTo>
                      <a:lnTo>
                        <a:pt x="251" y="2231"/>
                      </a:lnTo>
                      <a:cubicBezTo>
                        <a:pt x="697" y="2079"/>
                        <a:pt x="1187" y="1892"/>
                        <a:pt x="1392" y="1517"/>
                      </a:cubicBezTo>
                      <a:cubicBezTo>
                        <a:pt x="1562" y="1214"/>
                        <a:pt x="1589" y="946"/>
                        <a:pt x="1482" y="723"/>
                      </a:cubicBezTo>
                      <a:cubicBezTo>
                        <a:pt x="1241" y="241"/>
                        <a:pt x="465" y="63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4572079" y="5094164"/>
                  <a:ext cx="175323" cy="133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9" h="2079" extrusionOk="0">
                      <a:moveTo>
                        <a:pt x="1338" y="0"/>
                      </a:moveTo>
                      <a:cubicBezTo>
                        <a:pt x="1062" y="0"/>
                        <a:pt x="821" y="63"/>
                        <a:pt x="660" y="170"/>
                      </a:cubicBezTo>
                      <a:cubicBezTo>
                        <a:pt x="660" y="170"/>
                        <a:pt x="660" y="170"/>
                        <a:pt x="660" y="179"/>
                      </a:cubicBezTo>
                      <a:cubicBezTo>
                        <a:pt x="660" y="179"/>
                        <a:pt x="660" y="187"/>
                        <a:pt x="660" y="187"/>
                      </a:cubicBezTo>
                      <a:cubicBezTo>
                        <a:pt x="937" y="410"/>
                        <a:pt x="1062" y="651"/>
                        <a:pt x="1026" y="892"/>
                      </a:cubicBezTo>
                      <a:cubicBezTo>
                        <a:pt x="955" y="1419"/>
                        <a:pt x="607" y="1802"/>
                        <a:pt x="9" y="2043"/>
                      </a:cubicBezTo>
                      <a:cubicBezTo>
                        <a:pt x="0" y="2052"/>
                        <a:pt x="0" y="2061"/>
                        <a:pt x="0" y="2061"/>
                      </a:cubicBezTo>
                      <a:cubicBezTo>
                        <a:pt x="0" y="2070"/>
                        <a:pt x="9" y="2079"/>
                        <a:pt x="18" y="2079"/>
                      </a:cubicBezTo>
                      <a:cubicBezTo>
                        <a:pt x="785" y="1954"/>
                        <a:pt x="1543" y="1891"/>
                        <a:pt x="2293" y="1874"/>
                      </a:cubicBezTo>
                      <a:cubicBezTo>
                        <a:pt x="2587" y="1543"/>
                        <a:pt x="2739" y="1204"/>
                        <a:pt x="2721" y="910"/>
                      </a:cubicBezTo>
                      <a:cubicBezTo>
                        <a:pt x="2703" y="678"/>
                        <a:pt x="2596" y="482"/>
                        <a:pt x="2391" y="312"/>
                      </a:cubicBezTo>
                      <a:cubicBezTo>
                        <a:pt x="2177" y="125"/>
                        <a:pt x="1757" y="0"/>
                        <a:pt x="13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3560156" y="5246633"/>
                  <a:ext cx="470602" cy="13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2" h="2133" extrusionOk="0">
                      <a:moveTo>
                        <a:pt x="3400" y="0"/>
                      </a:moveTo>
                      <a:cubicBezTo>
                        <a:pt x="2320" y="0"/>
                        <a:pt x="1152" y="241"/>
                        <a:pt x="19" y="687"/>
                      </a:cubicBezTo>
                      <a:cubicBezTo>
                        <a:pt x="10" y="687"/>
                        <a:pt x="1" y="696"/>
                        <a:pt x="10" y="705"/>
                      </a:cubicBezTo>
                      <a:cubicBezTo>
                        <a:pt x="10" y="714"/>
                        <a:pt x="10" y="714"/>
                        <a:pt x="19" y="714"/>
                      </a:cubicBezTo>
                      <a:cubicBezTo>
                        <a:pt x="277" y="696"/>
                        <a:pt x="545" y="678"/>
                        <a:pt x="804" y="678"/>
                      </a:cubicBezTo>
                      <a:lnTo>
                        <a:pt x="947" y="678"/>
                      </a:lnTo>
                      <a:cubicBezTo>
                        <a:pt x="1535" y="696"/>
                        <a:pt x="2160" y="812"/>
                        <a:pt x="2650" y="1008"/>
                      </a:cubicBezTo>
                      <a:cubicBezTo>
                        <a:pt x="3034" y="1026"/>
                        <a:pt x="3427" y="1151"/>
                        <a:pt x="3801" y="1392"/>
                      </a:cubicBezTo>
                      <a:cubicBezTo>
                        <a:pt x="3864" y="1374"/>
                        <a:pt x="3926" y="1374"/>
                        <a:pt x="3998" y="1374"/>
                      </a:cubicBezTo>
                      <a:cubicBezTo>
                        <a:pt x="4506" y="1374"/>
                        <a:pt x="5122" y="1704"/>
                        <a:pt x="5416" y="2123"/>
                      </a:cubicBezTo>
                      <a:cubicBezTo>
                        <a:pt x="5416" y="2132"/>
                        <a:pt x="5416" y="2132"/>
                        <a:pt x="5425" y="2132"/>
                      </a:cubicBezTo>
                      <a:lnTo>
                        <a:pt x="5434" y="2132"/>
                      </a:lnTo>
                      <a:cubicBezTo>
                        <a:pt x="6165" y="2043"/>
                        <a:pt x="6772" y="1954"/>
                        <a:pt x="7334" y="1856"/>
                      </a:cubicBezTo>
                      <a:cubicBezTo>
                        <a:pt x="7343" y="1856"/>
                        <a:pt x="7352" y="1847"/>
                        <a:pt x="7352" y="1838"/>
                      </a:cubicBezTo>
                      <a:cubicBezTo>
                        <a:pt x="7289" y="1427"/>
                        <a:pt x="6567" y="848"/>
                        <a:pt x="6201" y="651"/>
                      </a:cubicBezTo>
                      <a:cubicBezTo>
                        <a:pt x="5693" y="384"/>
                        <a:pt x="4997" y="161"/>
                        <a:pt x="4337" y="62"/>
                      </a:cubicBezTo>
                      <a:cubicBezTo>
                        <a:pt x="4033" y="18"/>
                        <a:pt x="3721" y="0"/>
                        <a:pt x="34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3836548" y="5218597"/>
                  <a:ext cx="282156" cy="1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8" h="2276" extrusionOk="0">
                      <a:moveTo>
                        <a:pt x="1526" y="1"/>
                      </a:moveTo>
                      <a:cubicBezTo>
                        <a:pt x="616" y="1"/>
                        <a:pt x="10" y="286"/>
                        <a:pt x="10" y="295"/>
                      </a:cubicBezTo>
                      <a:cubicBezTo>
                        <a:pt x="1" y="295"/>
                        <a:pt x="1" y="304"/>
                        <a:pt x="1" y="304"/>
                      </a:cubicBezTo>
                      <a:cubicBezTo>
                        <a:pt x="1" y="313"/>
                        <a:pt x="1" y="322"/>
                        <a:pt x="10" y="322"/>
                      </a:cubicBezTo>
                      <a:cubicBezTo>
                        <a:pt x="206" y="349"/>
                        <a:pt x="322" y="376"/>
                        <a:pt x="491" y="420"/>
                      </a:cubicBezTo>
                      <a:lnTo>
                        <a:pt x="545" y="438"/>
                      </a:lnTo>
                      <a:cubicBezTo>
                        <a:pt x="1294" y="625"/>
                        <a:pt x="1910" y="848"/>
                        <a:pt x="2490" y="1312"/>
                      </a:cubicBezTo>
                      <a:cubicBezTo>
                        <a:pt x="2802" y="1562"/>
                        <a:pt x="3105" y="1946"/>
                        <a:pt x="3105" y="2267"/>
                      </a:cubicBezTo>
                      <a:cubicBezTo>
                        <a:pt x="3114" y="2267"/>
                        <a:pt x="3114" y="2276"/>
                        <a:pt x="3114" y="2276"/>
                      </a:cubicBezTo>
                      <a:lnTo>
                        <a:pt x="3123" y="2276"/>
                      </a:lnTo>
                      <a:cubicBezTo>
                        <a:pt x="3275" y="2249"/>
                        <a:pt x="3426" y="2231"/>
                        <a:pt x="3578" y="2204"/>
                      </a:cubicBezTo>
                      <a:cubicBezTo>
                        <a:pt x="3819" y="2160"/>
                        <a:pt x="4060" y="2115"/>
                        <a:pt x="4301" y="2079"/>
                      </a:cubicBezTo>
                      <a:lnTo>
                        <a:pt x="4390" y="2062"/>
                      </a:lnTo>
                      <a:lnTo>
                        <a:pt x="4408" y="2062"/>
                      </a:lnTo>
                      <a:cubicBezTo>
                        <a:pt x="4408" y="2053"/>
                        <a:pt x="4408" y="2053"/>
                        <a:pt x="4408" y="2044"/>
                      </a:cubicBezTo>
                      <a:cubicBezTo>
                        <a:pt x="4015" y="1125"/>
                        <a:pt x="3605" y="349"/>
                        <a:pt x="2490" y="108"/>
                      </a:cubicBezTo>
                      <a:cubicBezTo>
                        <a:pt x="2169" y="37"/>
                        <a:pt x="1847" y="1"/>
                        <a:pt x="15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3586464" y="5163805"/>
                  <a:ext cx="241574" cy="737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4" h="1152" extrusionOk="0">
                      <a:moveTo>
                        <a:pt x="991" y="0"/>
                      </a:moveTo>
                      <a:cubicBezTo>
                        <a:pt x="696" y="0"/>
                        <a:pt x="384" y="27"/>
                        <a:pt x="9" y="81"/>
                      </a:cubicBezTo>
                      <a:cubicBezTo>
                        <a:pt x="0" y="81"/>
                        <a:pt x="0" y="81"/>
                        <a:pt x="0" y="90"/>
                      </a:cubicBezTo>
                      <a:cubicBezTo>
                        <a:pt x="0" y="99"/>
                        <a:pt x="0" y="108"/>
                        <a:pt x="9" y="108"/>
                      </a:cubicBezTo>
                      <a:cubicBezTo>
                        <a:pt x="170" y="125"/>
                        <a:pt x="321" y="143"/>
                        <a:pt x="464" y="179"/>
                      </a:cubicBezTo>
                      <a:cubicBezTo>
                        <a:pt x="866" y="206"/>
                        <a:pt x="1285" y="348"/>
                        <a:pt x="1615" y="580"/>
                      </a:cubicBezTo>
                      <a:cubicBezTo>
                        <a:pt x="1892" y="768"/>
                        <a:pt x="2034" y="955"/>
                        <a:pt x="2043" y="1142"/>
                      </a:cubicBezTo>
                      <a:cubicBezTo>
                        <a:pt x="2052" y="1142"/>
                        <a:pt x="2052" y="1142"/>
                        <a:pt x="2052" y="1151"/>
                      </a:cubicBezTo>
                      <a:lnTo>
                        <a:pt x="2061" y="1151"/>
                      </a:lnTo>
                      <a:cubicBezTo>
                        <a:pt x="2338" y="1125"/>
                        <a:pt x="2614" y="1107"/>
                        <a:pt x="2891" y="1107"/>
                      </a:cubicBezTo>
                      <a:cubicBezTo>
                        <a:pt x="3141" y="1107"/>
                        <a:pt x="3381" y="1116"/>
                        <a:pt x="3631" y="1142"/>
                      </a:cubicBezTo>
                      <a:cubicBezTo>
                        <a:pt x="3676" y="1098"/>
                        <a:pt x="3720" y="1053"/>
                        <a:pt x="3765" y="1017"/>
                      </a:cubicBezTo>
                      <a:cubicBezTo>
                        <a:pt x="3774" y="1009"/>
                        <a:pt x="3765" y="1000"/>
                        <a:pt x="3765" y="991"/>
                      </a:cubicBezTo>
                      <a:cubicBezTo>
                        <a:pt x="3595" y="705"/>
                        <a:pt x="3319" y="509"/>
                        <a:pt x="2891" y="357"/>
                      </a:cubicBezTo>
                      <a:cubicBezTo>
                        <a:pt x="2587" y="250"/>
                        <a:pt x="2275" y="161"/>
                        <a:pt x="1945" y="99"/>
                      </a:cubicBezTo>
                      <a:cubicBezTo>
                        <a:pt x="1633" y="36"/>
                        <a:pt x="1321" y="0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3106201" y="5102677"/>
                  <a:ext cx="218786" cy="111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1741" extrusionOk="0">
                      <a:moveTo>
                        <a:pt x="1321" y="1"/>
                      </a:moveTo>
                      <a:cubicBezTo>
                        <a:pt x="937" y="19"/>
                        <a:pt x="438" y="72"/>
                        <a:pt x="19" y="242"/>
                      </a:cubicBezTo>
                      <a:cubicBezTo>
                        <a:pt x="10" y="251"/>
                        <a:pt x="1" y="251"/>
                        <a:pt x="10" y="260"/>
                      </a:cubicBezTo>
                      <a:cubicBezTo>
                        <a:pt x="10" y="269"/>
                        <a:pt x="19" y="269"/>
                        <a:pt x="19" y="269"/>
                      </a:cubicBezTo>
                      <a:lnTo>
                        <a:pt x="27" y="269"/>
                      </a:lnTo>
                      <a:cubicBezTo>
                        <a:pt x="170" y="242"/>
                        <a:pt x="411" y="215"/>
                        <a:pt x="697" y="215"/>
                      </a:cubicBezTo>
                      <a:cubicBezTo>
                        <a:pt x="1178" y="215"/>
                        <a:pt x="1999" y="304"/>
                        <a:pt x="2124" y="947"/>
                      </a:cubicBezTo>
                      <a:cubicBezTo>
                        <a:pt x="2177" y="1223"/>
                        <a:pt x="2106" y="1491"/>
                        <a:pt x="1910" y="1714"/>
                      </a:cubicBezTo>
                      <a:cubicBezTo>
                        <a:pt x="1910" y="1723"/>
                        <a:pt x="1910" y="1723"/>
                        <a:pt x="1910" y="1732"/>
                      </a:cubicBezTo>
                      <a:cubicBezTo>
                        <a:pt x="1919" y="1732"/>
                        <a:pt x="1919" y="1741"/>
                        <a:pt x="1928" y="1741"/>
                      </a:cubicBezTo>
                      <a:cubicBezTo>
                        <a:pt x="2392" y="1535"/>
                        <a:pt x="2882" y="1393"/>
                        <a:pt x="3364" y="1294"/>
                      </a:cubicBezTo>
                      <a:cubicBezTo>
                        <a:pt x="3373" y="1294"/>
                        <a:pt x="3373" y="1294"/>
                        <a:pt x="3382" y="1286"/>
                      </a:cubicBezTo>
                      <a:cubicBezTo>
                        <a:pt x="3417" y="1045"/>
                        <a:pt x="3355" y="831"/>
                        <a:pt x="3203" y="643"/>
                      </a:cubicBezTo>
                      <a:cubicBezTo>
                        <a:pt x="2802" y="170"/>
                        <a:pt x="1901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3663531" y="5194657"/>
                  <a:ext cx="45767" cy="46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732" extrusionOk="0">
                      <a:moveTo>
                        <a:pt x="18" y="0"/>
                      </a:moveTo>
                      <a:cubicBezTo>
                        <a:pt x="18" y="0"/>
                        <a:pt x="10" y="0"/>
                        <a:pt x="10" y="9"/>
                      </a:cubicBezTo>
                      <a:cubicBezTo>
                        <a:pt x="1" y="9"/>
                        <a:pt x="1" y="18"/>
                        <a:pt x="10" y="27"/>
                      </a:cubicBezTo>
                      <a:cubicBezTo>
                        <a:pt x="233" y="196"/>
                        <a:pt x="375" y="428"/>
                        <a:pt x="420" y="714"/>
                      </a:cubicBezTo>
                      <a:cubicBezTo>
                        <a:pt x="420" y="714"/>
                        <a:pt x="420" y="723"/>
                        <a:pt x="420" y="723"/>
                      </a:cubicBezTo>
                      <a:cubicBezTo>
                        <a:pt x="420" y="723"/>
                        <a:pt x="429" y="732"/>
                        <a:pt x="429" y="732"/>
                      </a:cubicBezTo>
                      <a:lnTo>
                        <a:pt x="438" y="732"/>
                      </a:lnTo>
                      <a:cubicBezTo>
                        <a:pt x="527" y="714"/>
                        <a:pt x="607" y="705"/>
                        <a:pt x="696" y="696"/>
                      </a:cubicBezTo>
                      <a:cubicBezTo>
                        <a:pt x="705" y="696"/>
                        <a:pt x="705" y="687"/>
                        <a:pt x="705" y="687"/>
                      </a:cubicBezTo>
                      <a:cubicBezTo>
                        <a:pt x="714" y="678"/>
                        <a:pt x="714" y="678"/>
                        <a:pt x="705" y="669"/>
                      </a:cubicBezTo>
                      <a:cubicBezTo>
                        <a:pt x="589" y="455"/>
                        <a:pt x="447" y="241"/>
                        <a:pt x="179" y="81"/>
                      </a:cubicBezTo>
                      <a:cubicBezTo>
                        <a:pt x="126" y="54"/>
                        <a:pt x="81" y="27"/>
                        <a:pt x="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3445963" y="5175775"/>
                  <a:ext cx="235941" cy="93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6" h="1464" extrusionOk="0">
                      <a:moveTo>
                        <a:pt x="1259" y="1"/>
                      </a:moveTo>
                      <a:cubicBezTo>
                        <a:pt x="848" y="1"/>
                        <a:pt x="456" y="28"/>
                        <a:pt x="108" y="54"/>
                      </a:cubicBezTo>
                      <a:lnTo>
                        <a:pt x="10" y="63"/>
                      </a:lnTo>
                      <a:cubicBezTo>
                        <a:pt x="1" y="63"/>
                        <a:pt x="1" y="72"/>
                        <a:pt x="1" y="81"/>
                      </a:cubicBezTo>
                      <a:cubicBezTo>
                        <a:pt x="1" y="81"/>
                        <a:pt x="1" y="90"/>
                        <a:pt x="10" y="90"/>
                      </a:cubicBezTo>
                      <a:lnTo>
                        <a:pt x="72" y="99"/>
                      </a:lnTo>
                      <a:cubicBezTo>
                        <a:pt x="670" y="170"/>
                        <a:pt x="1785" y="295"/>
                        <a:pt x="2160" y="830"/>
                      </a:cubicBezTo>
                      <a:cubicBezTo>
                        <a:pt x="2285" y="1000"/>
                        <a:pt x="2320" y="1205"/>
                        <a:pt x="2267" y="1446"/>
                      </a:cubicBezTo>
                      <a:cubicBezTo>
                        <a:pt x="2267" y="1446"/>
                        <a:pt x="2276" y="1455"/>
                        <a:pt x="2276" y="1455"/>
                      </a:cubicBezTo>
                      <a:cubicBezTo>
                        <a:pt x="2276" y="1455"/>
                        <a:pt x="2285" y="1464"/>
                        <a:pt x="2285" y="1464"/>
                      </a:cubicBezTo>
                      <a:cubicBezTo>
                        <a:pt x="2285" y="1464"/>
                        <a:pt x="2293" y="1464"/>
                        <a:pt x="2293" y="1455"/>
                      </a:cubicBezTo>
                      <a:cubicBezTo>
                        <a:pt x="2739" y="1285"/>
                        <a:pt x="3203" y="1152"/>
                        <a:pt x="3676" y="1053"/>
                      </a:cubicBezTo>
                      <a:lnTo>
                        <a:pt x="3685" y="1053"/>
                      </a:lnTo>
                      <a:cubicBezTo>
                        <a:pt x="3685" y="1045"/>
                        <a:pt x="3685" y="1045"/>
                        <a:pt x="3685" y="1036"/>
                      </a:cubicBezTo>
                      <a:cubicBezTo>
                        <a:pt x="3373" y="340"/>
                        <a:pt x="2579" y="1"/>
                        <a:pt x="1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3806272" y="5336245"/>
                  <a:ext cx="103440" cy="135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124" extrusionOk="0">
                      <a:moveTo>
                        <a:pt x="10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8"/>
                        <a:pt x="1" y="18"/>
                        <a:pt x="1" y="27"/>
                      </a:cubicBezTo>
                      <a:cubicBezTo>
                        <a:pt x="37" y="45"/>
                        <a:pt x="63" y="72"/>
                        <a:pt x="99" y="90"/>
                      </a:cubicBezTo>
                      <a:cubicBezTo>
                        <a:pt x="456" y="357"/>
                        <a:pt x="1018" y="946"/>
                        <a:pt x="884" y="1455"/>
                      </a:cubicBezTo>
                      <a:cubicBezTo>
                        <a:pt x="822" y="1687"/>
                        <a:pt x="625" y="1910"/>
                        <a:pt x="331" y="2097"/>
                      </a:cubicBezTo>
                      <a:cubicBezTo>
                        <a:pt x="322" y="2097"/>
                        <a:pt x="322" y="2106"/>
                        <a:pt x="322" y="2115"/>
                      </a:cubicBezTo>
                      <a:cubicBezTo>
                        <a:pt x="322" y="2115"/>
                        <a:pt x="331" y="2124"/>
                        <a:pt x="331" y="2124"/>
                      </a:cubicBezTo>
                      <a:lnTo>
                        <a:pt x="340" y="2124"/>
                      </a:lnTo>
                      <a:cubicBezTo>
                        <a:pt x="616" y="2044"/>
                        <a:pt x="1526" y="1767"/>
                        <a:pt x="1589" y="1303"/>
                      </a:cubicBezTo>
                      <a:cubicBezTo>
                        <a:pt x="1616" y="1098"/>
                        <a:pt x="1535" y="875"/>
                        <a:pt x="1348" y="661"/>
                      </a:cubicBezTo>
                      <a:cubicBezTo>
                        <a:pt x="1027" y="295"/>
                        <a:pt x="438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3270641" y="5104405"/>
                  <a:ext cx="117138" cy="80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1250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10"/>
                      </a:cubicBezTo>
                      <a:cubicBezTo>
                        <a:pt x="1" y="19"/>
                        <a:pt x="1" y="27"/>
                        <a:pt x="10" y="27"/>
                      </a:cubicBezTo>
                      <a:cubicBezTo>
                        <a:pt x="242" y="135"/>
                        <a:pt x="795" y="429"/>
                        <a:pt x="929" y="821"/>
                      </a:cubicBezTo>
                      <a:cubicBezTo>
                        <a:pt x="973" y="955"/>
                        <a:pt x="964" y="1098"/>
                        <a:pt x="893" y="1232"/>
                      </a:cubicBezTo>
                      <a:cubicBezTo>
                        <a:pt x="893" y="1232"/>
                        <a:pt x="893" y="1241"/>
                        <a:pt x="893" y="1241"/>
                      </a:cubicBezTo>
                      <a:cubicBezTo>
                        <a:pt x="893" y="1250"/>
                        <a:pt x="902" y="1250"/>
                        <a:pt x="902" y="1250"/>
                      </a:cubicBezTo>
                      <a:lnTo>
                        <a:pt x="911" y="1250"/>
                      </a:lnTo>
                      <a:cubicBezTo>
                        <a:pt x="1214" y="1196"/>
                        <a:pt x="1518" y="1169"/>
                        <a:pt x="1812" y="1160"/>
                      </a:cubicBezTo>
                      <a:cubicBezTo>
                        <a:pt x="1821" y="1160"/>
                        <a:pt x="1821" y="1160"/>
                        <a:pt x="1830" y="1152"/>
                      </a:cubicBezTo>
                      <a:cubicBezTo>
                        <a:pt x="1830" y="1152"/>
                        <a:pt x="1830" y="1143"/>
                        <a:pt x="1830" y="1143"/>
                      </a:cubicBezTo>
                      <a:cubicBezTo>
                        <a:pt x="1553" y="375"/>
                        <a:pt x="715" y="126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914365" y="5131225"/>
                  <a:ext cx="321522" cy="1371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3" h="2143" extrusionOk="0">
                      <a:moveTo>
                        <a:pt x="3569" y="1"/>
                      </a:moveTo>
                      <a:cubicBezTo>
                        <a:pt x="2980" y="1"/>
                        <a:pt x="2409" y="197"/>
                        <a:pt x="1820" y="599"/>
                      </a:cubicBezTo>
                      <a:cubicBezTo>
                        <a:pt x="1231" y="1000"/>
                        <a:pt x="625" y="1268"/>
                        <a:pt x="9" y="1384"/>
                      </a:cubicBezTo>
                      <a:cubicBezTo>
                        <a:pt x="0" y="1393"/>
                        <a:pt x="0" y="1393"/>
                        <a:pt x="0" y="1402"/>
                      </a:cubicBezTo>
                      <a:cubicBezTo>
                        <a:pt x="0" y="1410"/>
                        <a:pt x="0" y="1419"/>
                        <a:pt x="9" y="1419"/>
                      </a:cubicBezTo>
                      <a:cubicBezTo>
                        <a:pt x="179" y="1437"/>
                        <a:pt x="339" y="1455"/>
                        <a:pt x="509" y="1473"/>
                      </a:cubicBezTo>
                      <a:cubicBezTo>
                        <a:pt x="1445" y="1571"/>
                        <a:pt x="2409" y="1794"/>
                        <a:pt x="3462" y="2133"/>
                      </a:cubicBezTo>
                      <a:cubicBezTo>
                        <a:pt x="3462" y="2142"/>
                        <a:pt x="3471" y="2142"/>
                        <a:pt x="3471" y="2142"/>
                      </a:cubicBezTo>
                      <a:cubicBezTo>
                        <a:pt x="3471" y="2142"/>
                        <a:pt x="3471" y="2133"/>
                        <a:pt x="3479" y="2133"/>
                      </a:cubicBezTo>
                      <a:cubicBezTo>
                        <a:pt x="3676" y="1981"/>
                        <a:pt x="3890" y="1839"/>
                        <a:pt x="4122" y="1696"/>
                      </a:cubicBezTo>
                      <a:cubicBezTo>
                        <a:pt x="4131" y="1696"/>
                        <a:pt x="4131" y="1687"/>
                        <a:pt x="4131" y="1678"/>
                      </a:cubicBezTo>
                      <a:cubicBezTo>
                        <a:pt x="4122" y="1678"/>
                        <a:pt x="4122" y="1669"/>
                        <a:pt x="4113" y="1669"/>
                      </a:cubicBezTo>
                      <a:cubicBezTo>
                        <a:pt x="4068" y="1678"/>
                        <a:pt x="4015" y="1678"/>
                        <a:pt x="3970" y="1678"/>
                      </a:cubicBezTo>
                      <a:cubicBezTo>
                        <a:pt x="3908" y="1678"/>
                        <a:pt x="3845" y="1678"/>
                        <a:pt x="3792" y="1669"/>
                      </a:cubicBezTo>
                      <a:cubicBezTo>
                        <a:pt x="3479" y="1616"/>
                        <a:pt x="3265" y="1437"/>
                        <a:pt x="3247" y="1223"/>
                      </a:cubicBezTo>
                      <a:cubicBezTo>
                        <a:pt x="3239" y="1009"/>
                        <a:pt x="3417" y="804"/>
                        <a:pt x="3729" y="706"/>
                      </a:cubicBezTo>
                      <a:cubicBezTo>
                        <a:pt x="3738" y="706"/>
                        <a:pt x="3747" y="715"/>
                        <a:pt x="3747" y="724"/>
                      </a:cubicBezTo>
                      <a:cubicBezTo>
                        <a:pt x="3747" y="733"/>
                        <a:pt x="3747" y="750"/>
                        <a:pt x="3729" y="759"/>
                      </a:cubicBezTo>
                      <a:cubicBezTo>
                        <a:pt x="3595" y="1045"/>
                        <a:pt x="3560" y="1232"/>
                        <a:pt x="3631" y="1339"/>
                      </a:cubicBezTo>
                      <a:cubicBezTo>
                        <a:pt x="3667" y="1410"/>
                        <a:pt x="3747" y="1437"/>
                        <a:pt x="3863" y="1437"/>
                      </a:cubicBezTo>
                      <a:cubicBezTo>
                        <a:pt x="3908" y="1437"/>
                        <a:pt x="3952" y="1437"/>
                        <a:pt x="3997" y="1428"/>
                      </a:cubicBezTo>
                      <a:lnTo>
                        <a:pt x="4291" y="1366"/>
                      </a:lnTo>
                      <a:cubicBezTo>
                        <a:pt x="4470" y="1303"/>
                        <a:pt x="4630" y="1214"/>
                        <a:pt x="4782" y="1098"/>
                      </a:cubicBezTo>
                      <a:cubicBezTo>
                        <a:pt x="4960" y="884"/>
                        <a:pt x="5023" y="697"/>
                        <a:pt x="4969" y="536"/>
                      </a:cubicBezTo>
                      <a:cubicBezTo>
                        <a:pt x="4853" y="215"/>
                        <a:pt x="4318" y="90"/>
                        <a:pt x="4086" y="46"/>
                      </a:cubicBezTo>
                      <a:cubicBezTo>
                        <a:pt x="3917" y="10"/>
                        <a:pt x="3738" y="1"/>
                        <a:pt x="35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3146207" y="5190625"/>
                  <a:ext cx="434628" cy="147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" h="2303" extrusionOk="0">
                      <a:moveTo>
                        <a:pt x="3890" y="1"/>
                      </a:moveTo>
                      <a:cubicBezTo>
                        <a:pt x="2516" y="54"/>
                        <a:pt x="1249" y="456"/>
                        <a:pt x="9" y="1241"/>
                      </a:cubicBezTo>
                      <a:cubicBezTo>
                        <a:pt x="9" y="1241"/>
                        <a:pt x="0" y="1250"/>
                        <a:pt x="0" y="1250"/>
                      </a:cubicBezTo>
                      <a:cubicBezTo>
                        <a:pt x="0" y="1259"/>
                        <a:pt x="9" y="1259"/>
                        <a:pt x="9" y="1268"/>
                      </a:cubicBezTo>
                      <a:cubicBezTo>
                        <a:pt x="553" y="1446"/>
                        <a:pt x="981" y="1615"/>
                        <a:pt x="1579" y="1865"/>
                      </a:cubicBezTo>
                      <a:cubicBezTo>
                        <a:pt x="2552" y="1963"/>
                        <a:pt x="3292" y="2097"/>
                        <a:pt x="4050" y="2302"/>
                      </a:cubicBezTo>
                      <a:lnTo>
                        <a:pt x="4068" y="2302"/>
                      </a:lnTo>
                      <a:cubicBezTo>
                        <a:pt x="4505" y="1981"/>
                        <a:pt x="5157" y="1821"/>
                        <a:pt x="5727" y="1705"/>
                      </a:cubicBezTo>
                      <a:cubicBezTo>
                        <a:pt x="5736" y="1696"/>
                        <a:pt x="5736" y="1696"/>
                        <a:pt x="5736" y="1687"/>
                      </a:cubicBezTo>
                      <a:cubicBezTo>
                        <a:pt x="5736" y="1678"/>
                        <a:pt x="5736" y="1678"/>
                        <a:pt x="5727" y="1669"/>
                      </a:cubicBezTo>
                      <a:cubicBezTo>
                        <a:pt x="5620" y="1642"/>
                        <a:pt x="5478" y="1571"/>
                        <a:pt x="5388" y="1419"/>
                      </a:cubicBezTo>
                      <a:cubicBezTo>
                        <a:pt x="5326" y="1321"/>
                        <a:pt x="5317" y="1196"/>
                        <a:pt x="5344" y="1080"/>
                      </a:cubicBezTo>
                      <a:cubicBezTo>
                        <a:pt x="5380" y="991"/>
                        <a:pt x="5442" y="911"/>
                        <a:pt x="5540" y="875"/>
                      </a:cubicBezTo>
                      <a:cubicBezTo>
                        <a:pt x="5549" y="875"/>
                        <a:pt x="5558" y="875"/>
                        <a:pt x="5558" y="884"/>
                      </a:cubicBezTo>
                      <a:cubicBezTo>
                        <a:pt x="5567" y="893"/>
                        <a:pt x="5558" y="902"/>
                        <a:pt x="5558" y="902"/>
                      </a:cubicBezTo>
                      <a:cubicBezTo>
                        <a:pt x="5496" y="955"/>
                        <a:pt x="5460" y="1027"/>
                        <a:pt x="5460" y="1107"/>
                      </a:cubicBezTo>
                      <a:cubicBezTo>
                        <a:pt x="5460" y="1205"/>
                        <a:pt x="5513" y="1321"/>
                        <a:pt x="5594" y="1401"/>
                      </a:cubicBezTo>
                      <a:cubicBezTo>
                        <a:pt x="5710" y="1508"/>
                        <a:pt x="5861" y="1553"/>
                        <a:pt x="6013" y="1598"/>
                      </a:cubicBezTo>
                      <a:cubicBezTo>
                        <a:pt x="6040" y="1607"/>
                        <a:pt x="6075" y="1615"/>
                        <a:pt x="6120" y="1624"/>
                      </a:cubicBezTo>
                      <a:cubicBezTo>
                        <a:pt x="6307" y="1517"/>
                        <a:pt x="6513" y="1419"/>
                        <a:pt x="6709" y="1339"/>
                      </a:cubicBezTo>
                      <a:cubicBezTo>
                        <a:pt x="6718" y="1330"/>
                        <a:pt x="6718" y="1330"/>
                        <a:pt x="6718" y="1321"/>
                      </a:cubicBezTo>
                      <a:cubicBezTo>
                        <a:pt x="6718" y="1303"/>
                        <a:pt x="6718" y="1285"/>
                        <a:pt x="6727" y="1276"/>
                      </a:cubicBezTo>
                      <a:cubicBezTo>
                        <a:pt x="6789" y="1071"/>
                        <a:pt x="6762" y="884"/>
                        <a:pt x="6637" y="723"/>
                      </a:cubicBezTo>
                      <a:cubicBezTo>
                        <a:pt x="6218" y="152"/>
                        <a:pt x="4737" y="1"/>
                        <a:pt x="40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3741174" y="5315122"/>
                  <a:ext cx="114322" cy="1565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" h="2445" extrusionOk="0">
                      <a:moveTo>
                        <a:pt x="19" y="1"/>
                      </a:moveTo>
                      <a:cubicBezTo>
                        <a:pt x="10" y="1"/>
                        <a:pt x="1" y="1"/>
                        <a:pt x="1" y="9"/>
                      </a:cubicBezTo>
                      <a:cubicBezTo>
                        <a:pt x="1" y="18"/>
                        <a:pt x="1" y="27"/>
                        <a:pt x="10" y="27"/>
                      </a:cubicBezTo>
                      <a:cubicBezTo>
                        <a:pt x="554" y="295"/>
                        <a:pt x="911" y="661"/>
                        <a:pt x="1063" y="1116"/>
                      </a:cubicBezTo>
                      <a:cubicBezTo>
                        <a:pt x="1214" y="1588"/>
                        <a:pt x="1071" y="2106"/>
                        <a:pt x="706" y="2418"/>
                      </a:cubicBezTo>
                      <a:cubicBezTo>
                        <a:pt x="706" y="2418"/>
                        <a:pt x="697" y="2427"/>
                        <a:pt x="706" y="2436"/>
                      </a:cubicBezTo>
                      <a:cubicBezTo>
                        <a:pt x="706" y="2445"/>
                        <a:pt x="715" y="2445"/>
                        <a:pt x="715" y="2445"/>
                      </a:cubicBezTo>
                      <a:lnTo>
                        <a:pt x="724" y="2445"/>
                      </a:lnTo>
                      <a:cubicBezTo>
                        <a:pt x="1045" y="2391"/>
                        <a:pt x="1500" y="2222"/>
                        <a:pt x="1678" y="1927"/>
                      </a:cubicBezTo>
                      <a:cubicBezTo>
                        <a:pt x="1758" y="1803"/>
                        <a:pt x="1785" y="1651"/>
                        <a:pt x="1741" y="1499"/>
                      </a:cubicBezTo>
                      <a:cubicBezTo>
                        <a:pt x="1526" y="786"/>
                        <a:pt x="822" y="161"/>
                        <a:pt x="1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3414598" y="5300272"/>
                  <a:ext cx="384316" cy="164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4" h="2570" extrusionOk="0">
                      <a:moveTo>
                        <a:pt x="2775" y="1"/>
                      </a:moveTo>
                      <a:cubicBezTo>
                        <a:pt x="2105" y="1"/>
                        <a:pt x="865" y="81"/>
                        <a:pt x="9" y="625"/>
                      </a:cubicBezTo>
                      <a:cubicBezTo>
                        <a:pt x="0" y="625"/>
                        <a:pt x="0" y="634"/>
                        <a:pt x="0" y="643"/>
                      </a:cubicBezTo>
                      <a:cubicBezTo>
                        <a:pt x="0" y="643"/>
                        <a:pt x="9" y="652"/>
                        <a:pt x="9" y="652"/>
                      </a:cubicBezTo>
                      <a:cubicBezTo>
                        <a:pt x="723" y="848"/>
                        <a:pt x="1427" y="1098"/>
                        <a:pt x="2114" y="1401"/>
                      </a:cubicBezTo>
                      <a:cubicBezTo>
                        <a:pt x="2667" y="1633"/>
                        <a:pt x="3247" y="1928"/>
                        <a:pt x="3899" y="2302"/>
                      </a:cubicBezTo>
                      <a:lnTo>
                        <a:pt x="3916" y="2302"/>
                      </a:lnTo>
                      <a:cubicBezTo>
                        <a:pt x="3916" y="2293"/>
                        <a:pt x="3916" y="2293"/>
                        <a:pt x="3916" y="2284"/>
                      </a:cubicBezTo>
                      <a:cubicBezTo>
                        <a:pt x="3881" y="2222"/>
                        <a:pt x="3863" y="2168"/>
                        <a:pt x="3845" y="2106"/>
                      </a:cubicBezTo>
                      <a:cubicBezTo>
                        <a:pt x="3800" y="1981"/>
                        <a:pt x="3818" y="1865"/>
                        <a:pt x="3872" y="1767"/>
                      </a:cubicBezTo>
                      <a:cubicBezTo>
                        <a:pt x="3925" y="1678"/>
                        <a:pt x="4023" y="1606"/>
                        <a:pt x="4157" y="1580"/>
                      </a:cubicBezTo>
                      <a:cubicBezTo>
                        <a:pt x="4175" y="1580"/>
                        <a:pt x="4184" y="1589"/>
                        <a:pt x="4193" y="1606"/>
                      </a:cubicBezTo>
                      <a:cubicBezTo>
                        <a:pt x="4193" y="1615"/>
                        <a:pt x="4193" y="1624"/>
                        <a:pt x="4184" y="1633"/>
                      </a:cubicBezTo>
                      <a:cubicBezTo>
                        <a:pt x="4041" y="1767"/>
                        <a:pt x="3988" y="1910"/>
                        <a:pt x="4041" y="2044"/>
                      </a:cubicBezTo>
                      <a:cubicBezTo>
                        <a:pt x="4157" y="2347"/>
                        <a:pt x="4746" y="2570"/>
                        <a:pt x="5192" y="2570"/>
                      </a:cubicBezTo>
                      <a:cubicBezTo>
                        <a:pt x="5362" y="2570"/>
                        <a:pt x="5513" y="2543"/>
                        <a:pt x="5602" y="2472"/>
                      </a:cubicBezTo>
                      <a:cubicBezTo>
                        <a:pt x="5870" y="2302"/>
                        <a:pt x="6004" y="2052"/>
                        <a:pt x="6004" y="1749"/>
                      </a:cubicBezTo>
                      <a:cubicBezTo>
                        <a:pt x="5995" y="1348"/>
                        <a:pt x="5718" y="893"/>
                        <a:pt x="5353" y="661"/>
                      </a:cubicBezTo>
                      <a:cubicBezTo>
                        <a:pt x="4701" y="259"/>
                        <a:pt x="4023" y="54"/>
                        <a:pt x="3221" y="10"/>
                      </a:cubicBezTo>
                      <a:cubicBezTo>
                        <a:pt x="3069" y="1"/>
                        <a:pt x="2926" y="1"/>
                        <a:pt x="27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8" name="Google Shape;68;p2"/>
                <p:cNvGrpSpPr/>
                <p:nvPr/>
              </p:nvGrpSpPr>
              <p:grpSpPr>
                <a:xfrm>
                  <a:off x="2266783" y="4027842"/>
                  <a:ext cx="4275982" cy="2190383"/>
                  <a:chOff x="4899775" y="1396775"/>
                  <a:chExt cx="3731223" cy="1911329"/>
                </a:xfrm>
              </p:grpSpPr>
              <p:sp>
                <p:nvSpPr>
                  <p:cNvPr id="69" name="Google Shape;69;p2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" name="Google Shape;94;p2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" name="Google Shape;95;p2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" name="Google Shape;96;p2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" name="Google Shape;97;p2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" name="Google Shape;98;p2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99;p2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00;p2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01;p2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" name="Google Shape;102;p2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" name="Google Shape;106;p2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" name="Google Shape;107;p2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108;p2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2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2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2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2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2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2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2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2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2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2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2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2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2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2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2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2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2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2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2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2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2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2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2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2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2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2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2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" name="Google Shape;136;p2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" name="Google Shape;137;p2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38" name="Google Shape;138;p2"/>
              <p:cNvGrpSpPr/>
              <p:nvPr/>
            </p:nvGrpSpPr>
            <p:grpSpPr>
              <a:xfrm>
                <a:off x="5683524" y="3609799"/>
                <a:ext cx="4642922" cy="2487218"/>
                <a:chOff x="5683524" y="3609799"/>
                <a:chExt cx="4642922" cy="2487218"/>
              </a:xfrm>
            </p:grpSpPr>
            <p:grpSp>
              <p:nvGrpSpPr>
                <p:cNvPr id="139" name="Google Shape;139;p2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40" name="Google Shape;140;p2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1" name="Google Shape;141;p2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" name="Google Shape;142;p2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" name="Google Shape;143;p2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" name="Google Shape;144;p2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" name="Google Shape;145;p2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" name="Google Shape;146;p2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" name="Google Shape;147;p2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" name="Google Shape;148;p2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9" name="Google Shape;149;p2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" name="Google Shape;150;p2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" name="Google Shape;151;p2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" name="Google Shape;152;p2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2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2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2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2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2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2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2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0" name="Google Shape;160;p2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61" name="Google Shape;161;p2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2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2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2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2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2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2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2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2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2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2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2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2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74" name="Google Shape;174;p2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75" name="Google Shape;175;p2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76" name="Google Shape;176;p2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2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2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2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80;p2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" name="Google Shape;181;p2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" name="Google Shape;182;p2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" name="Google Shape;183;p2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" name="Google Shape;184;p2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" name="Google Shape;185;p2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" name="Google Shape;186;p2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" name="Google Shape;187;p2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" name="Google Shape;188;p2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" name="Google Shape;189;p2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" name="Google Shape;190;p2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" name="Google Shape;191;p2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" name="Google Shape;192;p2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" name="Google Shape;193;p2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" name="Google Shape;194;p2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" name="Google Shape;195;p2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" name="Google Shape;196;p2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" name="Google Shape;197;p2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" name="Google Shape;198;p2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" name="Google Shape;199;p2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" name="Google Shape;200;p2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" name="Google Shape;201;p2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" name="Google Shape;202;p2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3" name="Google Shape;203;p2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204" name="Google Shape;204;p2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5" name="Google Shape;205;p2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6" name="Google Shape;206;p2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7" name="Google Shape;207;p2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" name="Google Shape;208;p2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9" name="Google Shape;209;p2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" name="Google Shape;210;p2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" name="Google Shape;211;p2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" name="Google Shape;212;p2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" name="Google Shape;213;p2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" name="Google Shape;214;p2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15" name="Google Shape;215;p2"/>
              <p:cNvGrpSpPr/>
              <p:nvPr/>
            </p:nvGrpSpPr>
            <p:grpSpPr>
              <a:xfrm>
                <a:off x="-1951296" y="3403209"/>
                <a:ext cx="4642922" cy="2487218"/>
                <a:chOff x="-1951296" y="3403209"/>
                <a:chExt cx="4642922" cy="2487218"/>
              </a:xfrm>
            </p:grpSpPr>
            <p:grpSp>
              <p:nvGrpSpPr>
                <p:cNvPr id="216" name="Google Shape;216;p2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217" name="Google Shape;217;p2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" name="Google Shape;218;p2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" name="Google Shape;219;p2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" name="Google Shape;220;p2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" name="Google Shape;221;p2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" name="Google Shape;222;p2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" name="Google Shape;223;p2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" name="Google Shape;224;p2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" name="Google Shape;225;p2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" name="Google Shape;226;p2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" name="Google Shape;227;p2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" name="Google Shape;228;p2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" name="Google Shape;229;p2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" name="Google Shape;230;p2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" name="Google Shape;231;p2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" name="Google Shape;232;p2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" name="Google Shape;233;p2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" name="Google Shape;234;p2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" name="Google Shape;235;p2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" name="Google Shape;236;p2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7" name="Google Shape;237;p2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238" name="Google Shape;238;p2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" name="Google Shape;239;p2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" name="Google Shape;240;p2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" name="Google Shape;241;p2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" name="Google Shape;242;p2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" name="Google Shape;243;p2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" name="Google Shape;244;p2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" name="Google Shape;245;p2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" name="Google Shape;246;p2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" name="Google Shape;247;p2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" name="Google Shape;248;p2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" name="Google Shape;249;p2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" name="Google Shape;250;p2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51" name="Google Shape;251;p2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52" name="Google Shape;252;p2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253" name="Google Shape;253;p2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2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2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2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2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2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2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2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2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2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2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2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2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2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2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2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2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2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2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2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2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2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2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2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2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2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" name="Google Shape;279;p2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80" name="Google Shape;280;p2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281" name="Google Shape;281;p2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2" name="Google Shape;282;p2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3" name="Google Shape;283;p2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4" name="Google Shape;284;p2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5" name="Google Shape;285;p2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" name="Google Shape;286;p2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7" name="Google Shape;287;p2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8" name="Google Shape;288;p2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9" name="Google Shape;289;p2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0" name="Google Shape;290;p2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1" name="Google Shape;291;p2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292" name="Google Shape;292;p2"/>
          <p:cNvSpPr txBox="1">
            <a:spLocks noGrp="1"/>
          </p:cNvSpPr>
          <p:nvPr>
            <p:ph type="ctrTitle"/>
          </p:nvPr>
        </p:nvSpPr>
        <p:spPr>
          <a:xfrm>
            <a:off x="932400" y="656900"/>
            <a:ext cx="7279200" cy="177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rgbClr val="191919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2"/>
          <p:cNvSpPr txBox="1">
            <a:spLocks noGrp="1"/>
          </p:cNvSpPr>
          <p:nvPr>
            <p:ph type="subTitle" idx="1"/>
          </p:nvPr>
        </p:nvSpPr>
        <p:spPr>
          <a:xfrm>
            <a:off x="2300700" y="2604550"/>
            <a:ext cx="4542600" cy="4431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10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8" name="Google Shape;10798;p33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99" name="Google Shape;10799;p33"/>
          <p:cNvGrpSpPr/>
          <p:nvPr/>
        </p:nvGrpSpPr>
        <p:grpSpPr>
          <a:xfrm>
            <a:off x="-1624475" y="792675"/>
            <a:ext cx="14102787" cy="5898794"/>
            <a:chOff x="-1624475" y="792675"/>
            <a:chExt cx="14102787" cy="5898794"/>
          </a:xfrm>
        </p:grpSpPr>
        <p:sp>
          <p:nvSpPr>
            <p:cNvPr id="10800" name="Google Shape;10800;p33"/>
            <p:cNvSpPr/>
            <p:nvPr/>
          </p:nvSpPr>
          <p:spPr>
            <a:xfrm>
              <a:off x="-1624475" y="792675"/>
              <a:ext cx="12156500" cy="5817200"/>
            </a:xfrm>
            <a:custGeom>
              <a:avLst/>
              <a:gdLst/>
              <a:ahLst/>
              <a:cxnLst/>
              <a:rect l="l" t="t" r="r" b="b"/>
              <a:pathLst>
                <a:path w="486260" h="232688" extrusionOk="0">
                  <a:moveTo>
                    <a:pt x="486260" y="167175"/>
                  </a:moveTo>
                  <a:lnTo>
                    <a:pt x="444932" y="112099"/>
                  </a:lnTo>
                  <a:lnTo>
                    <a:pt x="435363" y="0"/>
                  </a:lnTo>
                  <a:lnTo>
                    <a:pt x="410528" y="9906"/>
                  </a:lnTo>
                  <a:lnTo>
                    <a:pt x="403829" y="30923"/>
                  </a:lnTo>
                  <a:lnTo>
                    <a:pt x="381173" y="36434"/>
                  </a:lnTo>
                  <a:lnTo>
                    <a:pt x="357905" y="58783"/>
                  </a:lnTo>
                  <a:lnTo>
                    <a:pt x="325452" y="81133"/>
                  </a:lnTo>
                  <a:lnTo>
                    <a:pt x="288100" y="83582"/>
                  </a:lnTo>
                  <a:lnTo>
                    <a:pt x="275854" y="99809"/>
                  </a:lnTo>
                  <a:lnTo>
                    <a:pt x="262382" y="117260"/>
                  </a:lnTo>
                  <a:lnTo>
                    <a:pt x="229623" y="130119"/>
                  </a:lnTo>
                  <a:lnTo>
                    <a:pt x="215234" y="150019"/>
                  </a:lnTo>
                  <a:lnTo>
                    <a:pt x="191353" y="152162"/>
                  </a:lnTo>
                  <a:lnTo>
                    <a:pt x="171453" y="153693"/>
                  </a:lnTo>
                  <a:lnTo>
                    <a:pt x="155532" y="156755"/>
                  </a:lnTo>
                  <a:lnTo>
                    <a:pt x="139000" y="155224"/>
                  </a:lnTo>
                  <a:lnTo>
                    <a:pt x="112976" y="155224"/>
                  </a:lnTo>
                  <a:lnTo>
                    <a:pt x="91851" y="150938"/>
                  </a:lnTo>
                  <a:lnTo>
                    <a:pt x="75012" y="134405"/>
                  </a:lnTo>
                  <a:lnTo>
                    <a:pt x="52356" y="127669"/>
                  </a:lnTo>
                  <a:lnTo>
                    <a:pt x="41720" y="134112"/>
                  </a:lnTo>
                  <a:lnTo>
                    <a:pt x="49303" y="146783"/>
                  </a:lnTo>
                  <a:lnTo>
                    <a:pt x="37225" y="152081"/>
                  </a:lnTo>
                  <a:lnTo>
                    <a:pt x="25972" y="153901"/>
                  </a:lnTo>
                  <a:lnTo>
                    <a:pt x="8136" y="162434"/>
                  </a:lnTo>
                  <a:lnTo>
                    <a:pt x="0" y="207944"/>
                  </a:lnTo>
                  <a:lnTo>
                    <a:pt x="26598" y="227632"/>
                  </a:lnTo>
                  <a:lnTo>
                    <a:pt x="86676" y="231108"/>
                  </a:lnTo>
                  <a:lnTo>
                    <a:pt x="188372" y="226684"/>
                  </a:lnTo>
                  <a:lnTo>
                    <a:pt x="235307" y="232056"/>
                  </a:lnTo>
                  <a:lnTo>
                    <a:pt x="285998" y="232688"/>
                  </a:lnTo>
                  <a:lnTo>
                    <a:pt x="338567" y="230792"/>
                  </a:lnTo>
                  <a:lnTo>
                    <a:pt x="356402" y="227000"/>
                  </a:lnTo>
                  <a:lnTo>
                    <a:pt x="384878" y="223523"/>
                  </a:lnTo>
                  <a:lnTo>
                    <a:pt x="418672" y="227632"/>
                  </a:lnTo>
                  <a:lnTo>
                    <a:pt x="436195" y="227632"/>
                  </a:lnTo>
                  <a:lnTo>
                    <a:pt x="454969" y="220679"/>
                  </a:lnTo>
                  <a:lnTo>
                    <a:pt x="464669" y="21088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10801" name="Google Shape;10801;p33"/>
            <p:cNvGrpSpPr/>
            <p:nvPr/>
          </p:nvGrpSpPr>
          <p:grpSpPr>
            <a:xfrm>
              <a:off x="-391211" y="1048834"/>
              <a:ext cx="12869522" cy="5642635"/>
              <a:chOff x="-391211" y="1048834"/>
              <a:chExt cx="12869522" cy="5642635"/>
            </a:xfrm>
          </p:grpSpPr>
          <p:grpSp>
            <p:nvGrpSpPr>
              <p:cNvPr id="10802" name="Google Shape;10802;p33"/>
              <p:cNvGrpSpPr/>
              <p:nvPr/>
            </p:nvGrpSpPr>
            <p:grpSpPr>
              <a:xfrm>
                <a:off x="7421241" y="3982391"/>
                <a:ext cx="5057071" cy="2709078"/>
                <a:chOff x="-1951296" y="3403209"/>
                <a:chExt cx="4642922" cy="2487218"/>
              </a:xfrm>
            </p:grpSpPr>
            <p:grpSp>
              <p:nvGrpSpPr>
                <p:cNvPr id="10803" name="Google Shape;10803;p33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0804" name="Google Shape;10804;p33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5" name="Google Shape;10805;p33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6" name="Google Shape;10806;p33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7" name="Google Shape;10807;p33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8" name="Google Shape;10808;p33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9" name="Google Shape;10809;p33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0" name="Google Shape;10810;p33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1" name="Google Shape;10811;p33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2" name="Google Shape;10812;p33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3" name="Google Shape;10813;p33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4" name="Google Shape;10814;p33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5" name="Google Shape;10815;p33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6" name="Google Shape;10816;p33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7" name="Google Shape;10817;p33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8" name="Google Shape;10818;p33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9" name="Google Shape;10819;p33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0" name="Google Shape;10820;p33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1" name="Google Shape;10821;p33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2" name="Google Shape;10822;p33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3" name="Google Shape;10823;p33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824" name="Google Shape;10824;p33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0825" name="Google Shape;10825;p33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6" name="Google Shape;10826;p33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7" name="Google Shape;10827;p33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8" name="Google Shape;10828;p33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9" name="Google Shape;10829;p33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0" name="Google Shape;10830;p33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1" name="Google Shape;10831;p33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2" name="Google Shape;10832;p33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3" name="Google Shape;10833;p33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4" name="Google Shape;10834;p33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5" name="Google Shape;10835;p33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6" name="Google Shape;10836;p33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7" name="Google Shape;10837;p33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838" name="Google Shape;10838;p33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839" name="Google Shape;10839;p33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0840" name="Google Shape;10840;p33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1" name="Google Shape;10841;p33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2" name="Google Shape;10842;p33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3" name="Google Shape;10843;p33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4" name="Google Shape;10844;p33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5" name="Google Shape;10845;p33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6" name="Google Shape;10846;p33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7" name="Google Shape;10847;p33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8" name="Google Shape;10848;p33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9" name="Google Shape;10849;p33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0" name="Google Shape;10850;p33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1" name="Google Shape;10851;p33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2" name="Google Shape;10852;p33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3" name="Google Shape;10853;p33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4" name="Google Shape;10854;p33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5" name="Google Shape;10855;p33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6" name="Google Shape;10856;p33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7" name="Google Shape;10857;p33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8" name="Google Shape;10858;p33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9" name="Google Shape;10859;p33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0" name="Google Shape;10860;p33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1" name="Google Shape;10861;p33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2" name="Google Shape;10862;p33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3" name="Google Shape;10863;p33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4" name="Google Shape;10864;p33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5" name="Google Shape;10865;p33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6" name="Google Shape;10866;p33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0867" name="Google Shape;10867;p33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0868" name="Google Shape;10868;p33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9" name="Google Shape;10869;p33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0" name="Google Shape;10870;p33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1" name="Google Shape;10871;p33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2" name="Google Shape;10872;p33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3" name="Google Shape;10873;p33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4" name="Google Shape;10874;p33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5" name="Google Shape;10875;p33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6" name="Google Shape;10876;p33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7" name="Google Shape;10877;p33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8" name="Google Shape;10878;p33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0879" name="Google Shape;10879;p33"/>
              <p:cNvGrpSpPr/>
              <p:nvPr/>
            </p:nvGrpSpPr>
            <p:grpSpPr>
              <a:xfrm>
                <a:off x="-391211" y="4604101"/>
                <a:ext cx="4074869" cy="2087363"/>
                <a:chOff x="4899775" y="1396775"/>
                <a:chExt cx="3731223" cy="1911329"/>
              </a:xfrm>
            </p:grpSpPr>
            <p:grpSp>
              <p:nvGrpSpPr>
                <p:cNvPr id="10880" name="Google Shape;10880;p33"/>
                <p:cNvGrpSpPr/>
                <p:nvPr/>
              </p:nvGrpSpPr>
              <p:grpSpPr>
                <a:xfrm>
                  <a:off x="6597922" y="2714372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10881" name="Google Shape;10881;p33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2" name="Google Shape;10882;p33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3" name="Google Shape;10883;p33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4" name="Google Shape;10884;p33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5" name="Google Shape;10885;p33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6" name="Google Shape;10886;p33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7" name="Google Shape;10887;p33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8" name="Google Shape;10888;p33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9" name="Google Shape;10889;p33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0" name="Google Shape;10890;p33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1" name="Google Shape;10891;p33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892" name="Google Shape;10892;p33"/>
                <p:cNvGrpSpPr/>
                <p:nvPr/>
              </p:nvGrpSpPr>
              <p:grpSpPr>
                <a:xfrm>
                  <a:off x="5210215" y="15982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10893" name="Google Shape;10893;p33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4" name="Google Shape;10894;p33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5" name="Google Shape;10895;p33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6" name="Google Shape;10896;p33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7" name="Google Shape;10897;p33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8" name="Google Shape;10898;p33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9" name="Google Shape;10899;p33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0" name="Google Shape;10900;p33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901" name="Google Shape;10901;p33"/>
                <p:cNvGrpSpPr/>
                <p:nvPr/>
              </p:nvGrpSpPr>
              <p:grpSpPr>
                <a:xfrm>
                  <a:off x="5916272" y="14073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10902" name="Google Shape;10902;p33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3" name="Google Shape;10903;p33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4" name="Google Shape;10904;p33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5" name="Google Shape;10905;p33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6" name="Google Shape;10906;p33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7" name="Google Shape;10907;p33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8" name="Google Shape;10908;p33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9" name="Google Shape;10909;p33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0" name="Google Shape;10910;p33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1" name="Google Shape;10911;p33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2" name="Google Shape;10912;p33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3" name="Google Shape;10913;p33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4" name="Google Shape;10914;p33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915" name="Google Shape;10915;p33"/>
                <p:cNvGrpSpPr/>
                <p:nvPr/>
              </p:nvGrpSpPr>
              <p:grpSpPr>
                <a:xfrm>
                  <a:off x="8149562" y="2680022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10916" name="Google Shape;10916;p33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7" name="Google Shape;10917;p33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8" name="Google Shape;10918;p33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919" name="Google Shape;10919;p33"/>
                <p:cNvGrpSpPr/>
                <p:nvPr/>
              </p:nvGrpSpPr>
              <p:grpSpPr>
                <a:xfrm>
                  <a:off x="5464856" y="2240004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10920" name="Google Shape;10920;p33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1" name="Google Shape;10921;p33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2" name="Google Shape;10922;p33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3" name="Google Shape;10923;p33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4" name="Google Shape;10924;p33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5" name="Google Shape;10925;p33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6" name="Google Shape;10926;p33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7" name="Google Shape;10927;p33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8" name="Google Shape;10928;p33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9" name="Google Shape;10929;p33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0" name="Google Shape;10930;p33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1" name="Google Shape;10931;p33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2" name="Google Shape;10932;p33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3" name="Google Shape;10933;p33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4" name="Google Shape;10934;p33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5" name="Google Shape;10935;p33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6" name="Google Shape;10936;p33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7" name="Google Shape;10937;p33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8" name="Google Shape;10938;p33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939" name="Google Shape;10939;p33"/>
                <p:cNvGrpSpPr/>
                <p:nvPr/>
              </p:nvGrpSpPr>
              <p:grpSpPr>
                <a:xfrm>
                  <a:off x="4899775" y="1396775"/>
                  <a:ext cx="3731223" cy="1911329"/>
                  <a:chOff x="4899775" y="1396775"/>
                  <a:chExt cx="3731223" cy="1911329"/>
                </a:xfrm>
              </p:grpSpPr>
              <p:sp>
                <p:nvSpPr>
                  <p:cNvPr id="10940" name="Google Shape;10940;p33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1" name="Google Shape;10941;p33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2" name="Google Shape;10942;p33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3" name="Google Shape;10943;p33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4" name="Google Shape;10944;p33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5" name="Google Shape;10945;p33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6" name="Google Shape;10946;p33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7" name="Google Shape;10947;p33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8" name="Google Shape;10948;p33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9" name="Google Shape;10949;p33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0" name="Google Shape;10950;p33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1" name="Google Shape;10951;p33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2" name="Google Shape;10952;p33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3" name="Google Shape;10953;p33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4" name="Google Shape;10954;p33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5" name="Google Shape;10955;p33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6" name="Google Shape;10956;p33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7" name="Google Shape;10957;p33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8" name="Google Shape;10958;p33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9" name="Google Shape;10959;p33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0" name="Google Shape;10960;p33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1" name="Google Shape;10961;p33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2" name="Google Shape;10962;p33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3" name="Google Shape;10963;p33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4" name="Google Shape;10964;p33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5" name="Google Shape;10965;p33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6" name="Google Shape;10966;p33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7" name="Google Shape;10967;p33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8" name="Google Shape;10968;p33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9" name="Google Shape;10969;p33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0" name="Google Shape;10970;p33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1" name="Google Shape;10971;p33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2" name="Google Shape;10972;p33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3" name="Google Shape;10973;p33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4" name="Google Shape;10974;p33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5" name="Google Shape;10975;p33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6" name="Google Shape;10976;p33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7" name="Google Shape;10977;p33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8" name="Google Shape;10978;p33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9" name="Google Shape;10979;p33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0" name="Google Shape;10980;p33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1" name="Google Shape;10981;p33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2" name="Google Shape;10982;p33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3" name="Google Shape;10983;p33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4" name="Google Shape;10984;p33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5" name="Google Shape;10985;p33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6" name="Google Shape;10986;p33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7" name="Google Shape;10987;p33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8" name="Google Shape;10988;p33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9" name="Google Shape;10989;p33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0" name="Google Shape;10990;p33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1" name="Google Shape;10991;p33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2" name="Google Shape;10992;p33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3" name="Google Shape;10993;p33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4" name="Google Shape;10994;p33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5" name="Google Shape;10995;p33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6" name="Google Shape;10996;p33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7" name="Google Shape;10997;p33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8" name="Google Shape;10998;p33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9" name="Google Shape;10999;p33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0" name="Google Shape;11000;p33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1" name="Google Shape;11001;p33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2" name="Google Shape;11002;p33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3" name="Google Shape;11003;p33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4" name="Google Shape;11004;p33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5" name="Google Shape;11005;p33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6" name="Google Shape;11006;p33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7" name="Google Shape;11007;p33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8" name="Google Shape;11008;p33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1009" name="Google Shape;11009;p33"/>
              <p:cNvGrpSpPr/>
              <p:nvPr/>
            </p:nvGrpSpPr>
            <p:grpSpPr>
              <a:xfrm flipH="1">
                <a:off x="2499303" y="4522279"/>
                <a:ext cx="4074869" cy="2087363"/>
                <a:chOff x="4899775" y="1396775"/>
                <a:chExt cx="3731223" cy="1911329"/>
              </a:xfrm>
            </p:grpSpPr>
            <p:grpSp>
              <p:nvGrpSpPr>
                <p:cNvPr id="11010" name="Google Shape;11010;p33"/>
                <p:cNvGrpSpPr/>
                <p:nvPr/>
              </p:nvGrpSpPr>
              <p:grpSpPr>
                <a:xfrm>
                  <a:off x="6597922" y="2714372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11011" name="Google Shape;11011;p33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2" name="Google Shape;11012;p33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3" name="Google Shape;11013;p33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4" name="Google Shape;11014;p33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5" name="Google Shape;11015;p33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6" name="Google Shape;11016;p33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7" name="Google Shape;11017;p33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8" name="Google Shape;11018;p33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9" name="Google Shape;11019;p33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0" name="Google Shape;11020;p33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1" name="Google Shape;11021;p33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022" name="Google Shape;11022;p33"/>
                <p:cNvGrpSpPr/>
                <p:nvPr/>
              </p:nvGrpSpPr>
              <p:grpSpPr>
                <a:xfrm>
                  <a:off x="5210215" y="15982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11023" name="Google Shape;11023;p33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4" name="Google Shape;11024;p33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5" name="Google Shape;11025;p33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6" name="Google Shape;11026;p33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7" name="Google Shape;11027;p33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8" name="Google Shape;11028;p33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9" name="Google Shape;11029;p33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0" name="Google Shape;11030;p33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031" name="Google Shape;11031;p33"/>
                <p:cNvGrpSpPr/>
                <p:nvPr/>
              </p:nvGrpSpPr>
              <p:grpSpPr>
                <a:xfrm>
                  <a:off x="5916272" y="14073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11032" name="Google Shape;11032;p33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3" name="Google Shape;11033;p33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4" name="Google Shape;11034;p33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5" name="Google Shape;11035;p33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6" name="Google Shape;11036;p33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7" name="Google Shape;11037;p33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8" name="Google Shape;11038;p33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9" name="Google Shape;11039;p33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0" name="Google Shape;11040;p33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1" name="Google Shape;11041;p33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2" name="Google Shape;11042;p33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3" name="Google Shape;11043;p33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4" name="Google Shape;11044;p33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045" name="Google Shape;11045;p33"/>
                <p:cNvGrpSpPr/>
                <p:nvPr/>
              </p:nvGrpSpPr>
              <p:grpSpPr>
                <a:xfrm>
                  <a:off x="8149562" y="2680022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11046" name="Google Shape;11046;p33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7" name="Google Shape;11047;p33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8" name="Google Shape;11048;p33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049" name="Google Shape;11049;p33"/>
                <p:cNvGrpSpPr/>
                <p:nvPr/>
              </p:nvGrpSpPr>
              <p:grpSpPr>
                <a:xfrm>
                  <a:off x="5464856" y="2240004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11050" name="Google Shape;11050;p33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1" name="Google Shape;11051;p33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2" name="Google Shape;11052;p33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3" name="Google Shape;11053;p33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4" name="Google Shape;11054;p33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5" name="Google Shape;11055;p33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6" name="Google Shape;11056;p33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7" name="Google Shape;11057;p33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8" name="Google Shape;11058;p33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9" name="Google Shape;11059;p33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0" name="Google Shape;11060;p33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1" name="Google Shape;11061;p33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2" name="Google Shape;11062;p33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3" name="Google Shape;11063;p33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4" name="Google Shape;11064;p33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5" name="Google Shape;11065;p33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6" name="Google Shape;11066;p33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7" name="Google Shape;11067;p33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8" name="Google Shape;11068;p33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069" name="Google Shape;11069;p33"/>
                <p:cNvGrpSpPr/>
                <p:nvPr/>
              </p:nvGrpSpPr>
              <p:grpSpPr>
                <a:xfrm>
                  <a:off x="4899775" y="1396775"/>
                  <a:ext cx="3731223" cy="1911329"/>
                  <a:chOff x="4899775" y="1396775"/>
                  <a:chExt cx="3731223" cy="1911329"/>
                </a:xfrm>
              </p:grpSpPr>
              <p:sp>
                <p:nvSpPr>
                  <p:cNvPr id="11070" name="Google Shape;11070;p33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1" name="Google Shape;11071;p33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2" name="Google Shape;11072;p33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3" name="Google Shape;11073;p33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4" name="Google Shape;11074;p33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5" name="Google Shape;11075;p33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6" name="Google Shape;11076;p33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7" name="Google Shape;11077;p33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8" name="Google Shape;11078;p33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9" name="Google Shape;11079;p33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0" name="Google Shape;11080;p33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1" name="Google Shape;11081;p33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2" name="Google Shape;11082;p33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3" name="Google Shape;11083;p33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4" name="Google Shape;11084;p33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5" name="Google Shape;11085;p33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6" name="Google Shape;11086;p33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7" name="Google Shape;11087;p33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8" name="Google Shape;11088;p33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9" name="Google Shape;11089;p33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0" name="Google Shape;11090;p33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1" name="Google Shape;11091;p33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2" name="Google Shape;11092;p33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3" name="Google Shape;11093;p33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4" name="Google Shape;11094;p33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5" name="Google Shape;11095;p33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6" name="Google Shape;11096;p33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7" name="Google Shape;11097;p33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8" name="Google Shape;11098;p33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9" name="Google Shape;11099;p33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0" name="Google Shape;11100;p33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1" name="Google Shape;11101;p33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2" name="Google Shape;11102;p33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3" name="Google Shape;11103;p33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4" name="Google Shape;11104;p33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5" name="Google Shape;11105;p33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6" name="Google Shape;11106;p33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7" name="Google Shape;11107;p33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8" name="Google Shape;11108;p33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9" name="Google Shape;11109;p33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0" name="Google Shape;11110;p33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1" name="Google Shape;11111;p33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2" name="Google Shape;11112;p33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3" name="Google Shape;11113;p33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4" name="Google Shape;11114;p33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5" name="Google Shape;11115;p33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6" name="Google Shape;11116;p33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7" name="Google Shape;11117;p33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8" name="Google Shape;11118;p33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9" name="Google Shape;11119;p33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0" name="Google Shape;11120;p33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1" name="Google Shape;11121;p33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2" name="Google Shape;11122;p33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3" name="Google Shape;11123;p33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4" name="Google Shape;11124;p33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5" name="Google Shape;11125;p33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6" name="Google Shape;11126;p33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7" name="Google Shape;11127;p33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8" name="Google Shape;11128;p33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9" name="Google Shape;11129;p33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0" name="Google Shape;11130;p33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1" name="Google Shape;11131;p33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2" name="Google Shape;11132;p33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3" name="Google Shape;11133;p33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4" name="Google Shape;11134;p33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5" name="Google Shape;11135;p33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6" name="Google Shape;11136;p33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7" name="Google Shape;11137;p33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8" name="Google Shape;11138;p33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1139" name="Google Shape;11139;p33"/>
              <p:cNvGrpSpPr/>
              <p:nvPr/>
            </p:nvGrpSpPr>
            <p:grpSpPr>
              <a:xfrm rot="-1035672">
                <a:off x="5900761" y="1738590"/>
                <a:ext cx="5060257" cy="2709212"/>
                <a:chOff x="-1951296" y="3403209"/>
                <a:chExt cx="4642922" cy="2487218"/>
              </a:xfrm>
            </p:grpSpPr>
            <p:grpSp>
              <p:nvGrpSpPr>
                <p:cNvPr id="11140" name="Google Shape;11140;p33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1141" name="Google Shape;11141;p33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2" name="Google Shape;11142;p33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3" name="Google Shape;11143;p33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4" name="Google Shape;11144;p33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5" name="Google Shape;11145;p33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6" name="Google Shape;11146;p33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7" name="Google Shape;11147;p33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8" name="Google Shape;11148;p33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9" name="Google Shape;11149;p33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0" name="Google Shape;11150;p33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1" name="Google Shape;11151;p33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2" name="Google Shape;11152;p33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3" name="Google Shape;11153;p33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4" name="Google Shape;11154;p33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5" name="Google Shape;11155;p33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6" name="Google Shape;11156;p33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7" name="Google Shape;11157;p33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8" name="Google Shape;11158;p33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9" name="Google Shape;11159;p33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0" name="Google Shape;11160;p33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161" name="Google Shape;11161;p33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1162" name="Google Shape;11162;p33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3" name="Google Shape;11163;p33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4" name="Google Shape;11164;p33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5" name="Google Shape;11165;p33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6" name="Google Shape;11166;p33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7" name="Google Shape;11167;p33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8" name="Google Shape;11168;p33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9" name="Google Shape;11169;p33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0" name="Google Shape;11170;p33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1" name="Google Shape;11171;p33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2" name="Google Shape;11172;p33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3" name="Google Shape;11173;p33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4" name="Google Shape;11174;p33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175" name="Google Shape;11175;p33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176" name="Google Shape;11176;p33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1177" name="Google Shape;11177;p33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8" name="Google Shape;11178;p33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9" name="Google Shape;11179;p33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0" name="Google Shape;11180;p33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1" name="Google Shape;11181;p33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2" name="Google Shape;11182;p33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3" name="Google Shape;11183;p33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4" name="Google Shape;11184;p33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5" name="Google Shape;11185;p33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6" name="Google Shape;11186;p33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7" name="Google Shape;11187;p33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8" name="Google Shape;11188;p33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9" name="Google Shape;11189;p33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0" name="Google Shape;11190;p33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1" name="Google Shape;11191;p33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2" name="Google Shape;11192;p33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3" name="Google Shape;11193;p33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4" name="Google Shape;11194;p33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5" name="Google Shape;11195;p33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6" name="Google Shape;11196;p33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7" name="Google Shape;11197;p33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8" name="Google Shape;11198;p33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9" name="Google Shape;11199;p33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00" name="Google Shape;11200;p33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01" name="Google Shape;11201;p33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02" name="Google Shape;11202;p33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03" name="Google Shape;11203;p33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1204" name="Google Shape;11204;p33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1205" name="Google Shape;11205;p33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06" name="Google Shape;11206;p33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07" name="Google Shape;11207;p33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08" name="Google Shape;11208;p33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09" name="Google Shape;11209;p33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10" name="Google Shape;11210;p33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11" name="Google Shape;11211;p33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12" name="Google Shape;11212;p33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13" name="Google Shape;11213;p33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14" name="Google Shape;11214;p33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15" name="Google Shape;11215;p33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1216" name="Google Shape;11216;p33"/>
              <p:cNvGrpSpPr/>
              <p:nvPr/>
            </p:nvGrpSpPr>
            <p:grpSpPr>
              <a:xfrm flipH="1">
                <a:off x="4052565" y="2983716"/>
                <a:ext cx="5091428" cy="2709078"/>
                <a:chOff x="-1951296" y="3403209"/>
                <a:chExt cx="4642922" cy="2487218"/>
              </a:xfrm>
            </p:grpSpPr>
            <p:grpSp>
              <p:nvGrpSpPr>
                <p:cNvPr id="11217" name="Google Shape;11217;p33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1218" name="Google Shape;11218;p33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19" name="Google Shape;11219;p33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0" name="Google Shape;11220;p33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1" name="Google Shape;11221;p33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2" name="Google Shape;11222;p33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3" name="Google Shape;11223;p33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4" name="Google Shape;11224;p33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5" name="Google Shape;11225;p33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6" name="Google Shape;11226;p33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7" name="Google Shape;11227;p33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8" name="Google Shape;11228;p33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9" name="Google Shape;11229;p33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30" name="Google Shape;11230;p33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31" name="Google Shape;11231;p33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32" name="Google Shape;11232;p33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33" name="Google Shape;11233;p33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34" name="Google Shape;11234;p33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35" name="Google Shape;11235;p33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36" name="Google Shape;11236;p33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37" name="Google Shape;11237;p33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238" name="Google Shape;11238;p33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1239" name="Google Shape;11239;p33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0" name="Google Shape;11240;p33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1" name="Google Shape;11241;p33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2" name="Google Shape;11242;p33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3" name="Google Shape;11243;p33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4" name="Google Shape;11244;p33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5" name="Google Shape;11245;p33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6" name="Google Shape;11246;p33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7" name="Google Shape;11247;p33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8" name="Google Shape;11248;p33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9" name="Google Shape;11249;p33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0" name="Google Shape;11250;p33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1" name="Google Shape;11251;p33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252" name="Google Shape;11252;p33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253" name="Google Shape;11253;p33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1254" name="Google Shape;11254;p33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5" name="Google Shape;11255;p33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6" name="Google Shape;11256;p33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7" name="Google Shape;11257;p33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8" name="Google Shape;11258;p33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9" name="Google Shape;11259;p33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0" name="Google Shape;11260;p33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1" name="Google Shape;11261;p33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2" name="Google Shape;11262;p33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3" name="Google Shape;11263;p33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4" name="Google Shape;11264;p33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5" name="Google Shape;11265;p33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6" name="Google Shape;11266;p33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7" name="Google Shape;11267;p33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8" name="Google Shape;11268;p33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9" name="Google Shape;11269;p33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0" name="Google Shape;11270;p33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1" name="Google Shape;11271;p33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2" name="Google Shape;11272;p33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3" name="Google Shape;11273;p33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4" name="Google Shape;11274;p33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5" name="Google Shape;11275;p33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6" name="Google Shape;11276;p33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7" name="Google Shape;11277;p33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8" name="Google Shape;11278;p33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9" name="Google Shape;11279;p33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80" name="Google Shape;11280;p33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1281" name="Google Shape;11281;p33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1282" name="Google Shape;11282;p33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83" name="Google Shape;11283;p33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84" name="Google Shape;11284;p33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85" name="Google Shape;11285;p33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86" name="Google Shape;11286;p33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87" name="Google Shape;11287;p33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88" name="Google Shape;11288;p33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89" name="Google Shape;11289;p33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90" name="Google Shape;11290;p33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91" name="Google Shape;11291;p33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92" name="Google Shape;11292;p33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11293" name="Google Shape;11293;p33"/>
          <p:cNvSpPr txBox="1">
            <a:spLocks noGrp="1"/>
          </p:cNvSpPr>
          <p:nvPr>
            <p:ph type="title"/>
          </p:nvPr>
        </p:nvSpPr>
        <p:spPr>
          <a:xfrm>
            <a:off x="713100" y="621225"/>
            <a:ext cx="3000000" cy="8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294" name="Google Shape;11294;p33"/>
          <p:cNvSpPr txBox="1">
            <a:spLocks noGrp="1"/>
          </p:cNvSpPr>
          <p:nvPr>
            <p:ph type="subTitle" idx="1"/>
          </p:nvPr>
        </p:nvSpPr>
        <p:spPr>
          <a:xfrm>
            <a:off x="713100" y="1418025"/>
            <a:ext cx="3000000" cy="13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95" name="Google Shape;11295;p33"/>
          <p:cNvSpPr txBox="1"/>
          <p:nvPr/>
        </p:nvSpPr>
        <p:spPr>
          <a:xfrm>
            <a:off x="713100" y="34904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CREDITS: This presentation template was created by </a:t>
            </a:r>
            <a:r>
              <a:rPr lang="en" sz="1000" b="1" u="sng">
                <a:solidFill>
                  <a:schemeClr val="lt2"/>
                </a:solidFill>
                <a:highlight>
                  <a:schemeClr val="accent3"/>
                </a:highlight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, including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lt2"/>
                </a:solidFill>
                <a:highlight>
                  <a:schemeClr val="accent3"/>
                </a:highlight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lt2"/>
                </a:solidFill>
                <a:highlight>
                  <a:schemeClr val="accent3"/>
                </a:highlight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lt2"/>
                </a:solidFill>
                <a:highlight>
                  <a:schemeClr val="accent3"/>
                </a:highlight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lt2"/>
              </a:solidFill>
              <a:highlight>
                <a:schemeClr val="accent3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7" name="Google Shape;11297;p34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98" name="Google Shape;11298;p34"/>
          <p:cNvGrpSpPr/>
          <p:nvPr/>
        </p:nvGrpSpPr>
        <p:grpSpPr>
          <a:xfrm>
            <a:off x="-3049069" y="1144240"/>
            <a:ext cx="15346786" cy="5655885"/>
            <a:chOff x="-3049069" y="1144240"/>
            <a:chExt cx="15346786" cy="5655885"/>
          </a:xfrm>
        </p:grpSpPr>
        <p:sp>
          <p:nvSpPr>
            <p:cNvPr id="11299" name="Google Shape;11299;p34"/>
            <p:cNvSpPr/>
            <p:nvPr/>
          </p:nvSpPr>
          <p:spPr>
            <a:xfrm>
              <a:off x="-832500" y="2485350"/>
              <a:ext cx="11732875" cy="4314775"/>
            </a:xfrm>
            <a:custGeom>
              <a:avLst/>
              <a:gdLst/>
              <a:ahLst/>
              <a:cxnLst/>
              <a:rect l="l" t="t" r="r" b="b"/>
              <a:pathLst>
                <a:path w="469315" h="172591" extrusionOk="0">
                  <a:moveTo>
                    <a:pt x="13970" y="0"/>
                  </a:moveTo>
                  <a:lnTo>
                    <a:pt x="52985" y="30532"/>
                  </a:lnTo>
                  <a:lnTo>
                    <a:pt x="55634" y="50920"/>
                  </a:lnTo>
                  <a:lnTo>
                    <a:pt x="64170" y="64086"/>
                  </a:lnTo>
                  <a:lnTo>
                    <a:pt x="79181" y="63203"/>
                  </a:lnTo>
                  <a:lnTo>
                    <a:pt x="102139" y="51724"/>
                  </a:lnTo>
                  <a:lnTo>
                    <a:pt x="144229" y="62026"/>
                  </a:lnTo>
                  <a:lnTo>
                    <a:pt x="160712" y="76743"/>
                  </a:lnTo>
                  <a:lnTo>
                    <a:pt x="183670" y="83218"/>
                  </a:lnTo>
                  <a:lnTo>
                    <a:pt x="209953" y="86391"/>
                  </a:lnTo>
                  <a:lnTo>
                    <a:pt x="226141" y="86980"/>
                  </a:lnTo>
                  <a:lnTo>
                    <a:pt x="237533" y="81158"/>
                  </a:lnTo>
                  <a:lnTo>
                    <a:pt x="263729" y="89399"/>
                  </a:lnTo>
                  <a:lnTo>
                    <a:pt x="282305" y="93806"/>
                  </a:lnTo>
                  <a:lnTo>
                    <a:pt x="297370" y="91101"/>
                  </a:lnTo>
                  <a:lnTo>
                    <a:pt x="306495" y="89335"/>
                  </a:lnTo>
                  <a:lnTo>
                    <a:pt x="320329" y="86686"/>
                  </a:lnTo>
                  <a:lnTo>
                    <a:pt x="335928" y="88452"/>
                  </a:lnTo>
                  <a:lnTo>
                    <a:pt x="349173" y="89335"/>
                  </a:lnTo>
                  <a:lnTo>
                    <a:pt x="360652" y="90218"/>
                  </a:lnTo>
                  <a:lnTo>
                    <a:pt x="368643" y="85357"/>
                  </a:lnTo>
                  <a:lnTo>
                    <a:pt x="377179" y="57395"/>
                  </a:lnTo>
                  <a:lnTo>
                    <a:pt x="382934" y="20898"/>
                  </a:lnTo>
                  <a:lnTo>
                    <a:pt x="406775" y="28256"/>
                  </a:lnTo>
                  <a:lnTo>
                    <a:pt x="443083" y="93804"/>
                  </a:lnTo>
                  <a:lnTo>
                    <a:pt x="461098" y="102337"/>
                  </a:lnTo>
                  <a:lnTo>
                    <a:pt x="469315" y="147847"/>
                  </a:lnTo>
                  <a:lnTo>
                    <a:pt x="442451" y="167535"/>
                  </a:lnTo>
                  <a:lnTo>
                    <a:pt x="381772" y="171011"/>
                  </a:lnTo>
                  <a:lnTo>
                    <a:pt x="279060" y="166587"/>
                  </a:lnTo>
                  <a:lnTo>
                    <a:pt x="231655" y="171959"/>
                  </a:lnTo>
                  <a:lnTo>
                    <a:pt x="180457" y="172591"/>
                  </a:lnTo>
                  <a:lnTo>
                    <a:pt x="127363" y="170695"/>
                  </a:lnTo>
                  <a:lnTo>
                    <a:pt x="109349" y="166903"/>
                  </a:lnTo>
                  <a:lnTo>
                    <a:pt x="80589" y="163426"/>
                  </a:lnTo>
                  <a:lnTo>
                    <a:pt x="46457" y="167535"/>
                  </a:lnTo>
                  <a:lnTo>
                    <a:pt x="28759" y="167535"/>
                  </a:lnTo>
                  <a:lnTo>
                    <a:pt x="9797" y="160582"/>
                  </a:lnTo>
                  <a:lnTo>
                    <a:pt x="0" y="1507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11300" name="Google Shape;11300;p34"/>
            <p:cNvGrpSpPr/>
            <p:nvPr/>
          </p:nvGrpSpPr>
          <p:grpSpPr>
            <a:xfrm>
              <a:off x="-3049069" y="1144240"/>
              <a:ext cx="15346786" cy="5258873"/>
              <a:chOff x="-3049069" y="1144240"/>
              <a:chExt cx="15346786" cy="5258873"/>
            </a:xfrm>
          </p:grpSpPr>
          <p:grpSp>
            <p:nvGrpSpPr>
              <p:cNvPr id="11301" name="Google Shape;11301;p34"/>
              <p:cNvGrpSpPr/>
              <p:nvPr/>
            </p:nvGrpSpPr>
            <p:grpSpPr>
              <a:xfrm rot="3519946">
                <a:off x="-3101073" y="2530138"/>
                <a:ext cx="4642659" cy="2487077"/>
                <a:chOff x="-1951296" y="3403209"/>
                <a:chExt cx="4642922" cy="2487218"/>
              </a:xfrm>
            </p:grpSpPr>
            <p:grpSp>
              <p:nvGrpSpPr>
                <p:cNvPr id="11302" name="Google Shape;11302;p34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1303" name="Google Shape;11303;p34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04" name="Google Shape;11304;p34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05" name="Google Shape;11305;p34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06" name="Google Shape;11306;p34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07" name="Google Shape;11307;p34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08" name="Google Shape;11308;p34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09" name="Google Shape;11309;p34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0" name="Google Shape;11310;p34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1" name="Google Shape;11311;p34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2" name="Google Shape;11312;p34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3" name="Google Shape;11313;p34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4" name="Google Shape;11314;p34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5" name="Google Shape;11315;p34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6" name="Google Shape;11316;p34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7" name="Google Shape;11317;p34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8" name="Google Shape;11318;p34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9" name="Google Shape;11319;p34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0" name="Google Shape;11320;p34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1" name="Google Shape;11321;p34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2" name="Google Shape;11322;p34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323" name="Google Shape;11323;p34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1324" name="Google Shape;11324;p34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5" name="Google Shape;11325;p34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6" name="Google Shape;11326;p34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7" name="Google Shape;11327;p34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8" name="Google Shape;11328;p34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9" name="Google Shape;11329;p34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0" name="Google Shape;11330;p34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1" name="Google Shape;11331;p34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2" name="Google Shape;11332;p34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3" name="Google Shape;11333;p34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4" name="Google Shape;11334;p34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5" name="Google Shape;11335;p34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6" name="Google Shape;11336;p34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337" name="Google Shape;11337;p34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338" name="Google Shape;11338;p34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1339" name="Google Shape;11339;p34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0" name="Google Shape;11340;p34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1" name="Google Shape;11341;p34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2" name="Google Shape;11342;p34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3" name="Google Shape;11343;p34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4" name="Google Shape;11344;p34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5" name="Google Shape;11345;p34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6" name="Google Shape;11346;p34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7" name="Google Shape;11347;p34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8" name="Google Shape;11348;p34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9" name="Google Shape;11349;p34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0" name="Google Shape;11350;p34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1" name="Google Shape;11351;p34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2" name="Google Shape;11352;p34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3" name="Google Shape;11353;p34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4" name="Google Shape;11354;p34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5" name="Google Shape;11355;p34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6" name="Google Shape;11356;p34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7" name="Google Shape;11357;p34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8" name="Google Shape;11358;p34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9" name="Google Shape;11359;p34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0" name="Google Shape;11360;p34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1" name="Google Shape;11361;p34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2" name="Google Shape;11362;p34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3" name="Google Shape;11363;p34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4" name="Google Shape;11364;p34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5" name="Google Shape;11365;p34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1366" name="Google Shape;11366;p34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1367" name="Google Shape;11367;p34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68" name="Google Shape;11368;p34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69" name="Google Shape;11369;p34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70" name="Google Shape;11370;p34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71" name="Google Shape;11371;p34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72" name="Google Shape;11372;p34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73" name="Google Shape;11373;p34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74" name="Google Shape;11374;p34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75" name="Google Shape;11375;p34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76" name="Google Shape;11376;p34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377" name="Google Shape;11377;p34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1378" name="Google Shape;11378;p34"/>
              <p:cNvGrpSpPr/>
              <p:nvPr/>
            </p:nvGrpSpPr>
            <p:grpSpPr>
              <a:xfrm>
                <a:off x="5306004" y="4669996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11379" name="Google Shape;11379;p34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11380" name="Google Shape;11380;p34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1" name="Google Shape;11381;p34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2" name="Google Shape;11382;p34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3" name="Google Shape;11383;p34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4" name="Google Shape;11384;p34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5" name="Google Shape;11385;p34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6" name="Google Shape;11386;p34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7" name="Google Shape;11387;p34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388" name="Google Shape;11388;p34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11389" name="Google Shape;11389;p34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0" name="Google Shape;11390;p34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1" name="Google Shape;11391;p34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2" name="Google Shape;11392;p34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3" name="Google Shape;11393;p34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4" name="Google Shape;11394;p34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5" name="Google Shape;11395;p34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6" name="Google Shape;11396;p34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7" name="Google Shape;11397;p34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8" name="Google Shape;11398;p34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9" name="Google Shape;11399;p34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0" name="Google Shape;11400;p34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1" name="Google Shape;11401;p34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402" name="Google Shape;11402;p34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3" name="Google Shape;11403;p34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4" name="Google Shape;11404;p34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5" name="Google Shape;11405;p34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6" name="Google Shape;11406;p34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7" name="Google Shape;11407;p34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8" name="Google Shape;11408;p34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9" name="Google Shape;11409;p34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0" name="Google Shape;11410;p34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1" name="Google Shape;11411;p34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2" name="Google Shape;11412;p34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3" name="Google Shape;11413;p34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4" name="Google Shape;11414;p34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5" name="Google Shape;11415;p34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6" name="Google Shape;11416;p34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7" name="Google Shape;11417;p34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8" name="Google Shape;11418;p34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9" name="Google Shape;11419;p34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0" name="Google Shape;11420;p34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1" name="Google Shape;11421;p34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2" name="Google Shape;11422;p34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3" name="Google Shape;11423;p34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4" name="Google Shape;11424;p34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5" name="Google Shape;11425;p34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6" name="Google Shape;11426;p34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27" name="Google Shape;11427;p34"/>
              <p:cNvGrpSpPr/>
              <p:nvPr/>
            </p:nvGrpSpPr>
            <p:grpSpPr>
              <a:xfrm rot="-3383172">
                <a:off x="7655384" y="2530044"/>
                <a:ext cx="4642989" cy="2487254"/>
                <a:chOff x="5683524" y="3609799"/>
                <a:chExt cx="4642922" cy="2487218"/>
              </a:xfrm>
            </p:grpSpPr>
            <p:grpSp>
              <p:nvGrpSpPr>
                <p:cNvPr id="11428" name="Google Shape;11428;p34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1429" name="Google Shape;11429;p34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0" name="Google Shape;11430;p34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1" name="Google Shape;11431;p34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2" name="Google Shape;11432;p34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3" name="Google Shape;11433;p34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4" name="Google Shape;11434;p34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5" name="Google Shape;11435;p34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6" name="Google Shape;11436;p34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7" name="Google Shape;11437;p34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8" name="Google Shape;11438;p34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9" name="Google Shape;11439;p34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0" name="Google Shape;11440;p34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1" name="Google Shape;11441;p34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2" name="Google Shape;11442;p34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3" name="Google Shape;11443;p34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4" name="Google Shape;11444;p34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5" name="Google Shape;11445;p34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6" name="Google Shape;11446;p34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7" name="Google Shape;11447;p34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8" name="Google Shape;11448;p34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449" name="Google Shape;11449;p34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1450" name="Google Shape;11450;p34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1" name="Google Shape;11451;p34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2" name="Google Shape;11452;p34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3" name="Google Shape;11453;p34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4" name="Google Shape;11454;p34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5" name="Google Shape;11455;p34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6" name="Google Shape;11456;p34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7" name="Google Shape;11457;p34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8" name="Google Shape;11458;p34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9" name="Google Shape;11459;p34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0" name="Google Shape;11460;p34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1" name="Google Shape;11461;p34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2" name="Google Shape;11462;p34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463" name="Google Shape;11463;p34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464" name="Google Shape;11464;p34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1465" name="Google Shape;11465;p34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6" name="Google Shape;11466;p34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7" name="Google Shape;11467;p34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8" name="Google Shape;11468;p34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9" name="Google Shape;11469;p34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0" name="Google Shape;11470;p34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1" name="Google Shape;11471;p34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2" name="Google Shape;11472;p34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3" name="Google Shape;11473;p34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4" name="Google Shape;11474;p34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5" name="Google Shape;11475;p34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6" name="Google Shape;11476;p34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7" name="Google Shape;11477;p34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8" name="Google Shape;11478;p34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9" name="Google Shape;11479;p34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0" name="Google Shape;11480;p34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1" name="Google Shape;11481;p34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2" name="Google Shape;11482;p34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3" name="Google Shape;11483;p34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4" name="Google Shape;11484;p34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5" name="Google Shape;11485;p34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6" name="Google Shape;11486;p34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7" name="Google Shape;11487;p34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8" name="Google Shape;11488;p34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9" name="Google Shape;11489;p34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0" name="Google Shape;11490;p34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1" name="Google Shape;11491;p34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1492" name="Google Shape;11492;p34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1493" name="Google Shape;11493;p34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494" name="Google Shape;11494;p34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495" name="Google Shape;11495;p34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496" name="Google Shape;11496;p34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497" name="Google Shape;11497;p34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498" name="Google Shape;11498;p34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499" name="Google Shape;11499;p34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500" name="Google Shape;11500;p34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501" name="Google Shape;11501;p34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502" name="Google Shape;11502;p34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503" name="Google Shape;11503;p34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1504" name="Google Shape;11504;p34"/>
              <p:cNvGrpSpPr/>
              <p:nvPr/>
            </p:nvGrpSpPr>
            <p:grpSpPr>
              <a:xfrm>
                <a:off x="3150817" y="4669998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11505" name="Google Shape;11505;p34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11506" name="Google Shape;11506;p34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7" name="Google Shape;11507;p34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8" name="Google Shape;11508;p34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9" name="Google Shape;11509;p34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0" name="Google Shape;11510;p34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1" name="Google Shape;11511;p34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2" name="Google Shape;11512;p34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3" name="Google Shape;11513;p34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514" name="Google Shape;11514;p34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11515" name="Google Shape;11515;p34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6" name="Google Shape;11516;p34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7" name="Google Shape;11517;p34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8" name="Google Shape;11518;p34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9" name="Google Shape;11519;p34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0" name="Google Shape;11520;p34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1" name="Google Shape;11521;p34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2" name="Google Shape;11522;p34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3" name="Google Shape;11523;p34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4" name="Google Shape;11524;p34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5" name="Google Shape;11525;p34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6" name="Google Shape;11526;p34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7" name="Google Shape;11527;p34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28" name="Google Shape;11528;p34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9" name="Google Shape;11529;p34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0" name="Google Shape;11530;p34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1" name="Google Shape;11531;p34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2" name="Google Shape;11532;p34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3" name="Google Shape;11533;p34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4" name="Google Shape;11534;p34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5" name="Google Shape;11535;p34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6" name="Google Shape;11536;p34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7" name="Google Shape;11537;p34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8" name="Google Shape;11538;p34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9" name="Google Shape;11539;p34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0" name="Google Shape;11540;p34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1" name="Google Shape;11541;p34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2" name="Google Shape;11542;p34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3" name="Google Shape;11543;p34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4" name="Google Shape;11544;p34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5" name="Google Shape;11545;p34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6" name="Google Shape;11546;p34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7" name="Google Shape;11547;p34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8" name="Google Shape;11548;p34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9" name="Google Shape;11549;p34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0" name="Google Shape;11550;p34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1" name="Google Shape;11551;p34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2" name="Google Shape;11552;p34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53" name="Google Shape;11553;p34"/>
              <p:cNvGrpSpPr/>
              <p:nvPr/>
            </p:nvGrpSpPr>
            <p:grpSpPr>
              <a:xfrm>
                <a:off x="-685800" y="3836015"/>
                <a:ext cx="4642458" cy="2486969"/>
                <a:chOff x="-1951296" y="3403209"/>
                <a:chExt cx="4642922" cy="2487218"/>
              </a:xfrm>
            </p:grpSpPr>
            <p:grpSp>
              <p:nvGrpSpPr>
                <p:cNvPr id="11554" name="Google Shape;11554;p34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1555" name="Google Shape;11555;p34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6" name="Google Shape;11556;p34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7" name="Google Shape;11557;p34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8" name="Google Shape;11558;p34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9" name="Google Shape;11559;p34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0" name="Google Shape;11560;p34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1" name="Google Shape;11561;p34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2" name="Google Shape;11562;p34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3" name="Google Shape;11563;p34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4" name="Google Shape;11564;p34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5" name="Google Shape;11565;p34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6" name="Google Shape;11566;p34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7" name="Google Shape;11567;p34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8" name="Google Shape;11568;p34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9" name="Google Shape;11569;p34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0" name="Google Shape;11570;p34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1" name="Google Shape;11571;p34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2" name="Google Shape;11572;p34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3" name="Google Shape;11573;p34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4" name="Google Shape;11574;p34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575" name="Google Shape;11575;p34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1576" name="Google Shape;11576;p34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7" name="Google Shape;11577;p34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8" name="Google Shape;11578;p34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9" name="Google Shape;11579;p34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0" name="Google Shape;11580;p34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1" name="Google Shape;11581;p34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2" name="Google Shape;11582;p34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3" name="Google Shape;11583;p34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4" name="Google Shape;11584;p34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5" name="Google Shape;11585;p34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6" name="Google Shape;11586;p34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7" name="Google Shape;11587;p34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8" name="Google Shape;11588;p34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89" name="Google Shape;11589;p34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590" name="Google Shape;11590;p34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1591" name="Google Shape;11591;p34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2" name="Google Shape;11592;p34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3" name="Google Shape;11593;p34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4" name="Google Shape;11594;p34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5" name="Google Shape;11595;p34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6" name="Google Shape;11596;p34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7" name="Google Shape;11597;p34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8" name="Google Shape;11598;p34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9" name="Google Shape;11599;p34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0" name="Google Shape;11600;p34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1" name="Google Shape;11601;p34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2" name="Google Shape;11602;p34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3" name="Google Shape;11603;p34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4" name="Google Shape;11604;p34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5" name="Google Shape;11605;p34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6" name="Google Shape;11606;p34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7" name="Google Shape;11607;p34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8" name="Google Shape;11608;p34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9" name="Google Shape;11609;p34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0" name="Google Shape;11610;p34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1" name="Google Shape;11611;p34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2" name="Google Shape;11612;p34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3" name="Google Shape;11613;p34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4" name="Google Shape;11614;p34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5" name="Google Shape;11615;p34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6" name="Google Shape;11616;p34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7" name="Google Shape;11617;p34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1618" name="Google Shape;11618;p34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1619" name="Google Shape;11619;p34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20" name="Google Shape;11620;p34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21" name="Google Shape;11621;p34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22" name="Google Shape;11622;p34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23" name="Google Shape;11623;p34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24" name="Google Shape;11624;p34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25" name="Google Shape;11625;p34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26" name="Google Shape;11626;p34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27" name="Google Shape;11627;p34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28" name="Google Shape;11628;p34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29" name="Google Shape;11629;p34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1" name="Google Shape;11631;p35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32" name="Google Shape;11632;p35"/>
          <p:cNvGrpSpPr/>
          <p:nvPr/>
        </p:nvGrpSpPr>
        <p:grpSpPr>
          <a:xfrm>
            <a:off x="-2705359" y="2428875"/>
            <a:ext cx="14324327" cy="2998116"/>
            <a:chOff x="-2705359" y="2428875"/>
            <a:chExt cx="14324327" cy="2998116"/>
          </a:xfrm>
        </p:grpSpPr>
        <p:sp>
          <p:nvSpPr>
            <p:cNvPr id="11633" name="Google Shape;11633;p35"/>
            <p:cNvSpPr/>
            <p:nvPr/>
          </p:nvSpPr>
          <p:spPr>
            <a:xfrm>
              <a:off x="-1399750" y="2428875"/>
              <a:ext cx="12278050" cy="2910075"/>
            </a:xfrm>
            <a:custGeom>
              <a:avLst/>
              <a:gdLst/>
              <a:ahLst/>
              <a:cxnLst/>
              <a:rect l="l" t="t" r="r" b="b"/>
              <a:pathLst>
                <a:path w="491122" h="116403" extrusionOk="0">
                  <a:moveTo>
                    <a:pt x="0" y="50890"/>
                  </a:moveTo>
                  <a:lnTo>
                    <a:pt x="38099" y="5004"/>
                  </a:lnTo>
                  <a:lnTo>
                    <a:pt x="82543" y="14128"/>
                  </a:lnTo>
                  <a:lnTo>
                    <a:pt x="107856" y="28550"/>
                  </a:lnTo>
                  <a:lnTo>
                    <a:pt x="153173" y="32264"/>
                  </a:lnTo>
                  <a:lnTo>
                    <a:pt x="171127" y="29615"/>
                  </a:lnTo>
                  <a:lnTo>
                    <a:pt x="196734" y="30203"/>
                  </a:lnTo>
                  <a:lnTo>
                    <a:pt x="210274" y="31381"/>
                  </a:lnTo>
                  <a:lnTo>
                    <a:pt x="216749" y="35501"/>
                  </a:lnTo>
                  <a:lnTo>
                    <a:pt x="228730" y="38535"/>
                  </a:lnTo>
                  <a:lnTo>
                    <a:pt x="240209" y="40596"/>
                  </a:lnTo>
                  <a:lnTo>
                    <a:pt x="262959" y="37267"/>
                  </a:lnTo>
                  <a:lnTo>
                    <a:pt x="290540" y="34120"/>
                  </a:lnTo>
                  <a:lnTo>
                    <a:pt x="311438" y="40890"/>
                  </a:lnTo>
                  <a:lnTo>
                    <a:pt x="319177" y="34913"/>
                  </a:lnTo>
                  <a:lnTo>
                    <a:pt x="328302" y="33147"/>
                  </a:lnTo>
                  <a:lnTo>
                    <a:pt x="341852" y="28550"/>
                  </a:lnTo>
                  <a:lnTo>
                    <a:pt x="352154" y="27079"/>
                  </a:lnTo>
                  <a:lnTo>
                    <a:pt x="360984" y="22369"/>
                  </a:lnTo>
                  <a:lnTo>
                    <a:pt x="377173" y="17954"/>
                  </a:lnTo>
                  <a:lnTo>
                    <a:pt x="407489" y="1177"/>
                  </a:lnTo>
                  <a:lnTo>
                    <a:pt x="433685" y="0"/>
                  </a:lnTo>
                  <a:lnTo>
                    <a:pt x="441326" y="30498"/>
                  </a:lnTo>
                  <a:lnTo>
                    <a:pt x="453525" y="35796"/>
                  </a:lnTo>
                  <a:lnTo>
                    <a:pt x="464890" y="37616"/>
                  </a:lnTo>
                  <a:lnTo>
                    <a:pt x="482905" y="46149"/>
                  </a:lnTo>
                  <a:lnTo>
                    <a:pt x="491122" y="91659"/>
                  </a:lnTo>
                  <a:lnTo>
                    <a:pt x="464258" y="111347"/>
                  </a:lnTo>
                  <a:lnTo>
                    <a:pt x="403579" y="114823"/>
                  </a:lnTo>
                  <a:lnTo>
                    <a:pt x="300867" y="110399"/>
                  </a:lnTo>
                  <a:lnTo>
                    <a:pt x="253462" y="115771"/>
                  </a:lnTo>
                  <a:lnTo>
                    <a:pt x="202264" y="116403"/>
                  </a:lnTo>
                  <a:lnTo>
                    <a:pt x="149170" y="114507"/>
                  </a:lnTo>
                  <a:lnTo>
                    <a:pt x="131156" y="110715"/>
                  </a:lnTo>
                  <a:lnTo>
                    <a:pt x="102396" y="107238"/>
                  </a:lnTo>
                  <a:lnTo>
                    <a:pt x="68264" y="111347"/>
                  </a:lnTo>
                  <a:lnTo>
                    <a:pt x="50566" y="111347"/>
                  </a:lnTo>
                  <a:lnTo>
                    <a:pt x="31604" y="104394"/>
                  </a:lnTo>
                  <a:lnTo>
                    <a:pt x="21807" y="9459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11634" name="Google Shape;11634;p35"/>
            <p:cNvGrpSpPr/>
            <p:nvPr/>
          </p:nvGrpSpPr>
          <p:grpSpPr>
            <a:xfrm>
              <a:off x="-2705359" y="2654729"/>
              <a:ext cx="14324327" cy="2772263"/>
              <a:chOff x="-2705359" y="3054779"/>
              <a:chExt cx="14324327" cy="2772263"/>
            </a:xfrm>
          </p:grpSpPr>
          <p:grpSp>
            <p:nvGrpSpPr>
              <p:cNvPr id="11635" name="Google Shape;11635;p35"/>
              <p:cNvGrpSpPr/>
              <p:nvPr/>
            </p:nvGrpSpPr>
            <p:grpSpPr>
              <a:xfrm>
                <a:off x="1496927" y="3676476"/>
                <a:ext cx="4074869" cy="2087363"/>
                <a:chOff x="4899775" y="1396775"/>
                <a:chExt cx="3731223" cy="1911329"/>
              </a:xfrm>
            </p:grpSpPr>
            <p:grpSp>
              <p:nvGrpSpPr>
                <p:cNvPr id="11636" name="Google Shape;11636;p35"/>
                <p:cNvGrpSpPr/>
                <p:nvPr/>
              </p:nvGrpSpPr>
              <p:grpSpPr>
                <a:xfrm>
                  <a:off x="6597922" y="2714372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11637" name="Google Shape;11637;p35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38" name="Google Shape;11638;p35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39" name="Google Shape;11639;p35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0" name="Google Shape;11640;p35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1" name="Google Shape;11641;p35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2" name="Google Shape;11642;p35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3" name="Google Shape;11643;p35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4" name="Google Shape;11644;p35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5" name="Google Shape;11645;p35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6" name="Google Shape;11646;p35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7" name="Google Shape;11647;p35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648" name="Google Shape;11648;p35"/>
                <p:cNvGrpSpPr/>
                <p:nvPr/>
              </p:nvGrpSpPr>
              <p:grpSpPr>
                <a:xfrm>
                  <a:off x="5210215" y="15982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11649" name="Google Shape;11649;p35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0" name="Google Shape;11650;p35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1" name="Google Shape;11651;p35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2" name="Google Shape;11652;p35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3" name="Google Shape;11653;p35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4" name="Google Shape;11654;p35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5" name="Google Shape;11655;p35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6" name="Google Shape;11656;p35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657" name="Google Shape;11657;p35"/>
                <p:cNvGrpSpPr/>
                <p:nvPr/>
              </p:nvGrpSpPr>
              <p:grpSpPr>
                <a:xfrm>
                  <a:off x="5916272" y="14073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11658" name="Google Shape;11658;p35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9" name="Google Shape;11659;p35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0" name="Google Shape;11660;p35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1" name="Google Shape;11661;p35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2" name="Google Shape;11662;p35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3" name="Google Shape;11663;p35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4" name="Google Shape;11664;p35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5" name="Google Shape;11665;p35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6" name="Google Shape;11666;p35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7" name="Google Shape;11667;p35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8" name="Google Shape;11668;p35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9" name="Google Shape;11669;p35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0" name="Google Shape;11670;p35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671" name="Google Shape;11671;p35"/>
                <p:cNvGrpSpPr/>
                <p:nvPr/>
              </p:nvGrpSpPr>
              <p:grpSpPr>
                <a:xfrm>
                  <a:off x="8149562" y="2680022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11672" name="Google Shape;11672;p35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3" name="Google Shape;11673;p35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4" name="Google Shape;11674;p35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675" name="Google Shape;11675;p35"/>
                <p:cNvGrpSpPr/>
                <p:nvPr/>
              </p:nvGrpSpPr>
              <p:grpSpPr>
                <a:xfrm>
                  <a:off x="5464856" y="2240004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11676" name="Google Shape;11676;p35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7" name="Google Shape;11677;p35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8" name="Google Shape;11678;p35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9" name="Google Shape;11679;p35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0" name="Google Shape;11680;p35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1" name="Google Shape;11681;p35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2" name="Google Shape;11682;p35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3" name="Google Shape;11683;p35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4" name="Google Shape;11684;p35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5" name="Google Shape;11685;p35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6" name="Google Shape;11686;p35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7" name="Google Shape;11687;p35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8" name="Google Shape;11688;p35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9" name="Google Shape;11689;p35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0" name="Google Shape;11690;p35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1" name="Google Shape;11691;p35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2" name="Google Shape;11692;p35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3" name="Google Shape;11693;p35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4" name="Google Shape;11694;p35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695" name="Google Shape;11695;p35"/>
                <p:cNvGrpSpPr/>
                <p:nvPr/>
              </p:nvGrpSpPr>
              <p:grpSpPr>
                <a:xfrm>
                  <a:off x="4899775" y="1396775"/>
                  <a:ext cx="3731223" cy="1911329"/>
                  <a:chOff x="4899775" y="1396775"/>
                  <a:chExt cx="3731223" cy="1911329"/>
                </a:xfrm>
              </p:grpSpPr>
              <p:sp>
                <p:nvSpPr>
                  <p:cNvPr id="11696" name="Google Shape;11696;p35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7" name="Google Shape;11697;p35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8" name="Google Shape;11698;p35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9" name="Google Shape;11699;p35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0" name="Google Shape;11700;p35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1" name="Google Shape;11701;p35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2" name="Google Shape;11702;p35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3" name="Google Shape;11703;p35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4" name="Google Shape;11704;p35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5" name="Google Shape;11705;p35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6" name="Google Shape;11706;p35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7" name="Google Shape;11707;p35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8" name="Google Shape;11708;p35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9" name="Google Shape;11709;p35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0" name="Google Shape;11710;p35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1" name="Google Shape;11711;p35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2" name="Google Shape;11712;p35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3" name="Google Shape;11713;p35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4" name="Google Shape;11714;p35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5" name="Google Shape;11715;p35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6" name="Google Shape;11716;p35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7" name="Google Shape;11717;p35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8" name="Google Shape;11718;p35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9" name="Google Shape;11719;p35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0" name="Google Shape;11720;p35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1" name="Google Shape;11721;p35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2" name="Google Shape;11722;p35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3" name="Google Shape;11723;p35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4" name="Google Shape;11724;p35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5" name="Google Shape;11725;p35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6" name="Google Shape;11726;p35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7" name="Google Shape;11727;p35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8" name="Google Shape;11728;p35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29" name="Google Shape;11729;p35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0" name="Google Shape;11730;p35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1" name="Google Shape;11731;p35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2" name="Google Shape;11732;p35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3" name="Google Shape;11733;p35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4" name="Google Shape;11734;p35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5" name="Google Shape;11735;p35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6" name="Google Shape;11736;p35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7" name="Google Shape;11737;p35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8" name="Google Shape;11738;p35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39" name="Google Shape;11739;p35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0" name="Google Shape;11740;p35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1" name="Google Shape;11741;p35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2" name="Google Shape;11742;p35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3" name="Google Shape;11743;p35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4" name="Google Shape;11744;p35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5" name="Google Shape;11745;p35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6" name="Google Shape;11746;p35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7" name="Google Shape;11747;p35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8" name="Google Shape;11748;p35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9" name="Google Shape;11749;p35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0" name="Google Shape;11750;p35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1" name="Google Shape;11751;p35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2" name="Google Shape;11752;p35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3" name="Google Shape;11753;p35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4" name="Google Shape;11754;p35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5" name="Google Shape;11755;p35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6" name="Google Shape;11756;p35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7" name="Google Shape;11757;p35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8" name="Google Shape;11758;p35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9" name="Google Shape;11759;p35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0" name="Google Shape;11760;p35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1" name="Google Shape;11761;p35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2" name="Google Shape;11762;p35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3" name="Google Shape;11763;p35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4" name="Google Shape;11764;p35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1765" name="Google Shape;11765;p35"/>
              <p:cNvGrpSpPr/>
              <p:nvPr/>
            </p:nvGrpSpPr>
            <p:grpSpPr>
              <a:xfrm flipH="1">
                <a:off x="3572191" y="3739679"/>
                <a:ext cx="4074869" cy="2087363"/>
                <a:chOff x="4899775" y="1396775"/>
                <a:chExt cx="3731223" cy="1911329"/>
              </a:xfrm>
            </p:grpSpPr>
            <p:grpSp>
              <p:nvGrpSpPr>
                <p:cNvPr id="11766" name="Google Shape;11766;p35"/>
                <p:cNvGrpSpPr/>
                <p:nvPr/>
              </p:nvGrpSpPr>
              <p:grpSpPr>
                <a:xfrm>
                  <a:off x="6597922" y="2714372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11767" name="Google Shape;11767;p35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8" name="Google Shape;11768;p35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9" name="Google Shape;11769;p35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0" name="Google Shape;11770;p35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1" name="Google Shape;11771;p35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2" name="Google Shape;11772;p35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3" name="Google Shape;11773;p35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4" name="Google Shape;11774;p35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5" name="Google Shape;11775;p35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6" name="Google Shape;11776;p35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7" name="Google Shape;11777;p35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778" name="Google Shape;11778;p35"/>
                <p:cNvGrpSpPr/>
                <p:nvPr/>
              </p:nvGrpSpPr>
              <p:grpSpPr>
                <a:xfrm>
                  <a:off x="5210215" y="15982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11779" name="Google Shape;11779;p35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0" name="Google Shape;11780;p35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1" name="Google Shape;11781;p35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2" name="Google Shape;11782;p35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3" name="Google Shape;11783;p35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4" name="Google Shape;11784;p35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5" name="Google Shape;11785;p35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6" name="Google Shape;11786;p35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787" name="Google Shape;11787;p35"/>
                <p:cNvGrpSpPr/>
                <p:nvPr/>
              </p:nvGrpSpPr>
              <p:grpSpPr>
                <a:xfrm>
                  <a:off x="5916272" y="14073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11788" name="Google Shape;11788;p35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9" name="Google Shape;11789;p35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0" name="Google Shape;11790;p35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1" name="Google Shape;11791;p35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2" name="Google Shape;11792;p35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3" name="Google Shape;11793;p35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4" name="Google Shape;11794;p35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5" name="Google Shape;11795;p35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6" name="Google Shape;11796;p35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7" name="Google Shape;11797;p35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8" name="Google Shape;11798;p35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9" name="Google Shape;11799;p35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0" name="Google Shape;11800;p35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801" name="Google Shape;11801;p35"/>
                <p:cNvGrpSpPr/>
                <p:nvPr/>
              </p:nvGrpSpPr>
              <p:grpSpPr>
                <a:xfrm>
                  <a:off x="8149562" y="2680022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11802" name="Google Shape;11802;p35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3" name="Google Shape;11803;p35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4" name="Google Shape;11804;p35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805" name="Google Shape;11805;p35"/>
                <p:cNvGrpSpPr/>
                <p:nvPr/>
              </p:nvGrpSpPr>
              <p:grpSpPr>
                <a:xfrm>
                  <a:off x="5464856" y="2240004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11806" name="Google Shape;11806;p35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7" name="Google Shape;11807;p35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8" name="Google Shape;11808;p35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9" name="Google Shape;11809;p35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0" name="Google Shape;11810;p35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1" name="Google Shape;11811;p35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2" name="Google Shape;11812;p35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3" name="Google Shape;11813;p35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4" name="Google Shape;11814;p35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5" name="Google Shape;11815;p35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6" name="Google Shape;11816;p35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7" name="Google Shape;11817;p35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8" name="Google Shape;11818;p35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9" name="Google Shape;11819;p35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0" name="Google Shape;11820;p35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1" name="Google Shape;11821;p35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2" name="Google Shape;11822;p35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3" name="Google Shape;11823;p35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4" name="Google Shape;11824;p35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825" name="Google Shape;11825;p35"/>
                <p:cNvGrpSpPr/>
                <p:nvPr/>
              </p:nvGrpSpPr>
              <p:grpSpPr>
                <a:xfrm>
                  <a:off x="4899775" y="1396775"/>
                  <a:ext cx="3731223" cy="1911329"/>
                  <a:chOff x="4899775" y="1396775"/>
                  <a:chExt cx="3731223" cy="1911329"/>
                </a:xfrm>
              </p:grpSpPr>
              <p:sp>
                <p:nvSpPr>
                  <p:cNvPr id="11826" name="Google Shape;11826;p35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7" name="Google Shape;11827;p35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8" name="Google Shape;11828;p35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9" name="Google Shape;11829;p35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0" name="Google Shape;11830;p35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1" name="Google Shape;11831;p35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2" name="Google Shape;11832;p35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3" name="Google Shape;11833;p35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4" name="Google Shape;11834;p35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5" name="Google Shape;11835;p35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6" name="Google Shape;11836;p35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7" name="Google Shape;11837;p35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8" name="Google Shape;11838;p35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9" name="Google Shape;11839;p35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0" name="Google Shape;11840;p35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1" name="Google Shape;11841;p35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2" name="Google Shape;11842;p35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3" name="Google Shape;11843;p35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4" name="Google Shape;11844;p35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5" name="Google Shape;11845;p35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6" name="Google Shape;11846;p35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7" name="Google Shape;11847;p35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8" name="Google Shape;11848;p35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9" name="Google Shape;11849;p35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0" name="Google Shape;11850;p35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1" name="Google Shape;11851;p35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2" name="Google Shape;11852;p35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3" name="Google Shape;11853;p35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4" name="Google Shape;11854;p35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5" name="Google Shape;11855;p35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6" name="Google Shape;11856;p35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7" name="Google Shape;11857;p35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8" name="Google Shape;11858;p35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9" name="Google Shape;11859;p35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0" name="Google Shape;11860;p35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1" name="Google Shape;11861;p35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2" name="Google Shape;11862;p35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3" name="Google Shape;11863;p35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4" name="Google Shape;11864;p35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5" name="Google Shape;11865;p35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6" name="Google Shape;11866;p35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7" name="Google Shape;11867;p35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8" name="Google Shape;11868;p35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9" name="Google Shape;11869;p35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0" name="Google Shape;11870;p35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1" name="Google Shape;11871;p35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2" name="Google Shape;11872;p35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3" name="Google Shape;11873;p35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4" name="Google Shape;11874;p35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5" name="Google Shape;11875;p35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6" name="Google Shape;11876;p35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7" name="Google Shape;11877;p35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8" name="Google Shape;11878;p35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9" name="Google Shape;11879;p35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0" name="Google Shape;11880;p35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1" name="Google Shape;11881;p35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2" name="Google Shape;11882;p35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3" name="Google Shape;11883;p35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4" name="Google Shape;11884;p35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5" name="Google Shape;11885;p35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6" name="Google Shape;11886;p35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7" name="Google Shape;11887;p35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8" name="Google Shape;11888;p35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9" name="Google Shape;11889;p35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0" name="Google Shape;11890;p35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1" name="Google Shape;11891;p35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2" name="Google Shape;11892;p35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3" name="Google Shape;11893;p35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4" name="Google Shape;11894;p35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1895" name="Google Shape;11895;p35"/>
              <p:cNvGrpSpPr/>
              <p:nvPr/>
            </p:nvGrpSpPr>
            <p:grpSpPr>
              <a:xfrm>
                <a:off x="-2705359" y="3054779"/>
                <a:ext cx="5057071" cy="2709078"/>
                <a:chOff x="-1951296" y="3403209"/>
                <a:chExt cx="4642922" cy="2487218"/>
              </a:xfrm>
            </p:grpSpPr>
            <p:grpSp>
              <p:nvGrpSpPr>
                <p:cNvPr id="11896" name="Google Shape;11896;p35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1897" name="Google Shape;11897;p35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8" name="Google Shape;11898;p35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9" name="Google Shape;11899;p35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0" name="Google Shape;11900;p35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1" name="Google Shape;11901;p35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2" name="Google Shape;11902;p35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3" name="Google Shape;11903;p35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4" name="Google Shape;11904;p35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5" name="Google Shape;11905;p35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6" name="Google Shape;11906;p35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7" name="Google Shape;11907;p35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8" name="Google Shape;11908;p35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9" name="Google Shape;11909;p35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0" name="Google Shape;11910;p35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1" name="Google Shape;11911;p35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2" name="Google Shape;11912;p35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3" name="Google Shape;11913;p35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4" name="Google Shape;11914;p35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5" name="Google Shape;11915;p35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6" name="Google Shape;11916;p35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917" name="Google Shape;11917;p35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1918" name="Google Shape;11918;p35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9" name="Google Shape;11919;p35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0" name="Google Shape;11920;p35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1" name="Google Shape;11921;p35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2" name="Google Shape;11922;p35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3" name="Google Shape;11923;p35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4" name="Google Shape;11924;p35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5" name="Google Shape;11925;p35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6" name="Google Shape;11926;p35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7" name="Google Shape;11927;p35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8" name="Google Shape;11928;p35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9" name="Google Shape;11929;p35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0" name="Google Shape;11930;p35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931" name="Google Shape;11931;p35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932" name="Google Shape;11932;p35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1933" name="Google Shape;11933;p35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4" name="Google Shape;11934;p35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5" name="Google Shape;11935;p35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6" name="Google Shape;11936;p35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7" name="Google Shape;11937;p35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8" name="Google Shape;11938;p35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9" name="Google Shape;11939;p35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0" name="Google Shape;11940;p35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1" name="Google Shape;11941;p35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2" name="Google Shape;11942;p35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3" name="Google Shape;11943;p35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4" name="Google Shape;11944;p35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5" name="Google Shape;11945;p35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6" name="Google Shape;11946;p35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7" name="Google Shape;11947;p35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8" name="Google Shape;11948;p35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9" name="Google Shape;11949;p35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0" name="Google Shape;11950;p35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1" name="Google Shape;11951;p35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2" name="Google Shape;11952;p35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3" name="Google Shape;11953;p35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4" name="Google Shape;11954;p35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5" name="Google Shape;11955;p35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6" name="Google Shape;11956;p35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7" name="Google Shape;11957;p35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8" name="Google Shape;11958;p35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9" name="Google Shape;11959;p35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1960" name="Google Shape;11960;p35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1961" name="Google Shape;11961;p35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62" name="Google Shape;11962;p35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63" name="Google Shape;11963;p35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64" name="Google Shape;11964;p35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65" name="Google Shape;11965;p35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66" name="Google Shape;11966;p35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67" name="Google Shape;11967;p35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68" name="Google Shape;11968;p35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69" name="Google Shape;11969;p35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70" name="Google Shape;11970;p35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71" name="Google Shape;11971;p35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1972" name="Google Shape;11972;p35"/>
              <p:cNvGrpSpPr/>
              <p:nvPr/>
            </p:nvGrpSpPr>
            <p:grpSpPr>
              <a:xfrm flipH="1">
                <a:off x="6527540" y="3054779"/>
                <a:ext cx="5091428" cy="2709078"/>
                <a:chOff x="-1951296" y="3403209"/>
                <a:chExt cx="4642922" cy="2487218"/>
              </a:xfrm>
            </p:grpSpPr>
            <p:grpSp>
              <p:nvGrpSpPr>
                <p:cNvPr id="11973" name="Google Shape;11973;p35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1974" name="Google Shape;11974;p35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5" name="Google Shape;11975;p35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6" name="Google Shape;11976;p35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7" name="Google Shape;11977;p35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8" name="Google Shape;11978;p35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9" name="Google Shape;11979;p35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0" name="Google Shape;11980;p35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1" name="Google Shape;11981;p35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2" name="Google Shape;11982;p35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3" name="Google Shape;11983;p35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4" name="Google Shape;11984;p35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5" name="Google Shape;11985;p35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6" name="Google Shape;11986;p35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7" name="Google Shape;11987;p35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8" name="Google Shape;11988;p35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9" name="Google Shape;11989;p35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0" name="Google Shape;11990;p35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1" name="Google Shape;11991;p35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2" name="Google Shape;11992;p35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3" name="Google Shape;11993;p35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994" name="Google Shape;11994;p35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1995" name="Google Shape;11995;p35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6" name="Google Shape;11996;p35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7" name="Google Shape;11997;p35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8" name="Google Shape;11998;p35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9" name="Google Shape;11999;p35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0" name="Google Shape;12000;p35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1" name="Google Shape;12001;p35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2" name="Google Shape;12002;p35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3" name="Google Shape;12003;p35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4" name="Google Shape;12004;p35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5" name="Google Shape;12005;p35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6" name="Google Shape;12006;p35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7" name="Google Shape;12007;p35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08" name="Google Shape;12008;p35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009" name="Google Shape;12009;p35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2010" name="Google Shape;12010;p35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1" name="Google Shape;12011;p35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2" name="Google Shape;12012;p35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3" name="Google Shape;12013;p35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4" name="Google Shape;12014;p35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5" name="Google Shape;12015;p35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6" name="Google Shape;12016;p35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7" name="Google Shape;12017;p35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8" name="Google Shape;12018;p35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9" name="Google Shape;12019;p35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0" name="Google Shape;12020;p35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1" name="Google Shape;12021;p35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2" name="Google Shape;12022;p35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3" name="Google Shape;12023;p35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4" name="Google Shape;12024;p35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5" name="Google Shape;12025;p35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6" name="Google Shape;12026;p35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7" name="Google Shape;12027;p35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8" name="Google Shape;12028;p35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9" name="Google Shape;12029;p35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0" name="Google Shape;12030;p35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1" name="Google Shape;12031;p35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2" name="Google Shape;12032;p35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3" name="Google Shape;12033;p35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4" name="Google Shape;12034;p35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5" name="Google Shape;12035;p35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6" name="Google Shape;12036;p35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2037" name="Google Shape;12037;p35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2038" name="Google Shape;12038;p35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39" name="Google Shape;12039;p35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40" name="Google Shape;12040;p35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41" name="Google Shape;12041;p35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42" name="Google Shape;12042;p35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43" name="Google Shape;12043;p35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44" name="Google Shape;12044;p35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45" name="Google Shape;12045;p35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46" name="Google Shape;12046;p35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47" name="Google Shape;12047;p35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48" name="Google Shape;12048;p35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2">
    <p:spTree>
      <p:nvGrpSpPr>
        <p:cNvPr id="1" name="Shape 1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0" name="Google Shape;12050;p36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1" name="Google Shape;12051;p36"/>
          <p:cNvSpPr/>
          <p:nvPr/>
        </p:nvSpPr>
        <p:spPr>
          <a:xfrm>
            <a:off x="-832500" y="2509000"/>
            <a:ext cx="11732875" cy="4314775"/>
          </a:xfrm>
          <a:custGeom>
            <a:avLst/>
            <a:gdLst/>
            <a:ahLst/>
            <a:cxnLst/>
            <a:rect l="l" t="t" r="r" b="b"/>
            <a:pathLst>
              <a:path w="469315" h="172591" extrusionOk="0">
                <a:moveTo>
                  <a:pt x="13970" y="0"/>
                </a:moveTo>
                <a:lnTo>
                  <a:pt x="36502" y="38852"/>
                </a:lnTo>
                <a:lnTo>
                  <a:pt x="55634" y="50920"/>
                </a:lnTo>
                <a:lnTo>
                  <a:pt x="58577" y="82414"/>
                </a:lnTo>
                <a:lnTo>
                  <a:pt x="75682" y="87417"/>
                </a:lnTo>
                <a:lnTo>
                  <a:pt x="149320" y="85803"/>
                </a:lnTo>
                <a:lnTo>
                  <a:pt x="175462" y="84387"/>
                </a:lnTo>
                <a:lnTo>
                  <a:pt x="188467" y="87569"/>
                </a:lnTo>
                <a:lnTo>
                  <a:pt x="194942" y="91689"/>
                </a:lnTo>
                <a:lnTo>
                  <a:pt x="209953" y="86391"/>
                </a:lnTo>
                <a:lnTo>
                  <a:pt x="226141" y="86980"/>
                </a:lnTo>
                <a:lnTo>
                  <a:pt x="241152" y="93455"/>
                </a:lnTo>
                <a:lnTo>
                  <a:pt x="264405" y="85508"/>
                </a:lnTo>
                <a:lnTo>
                  <a:pt x="282305" y="93806"/>
                </a:lnTo>
                <a:lnTo>
                  <a:pt x="297370" y="91101"/>
                </a:lnTo>
                <a:lnTo>
                  <a:pt x="306495" y="89335"/>
                </a:lnTo>
                <a:lnTo>
                  <a:pt x="320329" y="86686"/>
                </a:lnTo>
                <a:lnTo>
                  <a:pt x="335928" y="88452"/>
                </a:lnTo>
                <a:lnTo>
                  <a:pt x="349173" y="89335"/>
                </a:lnTo>
                <a:lnTo>
                  <a:pt x="360652" y="90218"/>
                </a:lnTo>
                <a:lnTo>
                  <a:pt x="368643" y="85357"/>
                </a:lnTo>
                <a:lnTo>
                  <a:pt x="377179" y="57395"/>
                </a:lnTo>
                <a:lnTo>
                  <a:pt x="382934" y="20898"/>
                </a:lnTo>
                <a:lnTo>
                  <a:pt x="406775" y="28256"/>
                </a:lnTo>
                <a:lnTo>
                  <a:pt x="443083" y="93804"/>
                </a:lnTo>
                <a:lnTo>
                  <a:pt x="461098" y="102337"/>
                </a:lnTo>
                <a:lnTo>
                  <a:pt x="469315" y="147847"/>
                </a:lnTo>
                <a:lnTo>
                  <a:pt x="442451" y="167535"/>
                </a:lnTo>
                <a:lnTo>
                  <a:pt x="381772" y="171011"/>
                </a:lnTo>
                <a:lnTo>
                  <a:pt x="279060" y="166587"/>
                </a:lnTo>
                <a:lnTo>
                  <a:pt x="231655" y="171959"/>
                </a:lnTo>
                <a:lnTo>
                  <a:pt x="180457" y="172591"/>
                </a:lnTo>
                <a:lnTo>
                  <a:pt x="127363" y="170695"/>
                </a:lnTo>
                <a:lnTo>
                  <a:pt x="109349" y="166903"/>
                </a:lnTo>
                <a:lnTo>
                  <a:pt x="80589" y="163426"/>
                </a:lnTo>
                <a:lnTo>
                  <a:pt x="46457" y="167535"/>
                </a:lnTo>
                <a:lnTo>
                  <a:pt x="28759" y="167535"/>
                </a:lnTo>
                <a:lnTo>
                  <a:pt x="9797" y="160582"/>
                </a:lnTo>
                <a:lnTo>
                  <a:pt x="0" y="15078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grpSp>
        <p:nvGrpSpPr>
          <p:cNvPr id="12052" name="Google Shape;12052;p36"/>
          <p:cNvGrpSpPr/>
          <p:nvPr/>
        </p:nvGrpSpPr>
        <p:grpSpPr>
          <a:xfrm>
            <a:off x="-3049069" y="1144240"/>
            <a:ext cx="15346786" cy="5258873"/>
            <a:chOff x="-3049069" y="1144240"/>
            <a:chExt cx="15346786" cy="5258873"/>
          </a:xfrm>
        </p:grpSpPr>
        <p:grpSp>
          <p:nvGrpSpPr>
            <p:cNvPr id="12053" name="Google Shape;12053;p36"/>
            <p:cNvGrpSpPr/>
            <p:nvPr/>
          </p:nvGrpSpPr>
          <p:grpSpPr>
            <a:xfrm>
              <a:off x="259080" y="4669998"/>
              <a:ext cx="3518472" cy="819002"/>
              <a:chOff x="4795000" y="4018475"/>
              <a:chExt cx="3518472" cy="819002"/>
            </a:xfrm>
          </p:grpSpPr>
          <p:grpSp>
            <p:nvGrpSpPr>
              <p:cNvPr id="12054" name="Google Shape;12054;p36"/>
              <p:cNvGrpSpPr/>
              <p:nvPr/>
            </p:nvGrpSpPr>
            <p:grpSpPr>
              <a:xfrm>
                <a:off x="5105440" y="4219941"/>
                <a:ext cx="703657" cy="335407"/>
                <a:chOff x="5210215" y="1598241"/>
                <a:chExt cx="703657" cy="335407"/>
              </a:xfrm>
            </p:grpSpPr>
            <p:sp>
              <p:nvSpPr>
                <p:cNvPr id="12055" name="Google Shape;12055;p36"/>
                <p:cNvSpPr/>
                <p:nvPr/>
              </p:nvSpPr>
              <p:spPr>
                <a:xfrm>
                  <a:off x="5487253" y="1610696"/>
                  <a:ext cx="78811" cy="65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179" extrusionOk="0">
                      <a:moveTo>
                        <a:pt x="259" y="1"/>
                      </a:moveTo>
                      <a:cubicBezTo>
                        <a:pt x="170" y="1"/>
                        <a:pt x="90" y="19"/>
                        <a:pt x="19" y="36"/>
                      </a:cubicBezTo>
                      <a:cubicBezTo>
                        <a:pt x="10" y="36"/>
                        <a:pt x="10" y="45"/>
                        <a:pt x="1" y="54"/>
                      </a:cubicBezTo>
                      <a:cubicBezTo>
                        <a:pt x="1" y="54"/>
                        <a:pt x="10" y="63"/>
                        <a:pt x="10" y="63"/>
                      </a:cubicBezTo>
                      <a:cubicBezTo>
                        <a:pt x="135" y="143"/>
                        <a:pt x="250" y="233"/>
                        <a:pt x="340" y="340"/>
                      </a:cubicBezTo>
                      <a:cubicBezTo>
                        <a:pt x="500" y="509"/>
                        <a:pt x="723" y="875"/>
                        <a:pt x="661" y="1160"/>
                      </a:cubicBezTo>
                      <a:cubicBezTo>
                        <a:pt x="661" y="1160"/>
                        <a:pt x="661" y="1169"/>
                        <a:pt x="670" y="1169"/>
                      </a:cubicBezTo>
                      <a:cubicBezTo>
                        <a:pt x="670" y="1178"/>
                        <a:pt x="670" y="1178"/>
                        <a:pt x="679" y="1178"/>
                      </a:cubicBezTo>
                      <a:cubicBezTo>
                        <a:pt x="911" y="1062"/>
                        <a:pt x="1151" y="973"/>
                        <a:pt x="1401" y="902"/>
                      </a:cubicBezTo>
                      <a:cubicBezTo>
                        <a:pt x="1401" y="902"/>
                        <a:pt x="1410" y="893"/>
                        <a:pt x="1410" y="893"/>
                      </a:cubicBezTo>
                      <a:cubicBezTo>
                        <a:pt x="1410" y="893"/>
                        <a:pt x="1410" y="884"/>
                        <a:pt x="1410" y="884"/>
                      </a:cubicBezTo>
                      <a:cubicBezTo>
                        <a:pt x="1312" y="616"/>
                        <a:pt x="1196" y="447"/>
                        <a:pt x="982" y="268"/>
                      </a:cubicBezTo>
                      <a:cubicBezTo>
                        <a:pt x="786" y="108"/>
                        <a:pt x="509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6" name="Google Shape;12056;p36"/>
                <p:cNvSpPr/>
                <p:nvPr/>
              </p:nvSpPr>
              <p:spPr>
                <a:xfrm>
                  <a:off x="5427489" y="1601257"/>
                  <a:ext cx="96182" cy="117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2106" extrusionOk="0">
                      <a:moveTo>
                        <a:pt x="18" y="0"/>
                      </a:moveTo>
                      <a:cubicBezTo>
                        <a:pt x="9" y="0"/>
                        <a:pt x="9" y="9"/>
                        <a:pt x="9" y="9"/>
                      </a:cubicBezTo>
                      <a:cubicBezTo>
                        <a:pt x="0" y="18"/>
                        <a:pt x="9" y="27"/>
                        <a:pt x="18" y="27"/>
                      </a:cubicBezTo>
                      <a:cubicBezTo>
                        <a:pt x="384" y="143"/>
                        <a:pt x="634" y="348"/>
                        <a:pt x="741" y="643"/>
                      </a:cubicBezTo>
                      <a:cubicBezTo>
                        <a:pt x="910" y="1089"/>
                        <a:pt x="794" y="1793"/>
                        <a:pt x="375" y="2079"/>
                      </a:cubicBezTo>
                      <a:cubicBezTo>
                        <a:pt x="366" y="2079"/>
                        <a:pt x="366" y="2088"/>
                        <a:pt x="366" y="2097"/>
                      </a:cubicBezTo>
                      <a:cubicBezTo>
                        <a:pt x="375" y="2097"/>
                        <a:pt x="375" y="2106"/>
                        <a:pt x="384" y="2106"/>
                      </a:cubicBezTo>
                      <a:cubicBezTo>
                        <a:pt x="535" y="2061"/>
                        <a:pt x="696" y="2034"/>
                        <a:pt x="866" y="1999"/>
                      </a:cubicBezTo>
                      <a:cubicBezTo>
                        <a:pt x="981" y="1865"/>
                        <a:pt x="1231" y="1651"/>
                        <a:pt x="1356" y="1544"/>
                      </a:cubicBezTo>
                      <a:cubicBezTo>
                        <a:pt x="1410" y="1499"/>
                        <a:pt x="1419" y="1490"/>
                        <a:pt x="1419" y="1490"/>
                      </a:cubicBezTo>
                      <a:cubicBezTo>
                        <a:pt x="1722" y="1080"/>
                        <a:pt x="1410" y="705"/>
                        <a:pt x="1151" y="455"/>
                      </a:cubicBezTo>
                      <a:cubicBezTo>
                        <a:pt x="857" y="188"/>
                        <a:pt x="428" y="9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7" name="Google Shape;12057;p36"/>
                <p:cNvSpPr/>
                <p:nvPr/>
              </p:nvSpPr>
              <p:spPr>
                <a:xfrm>
                  <a:off x="5210215" y="1731285"/>
                  <a:ext cx="337420" cy="202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1" h="3623" extrusionOk="0">
                      <a:moveTo>
                        <a:pt x="4577" y="1"/>
                      </a:moveTo>
                      <a:cubicBezTo>
                        <a:pt x="4033" y="10"/>
                        <a:pt x="3346" y="161"/>
                        <a:pt x="2837" y="375"/>
                      </a:cubicBezTo>
                      <a:cubicBezTo>
                        <a:pt x="1428" y="964"/>
                        <a:pt x="473" y="1794"/>
                        <a:pt x="1" y="2829"/>
                      </a:cubicBezTo>
                      <a:cubicBezTo>
                        <a:pt x="1" y="2829"/>
                        <a:pt x="1" y="2837"/>
                        <a:pt x="1" y="2837"/>
                      </a:cubicBezTo>
                      <a:cubicBezTo>
                        <a:pt x="1" y="2837"/>
                        <a:pt x="10" y="2846"/>
                        <a:pt x="10" y="2846"/>
                      </a:cubicBezTo>
                      <a:cubicBezTo>
                        <a:pt x="322" y="2918"/>
                        <a:pt x="634" y="2989"/>
                        <a:pt x="946" y="3061"/>
                      </a:cubicBezTo>
                      <a:cubicBezTo>
                        <a:pt x="1696" y="3230"/>
                        <a:pt x="2463" y="3400"/>
                        <a:pt x="3203" y="3623"/>
                      </a:cubicBezTo>
                      <a:lnTo>
                        <a:pt x="3212" y="3623"/>
                      </a:lnTo>
                      <a:cubicBezTo>
                        <a:pt x="3587" y="3025"/>
                        <a:pt x="4372" y="2383"/>
                        <a:pt x="4996" y="1981"/>
                      </a:cubicBezTo>
                      <a:cubicBezTo>
                        <a:pt x="4996" y="1981"/>
                        <a:pt x="5005" y="1972"/>
                        <a:pt x="4996" y="1963"/>
                      </a:cubicBezTo>
                      <a:cubicBezTo>
                        <a:pt x="4996" y="1954"/>
                        <a:pt x="4996" y="1954"/>
                        <a:pt x="4987" y="1954"/>
                      </a:cubicBezTo>
                      <a:cubicBezTo>
                        <a:pt x="4711" y="1936"/>
                        <a:pt x="4532" y="1820"/>
                        <a:pt x="4488" y="1615"/>
                      </a:cubicBezTo>
                      <a:cubicBezTo>
                        <a:pt x="4425" y="1330"/>
                        <a:pt x="4648" y="946"/>
                        <a:pt x="4970" y="777"/>
                      </a:cubicBezTo>
                      <a:lnTo>
                        <a:pt x="4987" y="777"/>
                      </a:lnTo>
                      <a:cubicBezTo>
                        <a:pt x="4996" y="777"/>
                        <a:pt x="5014" y="786"/>
                        <a:pt x="5023" y="795"/>
                      </a:cubicBezTo>
                      <a:cubicBezTo>
                        <a:pt x="5023" y="803"/>
                        <a:pt x="5023" y="821"/>
                        <a:pt x="5014" y="830"/>
                      </a:cubicBezTo>
                      <a:cubicBezTo>
                        <a:pt x="4961" y="875"/>
                        <a:pt x="4532" y="1303"/>
                        <a:pt x="4782" y="1597"/>
                      </a:cubicBezTo>
                      <a:cubicBezTo>
                        <a:pt x="4863" y="1696"/>
                        <a:pt x="4979" y="1749"/>
                        <a:pt x="5121" y="1749"/>
                      </a:cubicBezTo>
                      <a:cubicBezTo>
                        <a:pt x="5344" y="1749"/>
                        <a:pt x="5594" y="1615"/>
                        <a:pt x="5781" y="1401"/>
                      </a:cubicBezTo>
                      <a:cubicBezTo>
                        <a:pt x="5987" y="1125"/>
                        <a:pt x="6040" y="866"/>
                        <a:pt x="5933" y="643"/>
                      </a:cubicBezTo>
                      <a:cubicBezTo>
                        <a:pt x="5728" y="233"/>
                        <a:pt x="5014" y="1"/>
                        <a:pt x="45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8" name="Google Shape;12058;p36"/>
                <p:cNvSpPr/>
                <p:nvPr/>
              </p:nvSpPr>
              <p:spPr>
                <a:xfrm>
                  <a:off x="5487756" y="1661523"/>
                  <a:ext cx="232245" cy="112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2008" extrusionOk="0">
                      <a:moveTo>
                        <a:pt x="2347" y="1"/>
                      </a:moveTo>
                      <a:cubicBezTo>
                        <a:pt x="2240" y="1"/>
                        <a:pt x="2142" y="10"/>
                        <a:pt x="2035" y="19"/>
                      </a:cubicBezTo>
                      <a:cubicBezTo>
                        <a:pt x="1267" y="90"/>
                        <a:pt x="563" y="384"/>
                        <a:pt x="10" y="857"/>
                      </a:cubicBezTo>
                      <a:cubicBezTo>
                        <a:pt x="1" y="857"/>
                        <a:pt x="1" y="866"/>
                        <a:pt x="1" y="875"/>
                      </a:cubicBezTo>
                      <a:cubicBezTo>
                        <a:pt x="10" y="875"/>
                        <a:pt x="10" y="884"/>
                        <a:pt x="18" y="884"/>
                      </a:cubicBezTo>
                      <a:cubicBezTo>
                        <a:pt x="366" y="821"/>
                        <a:pt x="670" y="786"/>
                        <a:pt x="946" y="786"/>
                      </a:cubicBezTo>
                      <a:cubicBezTo>
                        <a:pt x="1928" y="786"/>
                        <a:pt x="2427" y="1196"/>
                        <a:pt x="2427" y="1999"/>
                      </a:cubicBezTo>
                      <a:cubicBezTo>
                        <a:pt x="2427" y="1999"/>
                        <a:pt x="2436" y="2008"/>
                        <a:pt x="2436" y="2008"/>
                      </a:cubicBezTo>
                      <a:lnTo>
                        <a:pt x="2454" y="2008"/>
                      </a:lnTo>
                      <a:cubicBezTo>
                        <a:pt x="2998" y="1794"/>
                        <a:pt x="3569" y="1598"/>
                        <a:pt x="4140" y="1437"/>
                      </a:cubicBezTo>
                      <a:cubicBezTo>
                        <a:pt x="4149" y="1437"/>
                        <a:pt x="4158" y="1428"/>
                        <a:pt x="4158" y="1419"/>
                      </a:cubicBezTo>
                      <a:cubicBezTo>
                        <a:pt x="4086" y="375"/>
                        <a:pt x="3176" y="1"/>
                        <a:pt x="23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9" name="Google Shape;12059;p36"/>
                <p:cNvSpPr/>
                <p:nvPr/>
              </p:nvSpPr>
              <p:spPr>
                <a:xfrm>
                  <a:off x="5465358" y="1714361"/>
                  <a:ext cx="153490" cy="90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1624" extrusionOk="0">
                      <a:moveTo>
                        <a:pt x="955" y="0"/>
                      </a:moveTo>
                      <a:cubicBezTo>
                        <a:pt x="741" y="0"/>
                        <a:pt x="580" y="18"/>
                        <a:pt x="518" y="27"/>
                      </a:cubicBezTo>
                      <a:cubicBezTo>
                        <a:pt x="188" y="72"/>
                        <a:pt x="18" y="90"/>
                        <a:pt x="18" y="90"/>
                      </a:cubicBezTo>
                      <a:cubicBezTo>
                        <a:pt x="9" y="90"/>
                        <a:pt x="0" y="98"/>
                        <a:pt x="0" y="107"/>
                      </a:cubicBezTo>
                      <a:cubicBezTo>
                        <a:pt x="0" y="116"/>
                        <a:pt x="9" y="125"/>
                        <a:pt x="18" y="125"/>
                      </a:cubicBezTo>
                      <a:cubicBezTo>
                        <a:pt x="27" y="125"/>
                        <a:pt x="1035" y="205"/>
                        <a:pt x="1436" y="616"/>
                      </a:cubicBezTo>
                      <a:cubicBezTo>
                        <a:pt x="1811" y="1008"/>
                        <a:pt x="1686" y="1410"/>
                        <a:pt x="1570" y="1606"/>
                      </a:cubicBezTo>
                      <a:cubicBezTo>
                        <a:pt x="1570" y="1615"/>
                        <a:pt x="1570" y="1615"/>
                        <a:pt x="1570" y="1624"/>
                      </a:cubicBezTo>
                      <a:lnTo>
                        <a:pt x="1588" y="1624"/>
                      </a:lnTo>
                      <a:cubicBezTo>
                        <a:pt x="1954" y="1445"/>
                        <a:pt x="2346" y="1267"/>
                        <a:pt x="2739" y="1106"/>
                      </a:cubicBezTo>
                      <a:cubicBezTo>
                        <a:pt x="2739" y="1106"/>
                        <a:pt x="2748" y="1098"/>
                        <a:pt x="2748" y="1089"/>
                      </a:cubicBezTo>
                      <a:cubicBezTo>
                        <a:pt x="2516" y="143"/>
                        <a:pt x="1526" y="0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0" name="Google Shape;12060;p36"/>
                <p:cNvSpPr/>
                <p:nvPr/>
              </p:nvSpPr>
              <p:spPr>
                <a:xfrm>
                  <a:off x="5681571" y="1621197"/>
                  <a:ext cx="163990" cy="51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919" extrusionOk="0">
                      <a:moveTo>
                        <a:pt x="1767" y="0"/>
                      </a:moveTo>
                      <a:cubicBezTo>
                        <a:pt x="1678" y="0"/>
                        <a:pt x="1589" y="9"/>
                        <a:pt x="1500" y="18"/>
                      </a:cubicBezTo>
                      <a:cubicBezTo>
                        <a:pt x="973" y="71"/>
                        <a:pt x="536" y="250"/>
                        <a:pt x="72" y="437"/>
                      </a:cubicBezTo>
                      <a:lnTo>
                        <a:pt x="10" y="464"/>
                      </a:lnTo>
                      <a:cubicBezTo>
                        <a:pt x="1" y="464"/>
                        <a:pt x="1" y="473"/>
                        <a:pt x="1" y="482"/>
                      </a:cubicBezTo>
                      <a:cubicBezTo>
                        <a:pt x="1" y="491"/>
                        <a:pt x="10" y="491"/>
                        <a:pt x="10" y="491"/>
                      </a:cubicBezTo>
                      <a:lnTo>
                        <a:pt x="63" y="491"/>
                      </a:lnTo>
                      <a:cubicBezTo>
                        <a:pt x="420" y="491"/>
                        <a:pt x="768" y="598"/>
                        <a:pt x="1027" y="776"/>
                      </a:cubicBezTo>
                      <a:cubicBezTo>
                        <a:pt x="1080" y="812"/>
                        <a:pt x="1143" y="865"/>
                        <a:pt x="1196" y="919"/>
                      </a:cubicBezTo>
                      <a:lnTo>
                        <a:pt x="1214" y="919"/>
                      </a:lnTo>
                      <a:cubicBezTo>
                        <a:pt x="1767" y="741"/>
                        <a:pt x="2338" y="589"/>
                        <a:pt x="2918" y="464"/>
                      </a:cubicBezTo>
                      <a:cubicBezTo>
                        <a:pt x="2927" y="464"/>
                        <a:pt x="2927" y="464"/>
                        <a:pt x="2927" y="455"/>
                      </a:cubicBezTo>
                      <a:cubicBezTo>
                        <a:pt x="2936" y="455"/>
                        <a:pt x="2927" y="446"/>
                        <a:pt x="2927" y="437"/>
                      </a:cubicBezTo>
                      <a:cubicBezTo>
                        <a:pt x="2579" y="143"/>
                        <a:pt x="2222" y="0"/>
                        <a:pt x="17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1" name="Google Shape;12061;p36"/>
                <p:cNvSpPr/>
                <p:nvPr/>
              </p:nvSpPr>
              <p:spPr>
                <a:xfrm>
                  <a:off x="5741894" y="1598241"/>
                  <a:ext cx="171978" cy="46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9" h="840" extrusionOk="0">
                      <a:moveTo>
                        <a:pt x="1579" y="1"/>
                      </a:moveTo>
                      <a:cubicBezTo>
                        <a:pt x="1044" y="1"/>
                        <a:pt x="527" y="126"/>
                        <a:pt x="18" y="366"/>
                      </a:cubicBezTo>
                      <a:cubicBezTo>
                        <a:pt x="9" y="366"/>
                        <a:pt x="0" y="375"/>
                        <a:pt x="9" y="384"/>
                      </a:cubicBezTo>
                      <a:cubicBezTo>
                        <a:pt x="9" y="393"/>
                        <a:pt x="18" y="393"/>
                        <a:pt x="18" y="393"/>
                      </a:cubicBezTo>
                      <a:lnTo>
                        <a:pt x="27" y="393"/>
                      </a:lnTo>
                      <a:cubicBezTo>
                        <a:pt x="259" y="331"/>
                        <a:pt x="491" y="304"/>
                        <a:pt x="723" y="304"/>
                      </a:cubicBezTo>
                      <a:lnTo>
                        <a:pt x="812" y="304"/>
                      </a:lnTo>
                      <a:cubicBezTo>
                        <a:pt x="1240" y="313"/>
                        <a:pt x="1838" y="384"/>
                        <a:pt x="2008" y="830"/>
                      </a:cubicBezTo>
                      <a:cubicBezTo>
                        <a:pt x="2008" y="839"/>
                        <a:pt x="2016" y="839"/>
                        <a:pt x="2025" y="839"/>
                      </a:cubicBezTo>
                      <a:cubicBezTo>
                        <a:pt x="2364" y="777"/>
                        <a:pt x="2712" y="714"/>
                        <a:pt x="3069" y="670"/>
                      </a:cubicBezTo>
                      <a:cubicBezTo>
                        <a:pt x="3069" y="670"/>
                        <a:pt x="3078" y="670"/>
                        <a:pt x="3078" y="661"/>
                      </a:cubicBezTo>
                      <a:cubicBezTo>
                        <a:pt x="3078" y="652"/>
                        <a:pt x="3078" y="643"/>
                        <a:pt x="3069" y="643"/>
                      </a:cubicBezTo>
                      <a:cubicBezTo>
                        <a:pt x="3060" y="634"/>
                        <a:pt x="3051" y="625"/>
                        <a:pt x="3042" y="616"/>
                      </a:cubicBezTo>
                      <a:cubicBezTo>
                        <a:pt x="2837" y="304"/>
                        <a:pt x="2552" y="117"/>
                        <a:pt x="2177" y="54"/>
                      </a:cubicBezTo>
                      <a:cubicBezTo>
                        <a:pt x="1981" y="19"/>
                        <a:pt x="1776" y="1"/>
                        <a:pt x="15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2" name="Google Shape;12062;p36"/>
                <p:cNvSpPr/>
                <p:nvPr/>
              </p:nvSpPr>
              <p:spPr>
                <a:xfrm>
                  <a:off x="5659174" y="1653089"/>
                  <a:ext cx="109197" cy="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1517" extrusionOk="0">
                      <a:moveTo>
                        <a:pt x="331" y="0"/>
                      </a:moveTo>
                      <a:cubicBezTo>
                        <a:pt x="170" y="0"/>
                        <a:pt x="54" y="27"/>
                        <a:pt x="9" y="36"/>
                      </a:cubicBezTo>
                      <a:cubicBezTo>
                        <a:pt x="0" y="36"/>
                        <a:pt x="0" y="45"/>
                        <a:pt x="0" y="54"/>
                      </a:cubicBezTo>
                      <a:cubicBezTo>
                        <a:pt x="0" y="62"/>
                        <a:pt x="9" y="62"/>
                        <a:pt x="9" y="62"/>
                      </a:cubicBezTo>
                      <a:cubicBezTo>
                        <a:pt x="803" y="223"/>
                        <a:pt x="1232" y="696"/>
                        <a:pt x="1312" y="1499"/>
                      </a:cubicBezTo>
                      <a:cubicBezTo>
                        <a:pt x="1312" y="1508"/>
                        <a:pt x="1312" y="1508"/>
                        <a:pt x="1321" y="1517"/>
                      </a:cubicBezTo>
                      <a:lnTo>
                        <a:pt x="1330" y="1517"/>
                      </a:lnTo>
                      <a:cubicBezTo>
                        <a:pt x="1499" y="1472"/>
                        <a:pt x="1669" y="1427"/>
                        <a:pt x="1838" y="1392"/>
                      </a:cubicBezTo>
                      <a:cubicBezTo>
                        <a:pt x="1838" y="1383"/>
                        <a:pt x="1847" y="1383"/>
                        <a:pt x="1847" y="1374"/>
                      </a:cubicBezTo>
                      <a:cubicBezTo>
                        <a:pt x="1954" y="776"/>
                        <a:pt x="1490" y="312"/>
                        <a:pt x="1017" y="134"/>
                      </a:cubicBezTo>
                      <a:cubicBezTo>
                        <a:pt x="750" y="27"/>
                        <a:pt x="491" y="0"/>
                        <a:pt x="3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63" name="Google Shape;12063;p36"/>
              <p:cNvGrpSpPr/>
              <p:nvPr/>
            </p:nvGrpSpPr>
            <p:grpSpPr>
              <a:xfrm>
                <a:off x="5811497" y="4029087"/>
                <a:ext cx="2020600" cy="684216"/>
                <a:chOff x="5916272" y="1407387"/>
                <a:chExt cx="2020600" cy="684216"/>
              </a:xfrm>
            </p:grpSpPr>
            <p:sp>
              <p:nvSpPr>
                <p:cNvPr id="12064" name="Google Shape;12064;p36"/>
                <p:cNvSpPr/>
                <p:nvPr/>
              </p:nvSpPr>
              <p:spPr>
                <a:xfrm>
                  <a:off x="6821675" y="1407890"/>
                  <a:ext cx="332896" cy="255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4569" extrusionOk="0">
                      <a:moveTo>
                        <a:pt x="4684" y="1"/>
                      </a:moveTo>
                      <a:cubicBezTo>
                        <a:pt x="3756" y="1"/>
                        <a:pt x="2828" y="269"/>
                        <a:pt x="2079" y="768"/>
                      </a:cubicBezTo>
                      <a:cubicBezTo>
                        <a:pt x="1579" y="1098"/>
                        <a:pt x="0" y="2294"/>
                        <a:pt x="866" y="3650"/>
                      </a:cubicBezTo>
                      <a:cubicBezTo>
                        <a:pt x="1347" y="4399"/>
                        <a:pt x="2106" y="4533"/>
                        <a:pt x="2846" y="4568"/>
                      </a:cubicBezTo>
                      <a:cubicBezTo>
                        <a:pt x="2855" y="4568"/>
                        <a:pt x="2864" y="4568"/>
                        <a:pt x="2864" y="4560"/>
                      </a:cubicBezTo>
                      <a:cubicBezTo>
                        <a:pt x="2864" y="4551"/>
                        <a:pt x="2864" y="4542"/>
                        <a:pt x="2855" y="4542"/>
                      </a:cubicBezTo>
                      <a:cubicBezTo>
                        <a:pt x="2257" y="4256"/>
                        <a:pt x="1838" y="3614"/>
                        <a:pt x="1820" y="2980"/>
                      </a:cubicBezTo>
                      <a:cubicBezTo>
                        <a:pt x="1811" y="2276"/>
                        <a:pt x="2195" y="1625"/>
                        <a:pt x="2909" y="1134"/>
                      </a:cubicBezTo>
                      <a:cubicBezTo>
                        <a:pt x="3747" y="554"/>
                        <a:pt x="4782" y="224"/>
                        <a:pt x="5745" y="224"/>
                      </a:cubicBezTo>
                      <a:cubicBezTo>
                        <a:pt x="5817" y="224"/>
                        <a:pt x="5879" y="233"/>
                        <a:pt x="5942" y="233"/>
                      </a:cubicBezTo>
                      <a:cubicBezTo>
                        <a:pt x="5951" y="233"/>
                        <a:pt x="5960" y="224"/>
                        <a:pt x="5960" y="224"/>
                      </a:cubicBezTo>
                      <a:cubicBezTo>
                        <a:pt x="5960" y="215"/>
                        <a:pt x="5951" y="206"/>
                        <a:pt x="5951" y="206"/>
                      </a:cubicBezTo>
                      <a:cubicBezTo>
                        <a:pt x="5522" y="72"/>
                        <a:pt x="5148" y="10"/>
                        <a:pt x="47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5" name="Google Shape;12065;p36"/>
                <p:cNvSpPr/>
                <p:nvPr/>
              </p:nvSpPr>
              <p:spPr>
                <a:xfrm>
                  <a:off x="6926793" y="1426825"/>
                  <a:ext cx="263636" cy="2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0" h="4239" extrusionOk="0">
                      <a:moveTo>
                        <a:pt x="4042" y="1"/>
                      </a:moveTo>
                      <a:cubicBezTo>
                        <a:pt x="3453" y="1"/>
                        <a:pt x="2829" y="108"/>
                        <a:pt x="2338" y="286"/>
                      </a:cubicBezTo>
                      <a:cubicBezTo>
                        <a:pt x="1731" y="509"/>
                        <a:pt x="973" y="848"/>
                        <a:pt x="456" y="1509"/>
                      </a:cubicBezTo>
                      <a:cubicBezTo>
                        <a:pt x="125" y="1928"/>
                        <a:pt x="1" y="2508"/>
                        <a:pt x="134" y="3061"/>
                      </a:cubicBezTo>
                      <a:cubicBezTo>
                        <a:pt x="268" y="3587"/>
                        <a:pt x="616" y="4015"/>
                        <a:pt x="1098" y="4238"/>
                      </a:cubicBezTo>
                      <a:lnTo>
                        <a:pt x="1419" y="4238"/>
                      </a:lnTo>
                      <a:cubicBezTo>
                        <a:pt x="1419" y="4238"/>
                        <a:pt x="1428" y="4238"/>
                        <a:pt x="1428" y="4229"/>
                      </a:cubicBezTo>
                      <a:cubicBezTo>
                        <a:pt x="1428" y="4229"/>
                        <a:pt x="1428" y="4221"/>
                        <a:pt x="1428" y="4221"/>
                      </a:cubicBezTo>
                      <a:cubicBezTo>
                        <a:pt x="1027" y="3864"/>
                        <a:pt x="803" y="3373"/>
                        <a:pt x="812" y="2882"/>
                      </a:cubicBezTo>
                      <a:cubicBezTo>
                        <a:pt x="857" y="1214"/>
                        <a:pt x="2623" y="90"/>
                        <a:pt x="4247" y="90"/>
                      </a:cubicBezTo>
                      <a:cubicBezTo>
                        <a:pt x="4399" y="90"/>
                        <a:pt x="4550" y="99"/>
                        <a:pt x="4702" y="117"/>
                      </a:cubicBezTo>
                      <a:cubicBezTo>
                        <a:pt x="4702" y="117"/>
                        <a:pt x="4711" y="117"/>
                        <a:pt x="4711" y="108"/>
                      </a:cubicBezTo>
                      <a:cubicBezTo>
                        <a:pt x="4720" y="99"/>
                        <a:pt x="4711" y="90"/>
                        <a:pt x="4702" y="90"/>
                      </a:cubicBezTo>
                      <a:cubicBezTo>
                        <a:pt x="4648" y="72"/>
                        <a:pt x="4586" y="45"/>
                        <a:pt x="4532" y="28"/>
                      </a:cubicBezTo>
                      <a:cubicBezTo>
                        <a:pt x="4372" y="10"/>
                        <a:pt x="4211" y="1"/>
                        <a:pt x="40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6" name="Google Shape;12066;p36"/>
                <p:cNvSpPr/>
                <p:nvPr/>
              </p:nvSpPr>
              <p:spPr>
                <a:xfrm>
                  <a:off x="6775818" y="1407387"/>
                  <a:ext cx="219789" cy="229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4105" extrusionOk="0">
                      <a:moveTo>
                        <a:pt x="3917" y="1"/>
                      </a:moveTo>
                      <a:cubicBezTo>
                        <a:pt x="2962" y="54"/>
                        <a:pt x="2043" y="376"/>
                        <a:pt x="1276" y="938"/>
                      </a:cubicBezTo>
                      <a:cubicBezTo>
                        <a:pt x="857" y="1232"/>
                        <a:pt x="1" y="1865"/>
                        <a:pt x="36" y="2668"/>
                      </a:cubicBezTo>
                      <a:cubicBezTo>
                        <a:pt x="81" y="3543"/>
                        <a:pt x="616" y="4105"/>
                        <a:pt x="1383" y="4105"/>
                      </a:cubicBezTo>
                      <a:cubicBezTo>
                        <a:pt x="1464" y="4105"/>
                        <a:pt x="1544" y="4096"/>
                        <a:pt x="1624" y="4087"/>
                      </a:cubicBezTo>
                      <a:cubicBezTo>
                        <a:pt x="1624" y="4087"/>
                        <a:pt x="1633" y="4087"/>
                        <a:pt x="1633" y="4078"/>
                      </a:cubicBezTo>
                      <a:cubicBezTo>
                        <a:pt x="1633" y="4078"/>
                        <a:pt x="1633" y="4069"/>
                        <a:pt x="1633" y="4060"/>
                      </a:cubicBezTo>
                      <a:lnTo>
                        <a:pt x="1615" y="4042"/>
                      </a:lnTo>
                      <a:cubicBezTo>
                        <a:pt x="1597" y="4015"/>
                        <a:pt x="1580" y="3998"/>
                        <a:pt x="1571" y="3980"/>
                      </a:cubicBezTo>
                      <a:cubicBezTo>
                        <a:pt x="982" y="3105"/>
                        <a:pt x="1089" y="2026"/>
                        <a:pt x="1838" y="1286"/>
                      </a:cubicBezTo>
                      <a:cubicBezTo>
                        <a:pt x="2445" y="679"/>
                        <a:pt x="3150" y="260"/>
                        <a:pt x="3926" y="28"/>
                      </a:cubicBezTo>
                      <a:cubicBezTo>
                        <a:pt x="3935" y="28"/>
                        <a:pt x="3935" y="19"/>
                        <a:pt x="3935" y="10"/>
                      </a:cubicBezTo>
                      <a:cubicBezTo>
                        <a:pt x="3935" y="1"/>
                        <a:pt x="3926" y="1"/>
                        <a:pt x="392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7" name="Google Shape;12067;p36"/>
                <p:cNvSpPr/>
                <p:nvPr/>
              </p:nvSpPr>
              <p:spPr>
                <a:xfrm>
                  <a:off x="6978626" y="1448272"/>
                  <a:ext cx="381210" cy="221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5" h="3962" extrusionOk="0">
                      <a:moveTo>
                        <a:pt x="3373" y="0"/>
                      </a:moveTo>
                      <a:cubicBezTo>
                        <a:pt x="2989" y="0"/>
                        <a:pt x="2605" y="72"/>
                        <a:pt x="2240" y="215"/>
                      </a:cubicBezTo>
                      <a:cubicBezTo>
                        <a:pt x="1570" y="473"/>
                        <a:pt x="1062" y="696"/>
                        <a:pt x="705" y="1249"/>
                      </a:cubicBezTo>
                      <a:cubicBezTo>
                        <a:pt x="313" y="1856"/>
                        <a:pt x="0" y="2757"/>
                        <a:pt x="438" y="3328"/>
                      </a:cubicBezTo>
                      <a:cubicBezTo>
                        <a:pt x="634" y="3596"/>
                        <a:pt x="1214" y="3961"/>
                        <a:pt x="1704" y="3961"/>
                      </a:cubicBezTo>
                      <a:cubicBezTo>
                        <a:pt x="1909" y="3961"/>
                        <a:pt x="2079" y="3899"/>
                        <a:pt x="2195" y="3765"/>
                      </a:cubicBezTo>
                      <a:cubicBezTo>
                        <a:pt x="2409" y="3524"/>
                        <a:pt x="2534" y="3301"/>
                        <a:pt x="2561" y="3087"/>
                      </a:cubicBezTo>
                      <a:cubicBezTo>
                        <a:pt x="2587" y="2900"/>
                        <a:pt x="2552" y="2739"/>
                        <a:pt x="2454" y="2623"/>
                      </a:cubicBezTo>
                      <a:cubicBezTo>
                        <a:pt x="2347" y="2507"/>
                        <a:pt x="2186" y="2436"/>
                        <a:pt x="1999" y="2436"/>
                      </a:cubicBezTo>
                      <a:cubicBezTo>
                        <a:pt x="1811" y="2436"/>
                        <a:pt x="1642" y="2516"/>
                        <a:pt x="1553" y="2641"/>
                      </a:cubicBezTo>
                      <a:cubicBezTo>
                        <a:pt x="1463" y="2766"/>
                        <a:pt x="1446" y="2927"/>
                        <a:pt x="1508" y="3105"/>
                      </a:cubicBezTo>
                      <a:cubicBezTo>
                        <a:pt x="1517" y="3132"/>
                        <a:pt x="1508" y="3150"/>
                        <a:pt x="1499" y="3167"/>
                      </a:cubicBezTo>
                      <a:cubicBezTo>
                        <a:pt x="1481" y="3194"/>
                        <a:pt x="1446" y="3203"/>
                        <a:pt x="1419" y="3203"/>
                      </a:cubicBezTo>
                      <a:cubicBezTo>
                        <a:pt x="1401" y="3203"/>
                        <a:pt x="1374" y="3203"/>
                        <a:pt x="1356" y="3167"/>
                      </a:cubicBezTo>
                      <a:cubicBezTo>
                        <a:pt x="1223" y="2909"/>
                        <a:pt x="1214" y="2677"/>
                        <a:pt x="1321" y="2507"/>
                      </a:cubicBezTo>
                      <a:cubicBezTo>
                        <a:pt x="1446" y="2302"/>
                        <a:pt x="1713" y="2186"/>
                        <a:pt x="2025" y="2186"/>
                      </a:cubicBezTo>
                      <a:cubicBezTo>
                        <a:pt x="2329" y="2186"/>
                        <a:pt x="2739" y="2311"/>
                        <a:pt x="2882" y="2686"/>
                      </a:cubicBezTo>
                      <a:cubicBezTo>
                        <a:pt x="2882" y="2686"/>
                        <a:pt x="2891" y="2695"/>
                        <a:pt x="2891" y="2695"/>
                      </a:cubicBezTo>
                      <a:cubicBezTo>
                        <a:pt x="2900" y="2695"/>
                        <a:pt x="2900" y="2695"/>
                        <a:pt x="2909" y="2686"/>
                      </a:cubicBezTo>
                      <a:cubicBezTo>
                        <a:pt x="3123" y="2445"/>
                        <a:pt x="3426" y="2249"/>
                        <a:pt x="3774" y="2124"/>
                      </a:cubicBezTo>
                      <a:cubicBezTo>
                        <a:pt x="4247" y="1963"/>
                        <a:pt x="4737" y="1874"/>
                        <a:pt x="5246" y="1874"/>
                      </a:cubicBezTo>
                      <a:cubicBezTo>
                        <a:pt x="5754" y="1874"/>
                        <a:pt x="6281" y="1963"/>
                        <a:pt x="6807" y="2133"/>
                      </a:cubicBezTo>
                      <a:cubicBezTo>
                        <a:pt x="6816" y="2133"/>
                        <a:pt x="6816" y="2133"/>
                        <a:pt x="6825" y="2124"/>
                      </a:cubicBezTo>
                      <a:cubicBezTo>
                        <a:pt x="6825" y="2124"/>
                        <a:pt x="6825" y="2115"/>
                        <a:pt x="6825" y="2106"/>
                      </a:cubicBezTo>
                      <a:cubicBezTo>
                        <a:pt x="6593" y="1722"/>
                        <a:pt x="6085" y="1000"/>
                        <a:pt x="5237" y="527"/>
                      </a:cubicBezTo>
                      <a:cubicBezTo>
                        <a:pt x="4621" y="179"/>
                        <a:pt x="3997" y="0"/>
                        <a:pt x="33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8" name="Google Shape;12068;p36"/>
                <p:cNvSpPr/>
                <p:nvPr/>
              </p:nvSpPr>
              <p:spPr>
                <a:xfrm>
                  <a:off x="7435070" y="1602709"/>
                  <a:ext cx="309493" cy="116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2080" extrusionOk="0">
                      <a:moveTo>
                        <a:pt x="2382" y="1"/>
                      </a:moveTo>
                      <a:cubicBezTo>
                        <a:pt x="1668" y="1"/>
                        <a:pt x="892" y="46"/>
                        <a:pt x="9" y="153"/>
                      </a:cubicBezTo>
                      <a:cubicBezTo>
                        <a:pt x="9" y="153"/>
                        <a:pt x="0" y="153"/>
                        <a:pt x="0" y="162"/>
                      </a:cubicBezTo>
                      <a:cubicBezTo>
                        <a:pt x="0" y="162"/>
                        <a:pt x="0" y="170"/>
                        <a:pt x="0" y="170"/>
                      </a:cubicBezTo>
                      <a:cubicBezTo>
                        <a:pt x="348" y="536"/>
                        <a:pt x="669" y="1009"/>
                        <a:pt x="946" y="1580"/>
                      </a:cubicBezTo>
                      <a:cubicBezTo>
                        <a:pt x="1142" y="1741"/>
                        <a:pt x="1320" y="1910"/>
                        <a:pt x="1472" y="2080"/>
                      </a:cubicBezTo>
                      <a:lnTo>
                        <a:pt x="1490" y="2080"/>
                      </a:lnTo>
                      <a:cubicBezTo>
                        <a:pt x="2435" y="1544"/>
                        <a:pt x="3221" y="1179"/>
                        <a:pt x="3970" y="938"/>
                      </a:cubicBezTo>
                      <a:cubicBezTo>
                        <a:pt x="4469" y="768"/>
                        <a:pt x="4996" y="617"/>
                        <a:pt x="5531" y="483"/>
                      </a:cubicBezTo>
                      <a:cubicBezTo>
                        <a:pt x="5540" y="483"/>
                        <a:pt x="5540" y="474"/>
                        <a:pt x="5540" y="474"/>
                      </a:cubicBezTo>
                      <a:cubicBezTo>
                        <a:pt x="5540" y="465"/>
                        <a:pt x="5540" y="456"/>
                        <a:pt x="5531" y="456"/>
                      </a:cubicBezTo>
                      <a:cubicBezTo>
                        <a:pt x="5388" y="429"/>
                        <a:pt x="5255" y="385"/>
                        <a:pt x="5112" y="349"/>
                      </a:cubicBezTo>
                      <a:cubicBezTo>
                        <a:pt x="4951" y="304"/>
                        <a:pt x="4791" y="260"/>
                        <a:pt x="4630" y="233"/>
                      </a:cubicBezTo>
                      <a:cubicBezTo>
                        <a:pt x="3997" y="99"/>
                        <a:pt x="3435" y="28"/>
                        <a:pt x="2890" y="10"/>
                      </a:cubicBezTo>
                      <a:cubicBezTo>
                        <a:pt x="2721" y="1"/>
                        <a:pt x="2551" y="1"/>
                        <a:pt x="23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9" name="Google Shape;12069;p36"/>
                <p:cNvSpPr/>
                <p:nvPr/>
              </p:nvSpPr>
              <p:spPr>
                <a:xfrm>
                  <a:off x="6701085" y="1425372"/>
                  <a:ext cx="173430" cy="21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3890" extrusionOk="0">
                      <a:moveTo>
                        <a:pt x="3078" y="0"/>
                      </a:moveTo>
                      <a:cubicBezTo>
                        <a:pt x="2132" y="205"/>
                        <a:pt x="1374" y="580"/>
                        <a:pt x="821" y="1115"/>
                      </a:cubicBezTo>
                      <a:cubicBezTo>
                        <a:pt x="464" y="1481"/>
                        <a:pt x="0" y="2043"/>
                        <a:pt x="206" y="2766"/>
                      </a:cubicBezTo>
                      <a:cubicBezTo>
                        <a:pt x="420" y="3506"/>
                        <a:pt x="848" y="3729"/>
                        <a:pt x="1553" y="3890"/>
                      </a:cubicBezTo>
                      <a:lnTo>
                        <a:pt x="1562" y="3890"/>
                      </a:lnTo>
                      <a:cubicBezTo>
                        <a:pt x="1686" y="3881"/>
                        <a:pt x="1802" y="3872"/>
                        <a:pt x="1927" y="3863"/>
                      </a:cubicBezTo>
                      <a:cubicBezTo>
                        <a:pt x="1936" y="3863"/>
                        <a:pt x="1936" y="3854"/>
                        <a:pt x="1945" y="3845"/>
                      </a:cubicBezTo>
                      <a:cubicBezTo>
                        <a:pt x="1945" y="3845"/>
                        <a:pt x="1936" y="3836"/>
                        <a:pt x="1936" y="3836"/>
                      </a:cubicBezTo>
                      <a:cubicBezTo>
                        <a:pt x="1793" y="3747"/>
                        <a:pt x="1660" y="3622"/>
                        <a:pt x="1553" y="3461"/>
                      </a:cubicBezTo>
                      <a:cubicBezTo>
                        <a:pt x="1169" y="2917"/>
                        <a:pt x="955" y="2088"/>
                        <a:pt x="1463" y="1401"/>
                      </a:cubicBezTo>
                      <a:cubicBezTo>
                        <a:pt x="1892" y="848"/>
                        <a:pt x="2454" y="375"/>
                        <a:pt x="3096" y="27"/>
                      </a:cubicBezTo>
                      <a:cubicBezTo>
                        <a:pt x="3096" y="27"/>
                        <a:pt x="3105" y="18"/>
                        <a:pt x="3096" y="9"/>
                      </a:cubicBezTo>
                      <a:cubicBezTo>
                        <a:pt x="3096" y="9"/>
                        <a:pt x="3087" y="0"/>
                        <a:pt x="30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0" name="Google Shape;12070;p36"/>
                <p:cNvSpPr/>
                <p:nvPr/>
              </p:nvSpPr>
              <p:spPr>
                <a:xfrm>
                  <a:off x="7352349" y="1509544"/>
                  <a:ext cx="584523" cy="114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5" h="2053" extrusionOk="0">
                      <a:moveTo>
                        <a:pt x="2908" y="1"/>
                      </a:moveTo>
                      <a:cubicBezTo>
                        <a:pt x="1927" y="1"/>
                        <a:pt x="955" y="90"/>
                        <a:pt x="9" y="277"/>
                      </a:cubicBezTo>
                      <a:cubicBezTo>
                        <a:pt x="9" y="277"/>
                        <a:pt x="0" y="277"/>
                        <a:pt x="0" y="286"/>
                      </a:cubicBezTo>
                      <a:cubicBezTo>
                        <a:pt x="0" y="286"/>
                        <a:pt x="0" y="295"/>
                        <a:pt x="0" y="295"/>
                      </a:cubicBezTo>
                      <a:cubicBezTo>
                        <a:pt x="170" y="554"/>
                        <a:pt x="268" y="821"/>
                        <a:pt x="312" y="1089"/>
                      </a:cubicBezTo>
                      <a:cubicBezTo>
                        <a:pt x="312" y="1098"/>
                        <a:pt x="312" y="1098"/>
                        <a:pt x="321" y="1098"/>
                      </a:cubicBezTo>
                      <a:cubicBezTo>
                        <a:pt x="384" y="1125"/>
                        <a:pt x="455" y="1152"/>
                        <a:pt x="518" y="1178"/>
                      </a:cubicBezTo>
                      <a:cubicBezTo>
                        <a:pt x="812" y="1294"/>
                        <a:pt x="1097" y="1482"/>
                        <a:pt x="1383" y="1731"/>
                      </a:cubicBezTo>
                      <a:cubicBezTo>
                        <a:pt x="2043" y="1535"/>
                        <a:pt x="2801" y="1446"/>
                        <a:pt x="3702" y="1446"/>
                      </a:cubicBezTo>
                      <a:cubicBezTo>
                        <a:pt x="3997" y="1446"/>
                        <a:pt x="4309" y="1455"/>
                        <a:pt x="4648" y="1473"/>
                      </a:cubicBezTo>
                      <a:cubicBezTo>
                        <a:pt x="5496" y="1526"/>
                        <a:pt x="6655" y="1598"/>
                        <a:pt x="7422" y="2053"/>
                      </a:cubicBezTo>
                      <a:lnTo>
                        <a:pt x="7431" y="2053"/>
                      </a:lnTo>
                      <a:cubicBezTo>
                        <a:pt x="8270" y="1865"/>
                        <a:pt x="9109" y="1731"/>
                        <a:pt x="9929" y="1660"/>
                      </a:cubicBezTo>
                      <a:cubicBezTo>
                        <a:pt x="10090" y="1642"/>
                        <a:pt x="10259" y="1633"/>
                        <a:pt x="10456" y="1615"/>
                      </a:cubicBezTo>
                      <a:cubicBezTo>
                        <a:pt x="10465" y="1615"/>
                        <a:pt x="10465" y="1615"/>
                        <a:pt x="10465" y="1607"/>
                      </a:cubicBezTo>
                      <a:cubicBezTo>
                        <a:pt x="10465" y="1598"/>
                        <a:pt x="10465" y="1589"/>
                        <a:pt x="10456" y="1589"/>
                      </a:cubicBezTo>
                      <a:cubicBezTo>
                        <a:pt x="8805" y="991"/>
                        <a:pt x="7306" y="482"/>
                        <a:pt x="5701" y="224"/>
                      </a:cubicBezTo>
                      <a:cubicBezTo>
                        <a:pt x="4746" y="72"/>
                        <a:pt x="3809" y="1"/>
                        <a:pt x="29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1" name="Google Shape;12071;p36"/>
                <p:cNvSpPr/>
                <p:nvPr/>
              </p:nvSpPr>
              <p:spPr>
                <a:xfrm>
                  <a:off x="7132115" y="1565845"/>
                  <a:ext cx="346357" cy="148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1" h="2660" extrusionOk="0">
                      <a:moveTo>
                        <a:pt x="2650" y="1"/>
                      </a:moveTo>
                      <a:cubicBezTo>
                        <a:pt x="1731" y="1"/>
                        <a:pt x="1080" y="152"/>
                        <a:pt x="616" y="500"/>
                      </a:cubicBezTo>
                      <a:cubicBezTo>
                        <a:pt x="419" y="643"/>
                        <a:pt x="259" y="839"/>
                        <a:pt x="152" y="1062"/>
                      </a:cubicBezTo>
                      <a:cubicBezTo>
                        <a:pt x="134" y="1152"/>
                        <a:pt x="107" y="1241"/>
                        <a:pt x="63" y="1348"/>
                      </a:cubicBezTo>
                      <a:cubicBezTo>
                        <a:pt x="0" y="1651"/>
                        <a:pt x="54" y="1955"/>
                        <a:pt x="223" y="2186"/>
                      </a:cubicBezTo>
                      <a:cubicBezTo>
                        <a:pt x="384" y="2436"/>
                        <a:pt x="651" y="2597"/>
                        <a:pt x="990" y="2659"/>
                      </a:cubicBezTo>
                      <a:lnTo>
                        <a:pt x="999" y="2659"/>
                      </a:lnTo>
                      <a:cubicBezTo>
                        <a:pt x="999" y="2659"/>
                        <a:pt x="999" y="2659"/>
                        <a:pt x="1008" y="2650"/>
                      </a:cubicBezTo>
                      <a:cubicBezTo>
                        <a:pt x="1008" y="2650"/>
                        <a:pt x="1008" y="2641"/>
                        <a:pt x="1008" y="2641"/>
                      </a:cubicBezTo>
                      <a:cubicBezTo>
                        <a:pt x="990" y="2294"/>
                        <a:pt x="1106" y="1990"/>
                        <a:pt x="1356" y="1732"/>
                      </a:cubicBezTo>
                      <a:cubicBezTo>
                        <a:pt x="1740" y="1330"/>
                        <a:pt x="2436" y="1062"/>
                        <a:pt x="3140" y="1062"/>
                      </a:cubicBezTo>
                      <a:cubicBezTo>
                        <a:pt x="3194" y="1062"/>
                        <a:pt x="3247" y="1071"/>
                        <a:pt x="3292" y="1071"/>
                      </a:cubicBezTo>
                      <a:cubicBezTo>
                        <a:pt x="4246" y="1125"/>
                        <a:pt x="5353" y="1526"/>
                        <a:pt x="6173" y="2097"/>
                      </a:cubicBezTo>
                      <a:lnTo>
                        <a:pt x="6191" y="2097"/>
                      </a:lnTo>
                      <a:cubicBezTo>
                        <a:pt x="6200" y="2088"/>
                        <a:pt x="6200" y="2088"/>
                        <a:pt x="6191" y="2079"/>
                      </a:cubicBezTo>
                      <a:cubicBezTo>
                        <a:pt x="5219" y="661"/>
                        <a:pt x="4104" y="1"/>
                        <a:pt x="26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2" name="Google Shape;12072;p36"/>
                <p:cNvSpPr/>
                <p:nvPr/>
              </p:nvSpPr>
              <p:spPr>
                <a:xfrm>
                  <a:off x="6494311" y="1856845"/>
                  <a:ext cx="785824" cy="234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9" h="4203" extrusionOk="0">
                      <a:moveTo>
                        <a:pt x="11482" y="634"/>
                      </a:moveTo>
                      <a:cubicBezTo>
                        <a:pt x="11499" y="634"/>
                        <a:pt x="11526" y="643"/>
                        <a:pt x="11544" y="643"/>
                      </a:cubicBezTo>
                      <a:cubicBezTo>
                        <a:pt x="11562" y="643"/>
                        <a:pt x="11562" y="652"/>
                        <a:pt x="11562" y="652"/>
                      </a:cubicBezTo>
                      <a:cubicBezTo>
                        <a:pt x="11562" y="652"/>
                        <a:pt x="11562" y="661"/>
                        <a:pt x="11544" y="670"/>
                      </a:cubicBezTo>
                      <a:cubicBezTo>
                        <a:pt x="11250" y="688"/>
                        <a:pt x="10955" y="759"/>
                        <a:pt x="10670" y="821"/>
                      </a:cubicBezTo>
                      <a:lnTo>
                        <a:pt x="10509" y="848"/>
                      </a:lnTo>
                      <a:cubicBezTo>
                        <a:pt x="10500" y="848"/>
                        <a:pt x="10491" y="839"/>
                        <a:pt x="10500" y="830"/>
                      </a:cubicBezTo>
                      <a:cubicBezTo>
                        <a:pt x="10572" y="813"/>
                        <a:pt x="10634" y="795"/>
                        <a:pt x="10705" y="777"/>
                      </a:cubicBezTo>
                      <a:cubicBezTo>
                        <a:pt x="10955" y="705"/>
                        <a:pt x="11214" y="634"/>
                        <a:pt x="11482" y="634"/>
                      </a:cubicBezTo>
                      <a:close/>
                      <a:moveTo>
                        <a:pt x="9911" y="1018"/>
                      </a:moveTo>
                      <a:lnTo>
                        <a:pt x="9911" y="1027"/>
                      </a:lnTo>
                      <a:cubicBezTo>
                        <a:pt x="9644" y="1116"/>
                        <a:pt x="9376" y="1205"/>
                        <a:pt x="9117" y="1294"/>
                      </a:cubicBezTo>
                      <a:cubicBezTo>
                        <a:pt x="7494" y="1830"/>
                        <a:pt x="5968" y="2329"/>
                        <a:pt x="4452" y="3123"/>
                      </a:cubicBezTo>
                      <a:cubicBezTo>
                        <a:pt x="4434" y="3123"/>
                        <a:pt x="4434" y="3114"/>
                        <a:pt x="4425" y="3105"/>
                      </a:cubicBezTo>
                      <a:cubicBezTo>
                        <a:pt x="4425" y="3105"/>
                        <a:pt x="4425" y="3096"/>
                        <a:pt x="4434" y="3087"/>
                      </a:cubicBezTo>
                      <a:cubicBezTo>
                        <a:pt x="6013" y="2186"/>
                        <a:pt x="7753" y="1535"/>
                        <a:pt x="9911" y="1018"/>
                      </a:cubicBezTo>
                      <a:close/>
                      <a:moveTo>
                        <a:pt x="14042" y="1"/>
                      </a:moveTo>
                      <a:cubicBezTo>
                        <a:pt x="13328" y="90"/>
                        <a:pt x="12579" y="126"/>
                        <a:pt x="11856" y="161"/>
                      </a:cubicBezTo>
                      <a:cubicBezTo>
                        <a:pt x="10554" y="224"/>
                        <a:pt x="9216" y="295"/>
                        <a:pt x="7958" y="670"/>
                      </a:cubicBezTo>
                      <a:cubicBezTo>
                        <a:pt x="6307" y="1178"/>
                        <a:pt x="4817" y="1651"/>
                        <a:pt x="3354" y="2445"/>
                      </a:cubicBezTo>
                      <a:cubicBezTo>
                        <a:pt x="3087" y="2597"/>
                        <a:pt x="2819" y="2748"/>
                        <a:pt x="2569" y="2891"/>
                      </a:cubicBezTo>
                      <a:cubicBezTo>
                        <a:pt x="2141" y="3141"/>
                        <a:pt x="1704" y="3391"/>
                        <a:pt x="1258" y="3605"/>
                      </a:cubicBezTo>
                      <a:cubicBezTo>
                        <a:pt x="1026" y="3721"/>
                        <a:pt x="785" y="3828"/>
                        <a:pt x="544" y="3935"/>
                      </a:cubicBezTo>
                      <a:cubicBezTo>
                        <a:pt x="366" y="4006"/>
                        <a:pt x="187" y="4087"/>
                        <a:pt x="9" y="4167"/>
                      </a:cubicBezTo>
                      <a:cubicBezTo>
                        <a:pt x="9" y="4176"/>
                        <a:pt x="0" y="4185"/>
                        <a:pt x="9" y="4185"/>
                      </a:cubicBezTo>
                      <a:cubicBezTo>
                        <a:pt x="9" y="4194"/>
                        <a:pt x="9" y="4202"/>
                        <a:pt x="18" y="4202"/>
                      </a:cubicBezTo>
                      <a:lnTo>
                        <a:pt x="312" y="4202"/>
                      </a:lnTo>
                      <a:cubicBezTo>
                        <a:pt x="1008" y="4202"/>
                        <a:pt x="1677" y="4158"/>
                        <a:pt x="2320" y="4087"/>
                      </a:cubicBezTo>
                      <a:cubicBezTo>
                        <a:pt x="4496" y="3819"/>
                        <a:pt x="6736" y="3203"/>
                        <a:pt x="9171" y="2213"/>
                      </a:cubicBezTo>
                      <a:cubicBezTo>
                        <a:pt x="10759" y="1571"/>
                        <a:pt x="12445" y="857"/>
                        <a:pt x="14051" y="27"/>
                      </a:cubicBezTo>
                      <a:cubicBezTo>
                        <a:pt x="14060" y="27"/>
                        <a:pt x="14069" y="19"/>
                        <a:pt x="14060" y="10"/>
                      </a:cubicBezTo>
                      <a:cubicBezTo>
                        <a:pt x="14060" y="1"/>
                        <a:pt x="14051" y="1"/>
                        <a:pt x="140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3" name="Google Shape;12073;p36"/>
                <p:cNvSpPr/>
                <p:nvPr/>
              </p:nvSpPr>
              <p:spPr>
                <a:xfrm>
                  <a:off x="6597419" y="1537974"/>
                  <a:ext cx="117184" cy="125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" h="2249" extrusionOk="0">
                      <a:moveTo>
                        <a:pt x="1250" y="0"/>
                      </a:moveTo>
                      <a:cubicBezTo>
                        <a:pt x="643" y="161"/>
                        <a:pt x="1" y="723"/>
                        <a:pt x="1" y="1303"/>
                      </a:cubicBezTo>
                      <a:cubicBezTo>
                        <a:pt x="1" y="1722"/>
                        <a:pt x="188" y="2043"/>
                        <a:pt x="545" y="2248"/>
                      </a:cubicBezTo>
                      <a:lnTo>
                        <a:pt x="554" y="2248"/>
                      </a:lnTo>
                      <a:cubicBezTo>
                        <a:pt x="1062" y="2159"/>
                        <a:pt x="1580" y="2079"/>
                        <a:pt x="2088" y="2016"/>
                      </a:cubicBezTo>
                      <a:cubicBezTo>
                        <a:pt x="2097" y="2016"/>
                        <a:pt x="2097" y="2007"/>
                        <a:pt x="2097" y="2007"/>
                      </a:cubicBezTo>
                      <a:cubicBezTo>
                        <a:pt x="2097" y="1999"/>
                        <a:pt x="2097" y="1990"/>
                        <a:pt x="2088" y="1990"/>
                      </a:cubicBezTo>
                      <a:cubicBezTo>
                        <a:pt x="1491" y="1767"/>
                        <a:pt x="1125" y="1151"/>
                        <a:pt x="1169" y="428"/>
                      </a:cubicBezTo>
                      <a:cubicBezTo>
                        <a:pt x="1178" y="295"/>
                        <a:pt x="1205" y="152"/>
                        <a:pt x="1268" y="18"/>
                      </a:cubicBezTo>
                      <a:cubicBezTo>
                        <a:pt x="1268" y="18"/>
                        <a:pt x="1268" y="9"/>
                        <a:pt x="1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4" name="Google Shape;12074;p36"/>
                <p:cNvSpPr/>
                <p:nvPr/>
              </p:nvSpPr>
              <p:spPr>
                <a:xfrm>
                  <a:off x="6668187" y="1485136"/>
                  <a:ext cx="95735" cy="162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4" h="2909" extrusionOk="0">
                      <a:moveTo>
                        <a:pt x="1107" y="1"/>
                      </a:moveTo>
                      <a:cubicBezTo>
                        <a:pt x="1107" y="1"/>
                        <a:pt x="1107" y="1"/>
                        <a:pt x="1107" y="10"/>
                      </a:cubicBezTo>
                      <a:cubicBezTo>
                        <a:pt x="679" y="224"/>
                        <a:pt x="188" y="696"/>
                        <a:pt x="117" y="1214"/>
                      </a:cubicBezTo>
                      <a:cubicBezTo>
                        <a:pt x="1" y="2008"/>
                        <a:pt x="393" y="2597"/>
                        <a:pt x="1232" y="2909"/>
                      </a:cubicBezTo>
                      <a:lnTo>
                        <a:pt x="1241" y="2909"/>
                      </a:lnTo>
                      <a:cubicBezTo>
                        <a:pt x="1392" y="2900"/>
                        <a:pt x="1544" y="2882"/>
                        <a:pt x="1696" y="2864"/>
                      </a:cubicBezTo>
                      <a:cubicBezTo>
                        <a:pt x="1704" y="2864"/>
                        <a:pt x="1713" y="2855"/>
                        <a:pt x="1713" y="2846"/>
                      </a:cubicBezTo>
                      <a:cubicBezTo>
                        <a:pt x="1713" y="2838"/>
                        <a:pt x="1704" y="2838"/>
                        <a:pt x="1696" y="2838"/>
                      </a:cubicBezTo>
                      <a:cubicBezTo>
                        <a:pt x="1330" y="2775"/>
                        <a:pt x="1035" y="2641"/>
                        <a:pt x="750" y="2186"/>
                      </a:cubicBezTo>
                      <a:cubicBezTo>
                        <a:pt x="429" y="1687"/>
                        <a:pt x="464" y="937"/>
                        <a:pt x="830" y="402"/>
                      </a:cubicBezTo>
                      <a:cubicBezTo>
                        <a:pt x="911" y="277"/>
                        <a:pt x="1009" y="152"/>
                        <a:pt x="1125" y="27"/>
                      </a:cubicBezTo>
                      <a:cubicBezTo>
                        <a:pt x="1125" y="27"/>
                        <a:pt x="1125" y="18"/>
                        <a:pt x="1125" y="10"/>
                      </a:cubicBezTo>
                      <a:cubicBezTo>
                        <a:pt x="1116" y="10"/>
                        <a:pt x="1116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5" name="Google Shape;12075;p36"/>
                <p:cNvSpPr/>
                <p:nvPr/>
              </p:nvSpPr>
              <p:spPr>
                <a:xfrm>
                  <a:off x="5916272" y="1636612"/>
                  <a:ext cx="1597565" cy="4544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02" h="8137" extrusionOk="0">
                      <a:moveTo>
                        <a:pt x="6584" y="4336"/>
                      </a:moveTo>
                      <a:lnTo>
                        <a:pt x="6584" y="4345"/>
                      </a:lnTo>
                      <a:cubicBezTo>
                        <a:pt x="6593" y="4345"/>
                        <a:pt x="6602" y="4354"/>
                        <a:pt x="6602" y="4363"/>
                      </a:cubicBezTo>
                      <a:cubicBezTo>
                        <a:pt x="6611" y="4372"/>
                        <a:pt x="6611" y="4390"/>
                        <a:pt x="6593" y="4399"/>
                      </a:cubicBezTo>
                      <a:cubicBezTo>
                        <a:pt x="6540" y="4434"/>
                        <a:pt x="6477" y="4452"/>
                        <a:pt x="6424" y="4479"/>
                      </a:cubicBezTo>
                      <a:cubicBezTo>
                        <a:pt x="6352" y="4515"/>
                        <a:pt x="6272" y="4550"/>
                        <a:pt x="6201" y="4595"/>
                      </a:cubicBezTo>
                      <a:cubicBezTo>
                        <a:pt x="6085" y="4693"/>
                        <a:pt x="5969" y="4764"/>
                        <a:pt x="5844" y="4827"/>
                      </a:cubicBezTo>
                      <a:cubicBezTo>
                        <a:pt x="5835" y="4827"/>
                        <a:pt x="5826" y="4809"/>
                        <a:pt x="5817" y="4800"/>
                      </a:cubicBezTo>
                      <a:cubicBezTo>
                        <a:pt x="5817" y="4791"/>
                        <a:pt x="5817" y="4782"/>
                        <a:pt x="5835" y="4773"/>
                      </a:cubicBezTo>
                      <a:cubicBezTo>
                        <a:pt x="5924" y="4720"/>
                        <a:pt x="6022" y="4657"/>
                        <a:pt x="6103" y="4595"/>
                      </a:cubicBezTo>
                      <a:cubicBezTo>
                        <a:pt x="6254" y="4497"/>
                        <a:pt x="6397" y="4399"/>
                        <a:pt x="6576" y="4345"/>
                      </a:cubicBezTo>
                      <a:lnTo>
                        <a:pt x="6584" y="4336"/>
                      </a:lnTo>
                      <a:close/>
                      <a:moveTo>
                        <a:pt x="5246" y="5148"/>
                      </a:moveTo>
                      <a:lnTo>
                        <a:pt x="5246" y="5166"/>
                      </a:lnTo>
                      <a:lnTo>
                        <a:pt x="5255" y="5175"/>
                      </a:lnTo>
                      <a:cubicBezTo>
                        <a:pt x="5255" y="5175"/>
                        <a:pt x="5264" y="5184"/>
                        <a:pt x="5255" y="5193"/>
                      </a:cubicBezTo>
                      <a:cubicBezTo>
                        <a:pt x="4800" y="5514"/>
                        <a:pt x="4265" y="5888"/>
                        <a:pt x="3685" y="6219"/>
                      </a:cubicBezTo>
                      <a:cubicBezTo>
                        <a:pt x="3676" y="6219"/>
                        <a:pt x="3658" y="6210"/>
                        <a:pt x="3658" y="6201"/>
                      </a:cubicBezTo>
                      <a:cubicBezTo>
                        <a:pt x="3649" y="6192"/>
                        <a:pt x="3658" y="6183"/>
                        <a:pt x="3658" y="6174"/>
                      </a:cubicBezTo>
                      <a:cubicBezTo>
                        <a:pt x="4149" y="5799"/>
                        <a:pt x="4684" y="5451"/>
                        <a:pt x="5237" y="5166"/>
                      </a:cubicBezTo>
                      <a:lnTo>
                        <a:pt x="5246" y="5148"/>
                      </a:lnTo>
                      <a:close/>
                      <a:moveTo>
                        <a:pt x="17959" y="3462"/>
                      </a:moveTo>
                      <a:lnTo>
                        <a:pt x="17959" y="3489"/>
                      </a:lnTo>
                      <a:lnTo>
                        <a:pt x="17638" y="3587"/>
                      </a:lnTo>
                      <a:cubicBezTo>
                        <a:pt x="14836" y="4488"/>
                        <a:pt x="11928" y="5425"/>
                        <a:pt x="9734" y="7414"/>
                      </a:cubicBezTo>
                      <a:cubicBezTo>
                        <a:pt x="11830" y="5282"/>
                        <a:pt x="14926" y="4265"/>
                        <a:pt x="17950" y="3471"/>
                      </a:cubicBezTo>
                      <a:lnTo>
                        <a:pt x="17959" y="3462"/>
                      </a:lnTo>
                      <a:close/>
                      <a:moveTo>
                        <a:pt x="25015" y="1"/>
                      </a:moveTo>
                      <a:cubicBezTo>
                        <a:pt x="24774" y="1"/>
                        <a:pt x="24543" y="27"/>
                        <a:pt x="24328" y="81"/>
                      </a:cubicBezTo>
                      <a:cubicBezTo>
                        <a:pt x="23775" y="233"/>
                        <a:pt x="23124" y="670"/>
                        <a:pt x="23008" y="1196"/>
                      </a:cubicBezTo>
                      <a:cubicBezTo>
                        <a:pt x="22928" y="1517"/>
                        <a:pt x="23062" y="1821"/>
                        <a:pt x="23383" y="2106"/>
                      </a:cubicBezTo>
                      <a:cubicBezTo>
                        <a:pt x="23552" y="2258"/>
                        <a:pt x="23856" y="2347"/>
                        <a:pt x="24177" y="2347"/>
                      </a:cubicBezTo>
                      <a:cubicBezTo>
                        <a:pt x="24578" y="2347"/>
                        <a:pt x="25033" y="2186"/>
                        <a:pt x="25105" y="1722"/>
                      </a:cubicBezTo>
                      <a:cubicBezTo>
                        <a:pt x="25131" y="1535"/>
                        <a:pt x="25096" y="1374"/>
                        <a:pt x="24997" y="1258"/>
                      </a:cubicBezTo>
                      <a:cubicBezTo>
                        <a:pt x="24899" y="1143"/>
                        <a:pt x="24748" y="1080"/>
                        <a:pt x="24578" y="1080"/>
                      </a:cubicBezTo>
                      <a:cubicBezTo>
                        <a:pt x="24373" y="1080"/>
                        <a:pt x="24186" y="1178"/>
                        <a:pt x="24079" y="1348"/>
                      </a:cubicBezTo>
                      <a:cubicBezTo>
                        <a:pt x="24079" y="1357"/>
                        <a:pt x="24070" y="1357"/>
                        <a:pt x="24070" y="1357"/>
                      </a:cubicBezTo>
                      <a:cubicBezTo>
                        <a:pt x="24061" y="1357"/>
                        <a:pt x="24052" y="1357"/>
                        <a:pt x="24052" y="1348"/>
                      </a:cubicBezTo>
                      <a:cubicBezTo>
                        <a:pt x="24043" y="1339"/>
                        <a:pt x="24043" y="1339"/>
                        <a:pt x="24052" y="1330"/>
                      </a:cubicBezTo>
                      <a:cubicBezTo>
                        <a:pt x="24168" y="1071"/>
                        <a:pt x="24364" y="928"/>
                        <a:pt x="24605" y="928"/>
                      </a:cubicBezTo>
                      <a:cubicBezTo>
                        <a:pt x="24828" y="928"/>
                        <a:pt x="25051" y="1053"/>
                        <a:pt x="25185" y="1258"/>
                      </a:cubicBezTo>
                      <a:cubicBezTo>
                        <a:pt x="25328" y="1464"/>
                        <a:pt x="25354" y="1696"/>
                        <a:pt x="25256" y="1928"/>
                      </a:cubicBezTo>
                      <a:cubicBezTo>
                        <a:pt x="25087" y="2365"/>
                        <a:pt x="24694" y="2623"/>
                        <a:pt x="24186" y="2623"/>
                      </a:cubicBezTo>
                      <a:cubicBezTo>
                        <a:pt x="24132" y="2623"/>
                        <a:pt x="24088" y="2614"/>
                        <a:pt x="24034" y="2614"/>
                      </a:cubicBezTo>
                      <a:cubicBezTo>
                        <a:pt x="24025" y="2614"/>
                        <a:pt x="24016" y="2614"/>
                        <a:pt x="24016" y="2623"/>
                      </a:cubicBezTo>
                      <a:cubicBezTo>
                        <a:pt x="23588" y="2606"/>
                        <a:pt x="23169" y="2606"/>
                        <a:pt x="22758" y="2606"/>
                      </a:cubicBezTo>
                      <a:cubicBezTo>
                        <a:pt x="17085" y="2606"/>
                        <a:pt x="12856" y="3676"/>
                        <a:pt x="9457" y="5996"/>
                      </a:cubicBezTo>
                      <a:lnTo>
                        <a:pt x="9439" y="5996"/>
                      </a:lnTo>
                      <a:cubicBezTo>
                        <a:pt x="9421" y="5996"/>
                        <a:pt x="9403" y="5987"/>
                        <a:pt x="9395" y="5969"/>
                      </a:cubicBezTo>
                      <a:cubicBezTo>
                        <a:pt x="9395" y="5960"/>
                        <a:pt x="9395" y="5942"/>
                        <a:pt x="9403" y="5933"/>
                      </a:cubicBezTo>
                      <a:cubicBezTo>
                        <a:pt x="12347" y="3649"/>
                        <a:pt x="16469" y="2391"/>
                        <a:pt x="21001" y="2391"/>
                      </a:cubicBezTo>
                      <a:cubicBezTo>
                        <a:pt x="21857" y="2391"/>
                        <a:pt x="22723" y="2436"/>
                        <a:pt x="23579" y="2525"/>
                      </a:cubicBezTo>
                      <a:cubicBezTo>
                        <a:pt x="23588" y="2525"/>
                        <a:pt x="23597" y="2525"/>
                        <a:pt x="23597" y="2516"/>
                      </a:cubicBezTo>
                      <a:cubicBezTo>
                        <a:pt x="23597" y="2507"/>
                        <a:pt x="23597" y="2498"/>
                        <a:pt x="23588" y="2498"/>
                      </a:cubicBezTo>
                      <a:cubicBezTo>
                        <a:pt x="23204" y="2338"/>
                        <a:pt x="22937" y="2052"/>
                        <a:pt x="22839" y="1705"/>
                      </a:cubicBezTo>
                      <a:cubicBezTo>
                        <a:pt x="22812" y="1624"/>
                        <a:pt x="22794" y="1553"/>
                        <a:pt x="22785" y="1473"/>
                      </a:cubicBezTo>
                      <a:cubicBezTo>
                        <a:pt x="22785" y="1464"/>
                        <a:pt x="22776" y="1464"/>
                        <a:pt x="22776" y="1464"/>
                      </a:cubicBezTo>
                      <a:cubicBezTo>
                        <a:pt x="22714" y="1455"/>
                        <a:pt x="22660" y="1455"/>
                        <a:pt x="22607" y="1446"/>
                      </a:cubicBezTo>
                      <a:lnTo>
                        <a:pt x="22589" y="1446"/>
                      </a:lnTo>
                      <a:cubicBezTo>
                        <a:pt x="22277" y="1437"/>
                        <a:pt x="21964" y="1437"/>
                        <a:pt x="21652" y="1437"/>
                      </a:cubicBezTo>
                      <a:cubicBezTo>
                        <a:pt x="15461" y="1437"/>
                        <a:pt x="9698" y="3212"/>
                        <a:pt x="5434" y="6433"/>
                      </a:cubicBezTo>
                      <a:cubicBezTo>
                        <a:pt x="5425" y="6433"/>
                        <a:pt x="5416" y="6424"/>
                        <a:pt x="5416" y="6406"/>
                      </a:cubicBezTo>
                      <a:cubicBezTo>
                        <a:pt x="7191" y="4827"/>
                        <a:pt x="9368" y="3649"/>
                        <a:pt x="12463" y="2597"/>
                      </a:cubicBezTo>
                      <a:cubicBezTo>
                        <a:pt x="14212" y="1999"/>
                        <a:pt x="15907" y="1597"/>
                        <a:pt x="17647" y="1357"/>
                      </a:cubicBezTo>
                      <a:cubicBezTo>
                        <a:pt x="18369" y="1258"/>
                        <a:pt x="19110" y="1214"/>
                        <a:pt x="19921" y="1214"/>
                      </a:cubicBezTo>
                      <a:cubicBezTo>
                        <a:pt x="20582" y="1214"/>
                        <a:pt x="21277" y="1250"/>
                        <a:pt x="22116" y="1312"/>
                      </a:cubicBezTo>
                      <a:cubicBezTo>
                        <a:pt x="22125" y="1312"/>
                        <a:pt x="22125" y="1303"/>
                        <a:pt x="22125" y="1303"/>
                      </a:cubicBezTo>
                      <a:cubicBezTo>
                        <a:pt x="22134" y="1294"/>
                        <a:pt x="22125" y="1285"/>
                        <a:pt x="22125" y="1285"/>
                      </a:cubicBezTo>
                      <a:cubicBezTo>
                        <a:pt x="21822" y="1125"/>
                        <a:pt x="21625" y="866"/>
                        <a:pt x="21563" y="554"/>
                      </a:cubicBezTo>
                      <a:cubicBezTo>
                        <a:pt x="21554" y="545"/>
                        <a:pt x="21554" y="545"/>
                        <a:pt x="21545" y="545"/>
                      </a:cubicBezTo>
                      <a:lnTo>
                        <a:pt x="21536" y="545"/>
                      </a:lnTo>
                      <a:cubicBezTo>
                        <a:pt x="21304" y="795"/>
                        <a:pt x="20992" y="928"/>
                        <a:pt x="20653" y="928"/>
                      </a:cubicBezTo>
                      <a:cubicBezTo>
                        <a:pt x="20332" y="928"/>
                        <a:pt x="19984" y="804"/>
                        <a:pt x="19672" y="589"/>
                      </a:cubicBezTo>
                      <a:cubicBezTo>
                        <a:pt x="19663" y="598"/>
                        <a:pt x="19663" y="598"/>
                        <a:pt x="19654" y="598"/>
                      </a:cubicBezTo>
                      <a:cubicBezTo>
                        <a:pt x="19368" y="625"/>
                        <a:pt x="19056" y="661"/>
                        <a:pt x="18753" y="661"/>
                      </a:cubicBezTo>
                      <a:cubicBezTo>
                        <a:pt x="18003" y="661"/>
                        <a:pt x="17486" y="473"/>
                        <a:pt x="17120" y="81"/>
                      </a:cubicBezTo>
                      <a:lnTo>
                        <a:pt x="17111" y="81"/>
                      </a:lnTo>
                      <a:cubicBezTo>
                        <a:pt x="16888" y="152"/>
                        <a:pt x="16701" y="188"/>
                        <a:pt x="16522" y="188"/>
                      </a:cubicBezTo>
                      <a:cubicBezTo>
                        <a:pt x="16407" y="188"/>
                        <a:pt x="16291" y="170"/>
                        <a:pt x="16183" y="143"/>
                      </a:cubicBezTo>
                      <a:cubicBezTo>
                        <a:pt x="15755" y="188"/>
                        <a:pt x="13177" y="616"/>
                        <a:pt x="12017" y="884"/>
                      </a:cubicBezTo>
                      <a:cubicBezTo>
                        <a:pt x="11214" y="1071"/>
                        <a:pt x="7762" y="2017"/>
                        <a:pt x="5541" y="3284"/>
                      </a:cubicBezTo>
                      <a:cubicBezTo>
                        <a:pt x="4773" y="3721"/>
                        <a:pt x="4024" y="4229"/>
                        <a:pt x="3293" y="4720"/>
                      </a:cubicBezTo>
                      <a:cubicBezTo>
                        <a:pt x="2249" y="5434"/>
                        <a:pt x="1160" y="6174"/>
                        <a:pt x="10" y="6700"/>
                      </a:cubicBezTo>
                      <a:cubicBezTo>
                        <a:pt x="1" y="6709"/>
                        <a:pt x="1" y="6709"/>
                        <a:pt x="1" y="6718"/>
                      </a:cubicBezTo>
                      <a:cubicBezTo>
                        <a:pt x="1" y="6727"/>
                        <a:pt x="1" y="6727"/>
                        <a:pt x="10" y="6736"/>
                      </a:cubicBezTo>
                      <a:cubicBezTo>
                        <a:pt x="420" y="6888"/>
                        <a:pt x="839" y="7066"/>
                        <a:pt x="1303" y="7262"/>
                      </a:cubicBezTo>
                      <a:cubicBezTo>
                        <a:pt x="1464" y="7182"/>
                        <a:pt x="1651" y="7128"/>
                        <a:pt x="1901" y="7093"/>
                      </a:cubicBezTo>
                      <a:cubicBezTo>
                        <a:pt x="2302" y="7039"/>
                        <a:pt x="2731" y="7004"/>
                        <a:pt x="3177" y="7004"/>
                      </a:cubicBezTo>
                      <a:cubicBezTo>
                        <a:pt x="4131" y="7004"/>
                        <a:pt x="5148" y="7137"/>
                        <a:pt x="6379" y="7423"/>
                      </a:cubicBezTo>
                      <a:cubicBezTo>
                        <a:pt x="6638" y="7476"/>
                        <a:pt x="6888" y="7548"/>
                        <a:pt x="7129" y="7610"/>
                      </a:cubicBezTo>
                      <a:cubicBezTo>
                        <a:pt x="7289" y="7467"/>
                        <a:pt x="7432" y="7343"/>
                        <a:pt x="7575" y="7227"/>
                      </a:cubicBezTo>
                      <a:cubicBezTo>
                        <a:pt x="7708" y="7120"/>
                        <a:pt x="7869" y="7048"/>
                        <a:pt x="8021" y="6968"/>
                      </a:cubicBezTo>
                      <a:cubicBezTo>
                        <a:pt x="8065" y="6950"/>
                        <a:pt x="8101" y="6932"/>
                        <a:pt x="8155" y="6914"/>
                      </a:cubicBezTo>
                      <a:cubicBezTo>
                        <a:pt x="8172" y="6914"/>
                        <a:pt x="8190" y="6923"/>
                        <a:pt x="8190" y="6932"/>
                      </a:cubicBezTo>
                      <a:cubicBezTo>
                        <a:pt x="8190" y="6941"/>
                        <a:pt x="8190" y="6950"/>
                        <a:pt x="8181" y="6959"/>
                      </a:cubicBezTo>
                      <a:cubicBezTo>
                        <a:pt x="8119" y="7013"/>
                        <a:pt x="8065" y="7057"/>
                        <a:pt x="8003" y="7111"/>
                      </a:cubicBezTo>
                      <a:cubicBezTo>
                        <a:pt x="7905" y="7200"/>
                        <a:pt x="7798" y="7298"/>
                        <a:pt x="7691" y="7369"/>
                      </a:cubicBezTo>
                      <a:cubicBezTo>
                        <a:pt x="7566" y="7450"/>
                        <a:pt x="7441" y="7539"/>
                        <a:pt x="7298" y="7637"/>
                      </a:cubicBezTo>
                      <a:cubicBezTo>
                        <a:pt x="7298" y="7646"/>
                        <a:pt x="7289" y="7646"/>
                        <a:pt x="7298" y="7655"/>
                      </a:cubicBezTo>
                      <a:cubicBezTo>
                        <a:pt x="7298" y="7664"/>
                        <a:pt x="7298" y="7664"/>
                        <a:pt x="7307" y="7664"/>
                      </a:cubicBezTo>
                      <a:lnTo>
                        <a:pt x="7361" y="7682"/>
                      </a:lnTo>
                      <a:cubicBezTo>
                        <a:pt x="8039" y="7878"/>
                        <a:pt x="8681" y="8056"/>
                        <a:pt x="9412" y="8101"/>
                      </a:cubicBezTo>
                      <a:cubicBezTo>
                        <a:pt x="9618" y="8119"/>
                        <a:pt x="9823" y="8128"/>
                        <a:pt x="10037" y="8137"/>
                      </a:cubicBezTo>
                      <a:cubicBezTo>
                        <a:pt x="10037" y="8137"/>
                        <a:pt x="10046" y="8137"/>
                        <a:pt x="10046" y="8128"/>
                      </a:cubicBezTo>
                      <a:cubicBezTo>
                        <a:pt x="11214" y="7352"/>
                        <a:pt x="12517" y="6682"/>
                        <a:pt x="13775" y="6040"/>
                      </a:cubicBezTo>
                      <a:lnTo>
                        <a:pt x="14025" y="5906"/>
                      </a:lnTo>
                      <a:cubicBezTo>
                        <a:pt x="15604" y="5095"/>
                        <a:pt x="16942" y="4586"/>
                        <a:pt x="18226" y="4318"/>
                      </a:cubicBezTo>
                      <a:cubicBezTo>
                        <a:pt x="20510" y="3837"/>
                        <a:pt x="22767" y="3747"/>
                        <a:pt x="24881" y="3721"/>
                      </a:cubicBezTo>
                      <a:cubicBezTo>
                        <a:pt x="25310" y="3489"/>
                        <a:pt x="25658" y="3292"/>
                        <a:pt x="25970" y="3105"/>
                      </a:cubicBezTo>
                      <a:cubicBezTo>
                        <a:pt x="26345" y="2891"/>
                        <a:pt x="26719" y="2659"/>
                        <a:pt x="27085" y="2427"/>
                      </a:cubicBezTo>
                      <a:cubicBezTo>
                        <a:pt x="27576" y="2124"/>
                        <a:pt x="28084" y="1812"/>
                        <a:pt x="28602" y="1526"/>
                      </a:cubicBezTo>
                      <a:cubicBezTo>
                        <a:pt x="28602" y="1517"/>
                        <a:pt x="28602" y="1517"/>
                        <a:pt x="28602" y="1508"/>
                      </a:cubicBezTo>
                      <a:cubicBezTo>
                        <a:pt x="28602" y="1508"/>
                        <a:pt x="28602" y="1499"/>
                        <a:pt x="28602" y="1499"/>
                      </a:cubicBezTo>
                      <a:cubicBezTo>
                        <a:pt x="27808" y="777"/>
                        <a:pt x="26345" y="1"/>
                        <a:pt x="250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6" name="Google Shape;12076;p36"/>
                <p:cNvSpPr/>
                <p:nvPr/>
              </p:nvSpPr>
              <p:spPr>
                <a:xfrm>
                  <a:off x="6563068" y="1568861"/>
                  <a:ext cx="50884" cy="100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1803" extrusionOk="0">
                      <a:moveTo>
                        <a:pt x="678" y="0"/>
                      </a:moveTo>
                      <a:cubicBezTo>
                        <a:pt x="223" y="223"/>
                        <a:pt x="0" y="553"/>
                        <a:pt x="18" y="964"/>
                      </a:cubicBezTo>
                      <a:cubicBezTo>
                        <a:pt x="36" y="1312"/>
                        <a:pt x="232" y="1597"/>
                        <a:pt x="598" y="1802"/>
                      </a:cubicBezTo>
                      <a:lnTo>
                        <a:pt x="607" y="1802"/>
                      </a:lnTo>
                      <a:cubicBezTo>
                        <a:pt x="669" y="1793"/>
                        <a:pt x="741" y="1785"/>
                        <a:pt x="803" y="1767"/>
                      </a:cubicBezTo>
                      <a:lnTo>
                        <a:pt x="901" y="1749"/>
                      </a:lnTo>
                      <a:cubicBezTo>
                        <a:pt x="901" y="1749"/>
                        <a:pt x="910" y="1749"/>
                        <a:pt x="910" y="1740"/>
                      </a:cubicBezTo>
                      <a:cubicBezTo>
                        <a:pt x="910" y="1731"/>
                        <a:pt x="910" y="1722"/>
                        <a:pt x="901" y="1722"/>
                      </a:cubicBezTo>
                      <a:cubicBezTo>
                        <a:pt x="571" y="1508"/>
                        <a:pt x="402" y="1098"/>
                        <a:pt x="446" y="616"/>
                      </a:cubicBezTo>
                      <a:cubicBezTo>
                        <a:pt x="473" y="411"/>
                        <a:pt x="553" y="214"/>
                        <a:pt x="696" y="27"/>
                      </a:cubicBezTo>
                      <a:cubicBezTo>
                        <a:pt x="705" y="18"/>
                        <a:pt x="705" y="18"/>
                        <a:pt x="696" y="9"/>
                      </a:cubicBezTo>
                      <a:cubicBezTo>
                        <a:pt x="696" y="9"/>
                        <a:pt x="696" y="0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077" name="Google Shape;12077;p36"/>
              <p:cNvSpPr/>
              <p:nvPr/>
            </p:nvSpPr>
            <p:spPr>
              <a:xfrm>
                <a:off x="7943131" y="4371361"/>
                <a:ext cx="332114" cy="66523"/>
              </a:xfrm>
              <a:custGeom>
                <a:avLst/>
                <a:gdLst/>
                <a:ahLst/>
                <a:cxnLst/>
                <a:rect l="l" t="t" r="r" b="b"/>
                <a:pathLst>
                  <a:path w="5946" h="1191" extrusionOk="0">
                    <a:moveTo>
                      <a:pt x="226" y="1"/>
                    </a:moveTo>
                    <a:cubicBezTo>
                      <a:pt x="175" y="1"/>
                      <a:pt x="124" y="1"/>
                      <a:pt x="72" y="2"/>
                    </a:cubicBezTo>
                    <a:cubicBezTo>
                      <a:pt x="1" y="2"/>
                      <a:pt x="1" y="109"/>
                      <a:pt x="72" y="109"/>
                    </a:cubicBezTo>
                    <a:cubicBezTo>
                      <a:pt x="2044" y="207"/>
                      <a:pt x="3953" y="751"/>
                      <a:pt x="5862" y="1188"/>
                    </a:cubicBezTo>
                    <a:cubicBezTo>
                      <a:pt x="5867" y="1190"/>
                      <a:pt x="5872" y="1191"/>
                      <a:pt x="5877" y="1191"/>
                    </a:cubicBezTo>
                    <a:cubicBezTo>
                      <a:pt x="5922" y="1191"/>
                      <a:pt x="5946" y="1123"/>
                      <a:pt x="5898" y="1099"/>
                    </a:cubicBezTo>
                    <a:cubicBezTo>
                      <a:pt x="5122" y="706"/>
                      <a:pt x="4319" y="564"/>
                      <a:pt x="3471" y="394"/>
                    </a:cubicBezTo>
                    <a:cubicBezTo>
                      <a:pt x="2397" y="181"/>
                      <a:pt x="1331" y="1"/>
                      <a:pt x="2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12078;p36"/>
              <p:cNvSpPr/>
              <p:nvPr/>
            </p:nvSpPr>
            <p:spPr>
              <a:xfrm>
                <a:off x="7133575" y="4475920"/>
                <a:ext cx="1120116" cy="321166"/>
              </a:xfrm>
              <a:custGeom>
                <a:avLst/>
                <a:gdLst/>
                <a:ahLst/>
                <a:cxnLst/>
                <a:rect l="l" t="t" r="r" b="b"/>
                <a:pathLst>
                  <a:path w="20054" h="5750" extrusionOk="0">
                    <a:moveTo>
                      <a:pt x="15952" y="1"/>
                    </a:moveTo>
                    <a:cubicBezTo>
                      <a:pt x="15606" y="1"/>
                      <a:pt x="15259" y="15"/>
                      <a:pt x="14914" y="30"/>
                    </a:cubicBezTo>
                    <a:cubicBezTo>
                      <a:pt x="13112" y="119"/>
                      <a:pt x="11364" y="556"/>
                      <a:pt x="9651" y="1100"/>
                    </a:cubicBezTo>
                    <a:cubicBezTo>
                      <a:pt x="8018" y="1618"/>
                      <a:pt x="6528" y="2305"/>
                      <a:pt x="5012" y="3108"/>
                    </a:cubicBezTo>
                    <a:cubicBezTo>
                      <a:pt x="3406" y="3973"/>
                      <a:pt x="1791" y="5159"/>
                      <a:pt x="34" y="5686"/>
                    </a:cubicBezTo>
                    <a:cubicBezTo>
                      <a:pt x="1" y="5694"/>
                      <a:pt x="14" y="5749"/>
                      <a:pt x="52" y="5749"/>
                    </a:cubicBezTo>
                    <a:cubicBezTo>
                      <a:pt x="55" y="5749"/>
                      <a:pt x="58" y="5749"/>
                      <a:pt x="61" y="5748"/>
                    </a:cubicBezTo>
                    <a:cubicBezTo>
                      <a:pt x="1577" y="5400"/>
                      <a:pt x="2871" y="4508"/>
                      <a:pt x="4236" y="3795"/>
                    </a:cubicBezTo>
                    <a:cubicBezTo>
                      <a:pt x="5770" y="2992"/>
                      <a:pt x="7331" y="2082"/>
                      <a:pt x="9000" y="1582"/>
                    </a:cubicBezTo>
                    <a:cubicBezTo>
                      <a:pt x="10784" y="1047"/>
                      <a:pt x="12497" y="547"/>
                      <a:pt x="14352" y="351"/>
                    </a:cubicBezTo>
                    <a:cubicBezTo>
                      <a:pt x="14865" y="295"/>
                      <a:pt x="15377" y="265"/>
                      <a:pt x="15890" y="265"/>
                    </a:cubicBezTo>
                    <a:cubicBezTo>
                      <a:pt x="16269" y="265"/>
                      <a:pt x="16649" y="281"/>
                      <a:pt x="17029" y="315"/>
                    </a:cubicBezTo>
                    <a:cubicBezTo>
                      <a:pt x="17876" y="396"/>
                      <a:pt x="18991" y="690"/>
                      <a:pt x="19830" y="815"/>
                    </a:cubicBezTo>
                    <a:cubicBezTo>
                      <a:pt x="19832" y="815"/>
                      <a:pt x="19835" y="816"/>
                      <a:pt x="19838" y="816"/>
                    </a:cubicBezTo>
                    <a:cubicBezTo>
                      <a:pt x="19890" y="816"/>
                      <a:pt x="20054" y="753"/>
                      <a:pt x="19535" y="628"/>
                    </a:cubicBezTo>
                    <a:cubicBezTo>
                      <a:pt x="18777" y="431"/>
                      <a:pt x="18099" y="235"/>
                      <a:pt x="17323" y="101"/>
                    </a:cubicBezTo>
                    <a:cubicBezTo>
                      <a:pt x="16870" y="25"/>
                      <a:pt x="16412" y="1"/>
                      <a:pt x="15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12079;p36"/>
              <p:cNvSpPr/>
              <p:nvPr/>
            </p:nvSpPr>
            <p:spPr>
              <a:xfrm>
                <a:off x="7538577" y="4553054"/>
                <a:ext cx="749295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13415" h="2422" extrusionOk="0">
                    <a:moveTo>
                      <a:pt x="8811" y="0"/>
                    </a:moveTo>
                    <a:cubicBezTo>
                      <a:pt x="7967" y="0"/>
                      <a:pt x="7118" y="65"/>
                      <a:pt x="6272" y="174"/>
                    </a:cubicBezTo>
                    <a:cubicBezTo>
                      <a:pt x="4050" y="460"/>
                      <a:pt x="1963" y="1138"/>
                      <a:pt x="54" y="2315"/>
                    </a:cubicBezTo>
                    <a:cubicBezTo>
                      <a:pt x="0" y="2346"/>
                      <a:pt x="31" y="2421"/>
                      <a:pt x="80" y="2421"/>
                    </a:cubicBezTo>
                    <a:cubicBezTo>
                      <a:pt x="89" y="2421"/>
                      <a:pt x="98" y="2419"/>
                      <a:pt x="107" y="2414"/>
                    </a:cubicBezTo>
                    <a:cubicBezTo>
                      <a:pt x="2096" y="1254"/>
                      <a:pt x="4282" y="647"/>
                      <a:pt x="6548" y="353"/>
                    </a:cubicBezTo>
                    <a:cubicBezTo>
                      <a:pt x="7337" y="249"/>
                      <a:pt x="8146" y="193"/>
                      <a:pt x="8959" y="193"/>
                    </a:cubicBezTo>
                    <a:cubicBezTo>
                      <a:pt x="10462" y="193"/>
                      <a:pt x="11974" y="385"/>
                      <a:pt x="13382" y="826"/>
                    </a:cubicBezTo>
                    <a:cubicBezTo>
                      <a:pt x="13384" y="826"/>
                      <a:pt x="13386" y="827"/>
                      <a:pt x="13388" y="827"/>
                    </a:cubicBezTo>
                    <a:cubicBezTo>
                      <a:pt x="13410" y="827"/>
                      <a:pt x="13415" y="789"/>
                      <a:pt x="13391" y="781"/>
                    </a:cubicBezTo>
                    <a:cubicBezTo>
                      <a:pt x="11909" y="220"/>
                      <a:pt x="10368" y="0"/>
                      <a:pt x="8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12080;p36"/>
              <p:cNvSpPr/>
              <p:nvPr/>
            </p:nvSpPr>
            <p:spPr>
              <a:xfrm>
                <a:off x="7303261" y="4710507"/>
                <a:ext cx="196219" cy="101153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1811" extrusionOk="0">
                    <a:moveTo>
                      <a:pt x="3476" y="1"/>
                    </a:moveTo>
                    <a:cubicBezTo>
                      <a:pt x="3472" y="1"/>
                      <a:pt x="3468" y="2"/>
                      <a:pt x="3464" y="5"/>
                    </a:cubicBezTo>
                    <a:cubicBezTo>
                      <a:pt x="2384" y="638"/>
                      <a:pt x="1242" y="1209"/>
                      <a:pt x="74" y="1673"/>
                    </a:cubicBezTo>
                    <a:cubicBezTo>
                      <a:pt x="1" y="1697"/>
                      <a:pt x="24" y="1810"/>
                      <a:pt x="89" y="1810"/>
                    </a:cubicBezTo>
                    <a:cubicBezTo>
                      <a:pt x="95" y="1810"/>
                      <a:pt x="102" y="1809"/>
                      <a:pt x="109" y="1807"/>
                    </a:cubicBezTo>
                    <a:cubicBezTo>
                      <a:pt x="1305" y="1343"/>
                      <a:pt x="2438" y="781"/>
                      <a:pt x="3490" y="49"/>
                    </a:cubicBezTo>
                    <a:cubicBezTo>
                      <a:pt x="3513" y="35"/>
                      <a:pt x="3498" y="1"/>
                      <a:pt x="3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12081;p36"/>
              <p:cNvSpPr/>
              <p:nvPr/>
            </p:nvSpPr>
            <p:spPr>
              <a:xfrm>
                <a:off x="6013635" y="4545570"/>
                <a:ext cx="93166" cy="6093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091" extrusionOk="0">
                    <a:moveTo>
                      <a:pt x="1626" y="1"/>
                    </a:moveTo>
                    <a:cubicBezTo>
                      <a:pt x="1621" y="1"/>
                      <a:pt x="1615" y="2"/>
                      <a:pt x="1609" y="5"/>
                    </a:cubicBezTo>
                    <a:cubicBezTo>
                      <a:pt x="1056" y="299"/>
                      <a:pt x="530" y="638"/>
                      <a:pt x="30" y="1022"/>
                    </a:cubicBezTo>
                    <a:cubicBezTo>
                      <a:pt x="1" y="1044"/>
                      <a:pt x="33" y="1091"/>
                      <a:pt x="65" y="1091"/>
                    </a:cubicBezTo>
                    <a:cubicBezTo>
                      <a:pt x="71" y="1091"/>
                      <a:pt x="78" y="1089"/>
                      <a:pt x="84" y="1084"/>
                    </a:cubicBezTo>
                    <a:cubicBezTo>
                      <a:pt x="628" y="781"/>
                      <a:pt x="1137" y="424"/>
                      <a:pt x="1645" y="59"/>
                    </a:cubicBezTo>
                    <a:cubicBezTo>
                      <a:pt x="1668" y="36"/>
                      <a:pt x="1652" y="1"/>
                      <a:pt x="1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12082;p36"/>
              <p:cNvSpPr/>
              <p:nvPr/>
            </p:nvSpPr>
            <p:spPr>
              <a:xfrm>
                <a:off x="6134337" y="4499937"/>
                <a:ext cx="47812" cy="28318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07" extrusionOk="0">
                    <a:moveTo>
                      <a:pt x="797" y="0"/>
                    </a:moveTo>
                    <a:cubicBezTo>
                      <a:pt x="793" y="0"/>
                      <a:pt x="790" y="1"/>
                      <a:pt x="787" y="1"/>
                    </a:cubicBezTo>
                    <a:cubicBezTo>
                      <a:pt x="501" y="91"/>
                      <a:pt x="305" y="296"/>
                      <a:pt x="46" y="430"/>
                    </a:cubicBezTo>
                    <a:cubicBezTo>
                      <a:pt x="1" y="452"/>
                      <a:pt x="26" y="507"/>
                      <a:pt x="67" y="507"/>
                    </a:cubicBezTo>
                    <a:cubicBezTo>
                      <a:pt x="75" y="507"/>
                      <a:pt x="83" y="505"/>
                      <a:pt x="91" y="501"/>
                    </a:cubicBezTo>
                    <a:cubicBezTo>
                      <a:pt x="207" y="438"/>
                      <a:pt x="323" y="358"/>
                      <a:pt x="430" y="278"/>
                    </a:cubicBezTo>
                    <a:cubicBezTo>
                      <a:pt x="555" y="189"/>
                      <a:pt x="697" y="162"/>
                      <a:pt x="822" y="82"/>
                    </a:cubicBezTo>
                    <a:cubicBezTo>
                      <a:pt x="856" y="57"/>
                      <a:pt x="842" y="0"/>
                      <a:pt x="7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12083;p36"/>
              <p:cNvSpPr/>
              <p:nvPr/>
            </p:nvSpPr>
            <p:spPr>
              <a:xfrm>
                <a:off x="6353845" y="4451567"/>
                <a:ext cx="462088" cy="222191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3978" extrusionOk="0">
                    <a:moveTo>
                      <a:pt x="8248" y="1"/>
                    </a:moveTo>
                    <a:cubicBezTo>
                      <a:pt x="8246" y="1"/>
                      <a:pt x="8243" y="1"/>
                      <a:pt x="8240" y="2"/>
                    </a:cubicBezTo>
                    <a:cubicBezTo>
                      <a:pt x="5349" y="751"/>
                      <a:pt x="2165" y="1759"/>
                      <a:pt x="15" y="3945"/>
                    </a:cubicBezTo>
                    <a:cubicBezTo>
                      <a:pt x="1" y="3959"/>
                      <a:pt x="14" y="3978"/>
                      <a:pt x="32" y="3978"/>
                    </a:cubicBezTo>
                    <a:cubicBezTo>
                      <a:pt x="38" y="3978"/>
                      <a:pt x="44" y="3976"/>
                      <a:pt x="50" y="3972"/>
                    </a:cubicBezTo>
                    <a:cubicBezTo>
                      <a:pt x="2307" y="1902"/>
                      <a:pt x="5394" y="957"/>
                      <a:pt x="8249" y="38"/>
                    </a:cubicBezTo>
                    <a:cubicBezTo>
                      <a:pt x="8273" y="30"/>
                      <a:pt x="8268" y="1"/>
                      <a:pt x="8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12084;p36"/>
              <p:cNvSpPr/>
              <p:nvPr/>
            </p:nvSpPr>
            <p:spPr>
              <a:xfrm>
                <a:off x="6635017" y="4534287"/>
                <a:ext cx="309548" cy="119418"/>
              </a:xfrm>
              <a:custGeom>
                <a:avLst/>
                <a:gdLst/>
                <a:ahLst/>
                <a:cxnLst/>
                <a:rect l="l" t="t" r="r" b="b"/>
                <a:pathLst>
                  <a:path w="5542" h="2138" extrusionOk="0">
                    <a:moveTo>
                      <a:pt x="5514" y="1"/>
                    </a:moveTo>
                    <a:cubicBezTo>
                      <a:pt x="5512" y="1"/>
                      <a:pt x="5510" y="1"/>
                      <a:pt x="5507" y="2"/>
                    </a:cubicBezTo>
                    <a:cubicBezTo>
                      <a:pt x="3572" y="466"/>
                      <a:pt x="1761" y="1090"/>
                      <a:pt x="39" y="2072"/>
                    </a:cubicBezTo>
                    <a:cubicBezTo>
                      <a:pt x="0" y="2095"/>
                      <a:pt x="22" y="2138"/>
                      <a:pt x="51" y="2138"/>
                    </a:cubicBezTo>
                    <a:cubicBezTo>
                      <a:pt x="56" y="2138"/>
                      <a:pt x="61" y="2136"/>
                      <a:pt x="66" y="2134"/>
                    </a:cubicBezTo>
                    <a:cubicBezTo>
                      <a:pt x="1823" y="1215"/>
                      <a:pt x="3652" y="671"/>
                      <a:pt x="5525" y="46"/>
                    </a:cubicBezTo>
                    <a:cubicBezTo>
                      <a:pt x="5542" y="38"/>
                      <a:pt x="5536" y="1"/>
                      <a:pt x="55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12085;p36"/>
              <p:cNvSpPr/>
              <p:nvPr/>
            </p:nvSpPr>
            <p:spPr>
              <a:xfrm>
                <a:off x="6973999" y="4513342"/>
                <a:ext cx="62334" cy="13629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44" extrusionOk="0">
                    <a:moveTo>
                      <a:pt x="1006" y="0"/>
                    </a:moveTo>
                    <a:cubicBezTo>
                      <a:pt x="676" y="0"/>
                      <a:pt x="360" y="107"/>
                      <a:pt x="36" y="190"/>
                    </a:cubicBezTo>
                    <a:cubicBezTo>
                      <a:pt x="1" y="198"/>
                      <a:pt x="18" y="243"/>
                      <a:pt x="54" y="243"/>
                    </a:cubicBezTo>
                    <a:cubicBezTo>
                      <a:pt x="393" y="163"/>
                      <a:pt x="732" y="82"/>
                      <a:pt x="1080" y="56"/>
                    </a:cubicBezTo>
                    <a:cubicBezTo>
                      <a:pt x="1116" y="56"/>
                      <a:pt x="1116" y="2"/>
                      <a:pt x="1080" y="2"/>
                    </a:cubicBezTo>
                    <a:cubicBezTo>
                      <a:pt x="1055" y="1"/>
                      <a:pt x="1030" y="0"/>
                      <a:pt x="10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12086;p36"/>
              <p:cNvSpPr/>
              <p:nvPr/>
            </p:nvSpPr>
            <p:spPr>
              <a:xfrm>
                <a:off x="7194401" y="4308358"/>
                <a:ext cx="1064094" cy="271958"/>
              </a:xfrm>
              <a:custGeom>
                <a:avLst/>
                <a:gdLst/>
                <a:ahLst/>
                <a:cxnLst/>
                <a:rect l="l" t="t" r="r" b="b"/>
                <a:pathLst>
                  <a:path w="19051" h="4869" extrusionOk="0">
                    <a:moveTo>
                      <a:pt x="12589" y="0"/>
                    </a:moveTo>
                    <a:cubicBezTo>
                      <a:pt x="10700" y="0"/>
                      <a:pt x="8706" y="464"/>
                      <a:pt x="6947" y="1032"/>
                    </a:cubicBezTo>
                    <a:cubicBezTo>
                      <a:pt x="5520" y="1495"/>
                      <a:pt x="4253" y="2209"/>
                      <a:pt x="3004" y="3021"/>
                    </a:cubicBezTo>
                    <a:cubicBezTo>
                      <a:pt x="2041" y="3645"/>
                      <a:pt x="1068" y="4350"/>
                      <a:pt x="24" y="4832"/>
                    </a:cubicBezTo>
                    <a:cubicBezTo>
                      <a:pt x="1" y="4840"/>
                      <a:pt x="19" y="4869"/>
                      <a:pt x="42" y="4869"/>
                    </a:cubicBezTo>
                    <a:cubicBezTo>
                      <a:pt x="45" y="4869"/>
                      <a:pt x="48" y="4869"/>
                      <a:pt x="51" y="4868"/>
                    </a:cubicBezTo>
                    <a:cubicBezTo>
                      <a:pt x="2397" y="3868"/>
                      <a:pt x="4306" y="2138"/>
                      <a:pt x="6733" y="1281"/>
                    </a:cubicBezTo>
                    <a:cubicBezTo>
                      <a:pt x="8595" y="614"/>
                      <a:pt x="10710" y="183"/>
                      <a:pt x="12701" y="183"/>
                    </a:cubicBezTo>
                    <a:cubicBezTo>
                      <a:pt x="12761" y="183"/>
                      <a:pt x="12820" y="183"/>
                      <a:pt x="12880" y="184"/>
                    </a:cubicBezTo>
                    <a:cubicBezTo>
                      <a:pt x="14967" y="211"/>
                      <a:pt x="17028" y="648"/>
                      <a:pt x="19026" y="1219"/>
                    </a:cubicBezTo>
                    <a:cubicBezTo>
                      <a:pt x="19029" y="1220"/>
                      <a:pt x="19031" y="1221"/>
                      <a:pt x="19033" y="1221"/>
                    </a:cubicBezTo>
                    <a:cubicBezTo>
                      <a:pt x="19046" y="1221"/>
                      <a:pt x="19050" y="1200"/>
                      <a:pt x="19035" y="1192"/>
                    </a:cubicBezTo>
                    <a:cubicBezTo>
                      <a:pt x="17099" y="559"/>
                      <a:pt x="15199" y="122"/>
                      <a:pt x="13156" y="15"/>
                    </a:cubicBezTo>
                    <a:cubicBezTo>
                      <a:pt x="12968" y="5"/>
                      <a:pt x="12779" y="0"/>
                      <a:pt x="125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12087;p36"/>
              <p:cNvSpPr/>
              <p:nvPr/>
            </p:nvSpPr>
            <p:spPr>
              <a:xfrm>
                <a:off x="6800570" y="4613544"/>
                <a:ext cx="304857" cy="115676"/>
              </a:xfrm>
              <a:custGeom>
                <a:avLst/>
                <a:gdLst/>
                <a:ahLst/>
                <a:cxnLst/>
                <a:rect l="l" t="t" r="r" b="b"/>
                <a:pathLst>
                  <a:path w="5458" h="2071" extrusionOk="0">
                    <a:moveTo>
                      <a:pt x="5408" y="0"/>
                    </a:moveTo>
                    <a:cubicBezTo>
                      <a:pt x="5405" y="0"/>
                      <a:pt x="5401" y="0"/>
                      <a:pt x="5398" y="1"/>
                    </a:cubicBezTo>
                    <a:cubicBezTo>
                      <a:pt x="3659" y="768"/>
                      <a:pt x="1901" y="1723"/>
                      <a:pt x="10" y="2053"/>
                    </a:cubicBezTo>
                    <a:cubicBezTo>
                      <a:pt x="1" y="2053"/>
                      <a:pt x="1" y="2071"/>
                      <a:pt x="10" y="2071"/>
                    </a:cubicBezTo>
                    <a:cubicBezTo>
                      <a:pt x="1910" y="1982"/>
                      <a:pt x="3784" y="902"/>
                      <a:pt x="5425" y="55"/>
                    </a:cubicBezTo>
                    <a:cubicBezTo>
                      <a:pt x="5457" y="39"/>
                      <a:pt x="5438" y="0"/>
                      <a:pt x="5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12088;p36"/>
              <p:cNvSpPr/>
              <p:nvPr/>
            </p:nvSpPr>
            <p:spPr>
              <a:xfrm>
                <a:off x="5802561" y="4207485"/>
                <a:ext cx="74287" cy="1150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206" extrusionOk="0">
                    <a:moveTo>
                      <a:pt x="1252" y="0"/>
                    </a:moveTo>
                    <a:cubicBezTo>
                      <a:pt x="1008" y="0"/>
                      <a:pt x="291" y="84"/>
                      <a:pt x="45" y="152"/>
                    </a:cubicBezTo>
                    <a:cubicBezTo>
                      <a:pt x="9" y="161"/>
                      <a:pt x="0" y="206"/>
                      <a:pt x="45" y="206"/>
                    </a:cubicBezTo>
                    <a:cubicBezTo>
                      <a:pt x="223" y="206"/>
                      <a:pt x="1044" y="90"/>
                      <a:pt x="1285" y="63"/>
                    </a:cubicBezTo>
                    <a:cubicBezTo>
                      <a:pt x="1329" y="63"/>
                      <a:pt x="1329" y="1"/>
                      <a:pt x="1285" y="1"/>
                    </a:cubicBezTo>
                    <a:cubicBezTo>
                      <a:pt x="1275" y="0"/>
                      <a:pt x="1264" y="0"/>
                      <a:pt x="1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12089;p36"/>
              <p:cNvSpPr/>
              <p:nvPr/>
            </p:nvSpPr>
            <p:spPr>
              <a:xfrm>
                <a:off x="5514686" y="4416770"/>
                <a:ext cx="553355" cy="72835"/>
              </a:xfrm>
              <a:custGeom>
                <a:avLst/>
                <a:gdLst/>
                <a:ahLst/>
                <a:cxnLst/>
                <a:rect l="l" t="t" r="r" b="b"/>
                <a:pathLst>
                  <a:path w="9907" h="1304" extrusionOk="0">
                    <a:moveTo>
                      <a:pt x="6509" y="0"/>
                    </a:moveTo>
                    <a:cubicBezTo>
                      <a:pt x="6091" y="0"/>
                      <a:pt x="5669" y="18"/>
                      <a:pt x="5243" y="54"/>
                    </a:cubicBezTo>
                    <a:cubicBezTo>
                      <a:pt x="3397" y="215"/>
                      <a:pt x="1764" y="598"/>
                      <a:pt x="33" y="1249"/>
                    </a:cubicBezTo>
                    <a:cubicBezTo>
                      <a:pt x="0" y="1258"/>
                      <a:pt x="6" y="1304"/>
                      <a:pt x="35" y="1304"/>
                    </a:cubicBezTo>
                    <a:cubicBezTo>
                      <a:pt x="37" y="1304"/>
                      <a:pt x="40" y="1304"/>
                      <a:pt x="42" y="1303"/>
                    </a:cubicBezTo>
                    <a:cubicBezTo>
                      <a:pt x="1755" y="723"/>
                      <a:pt x="3432" y="313"/>
                      <a:pt x="5243" y="206"/>
                    </a:cubicBezTo>
                    <a:cubicBezTo>
                      <a:pt x="5535" y="191"/>
                      <a:pt x="5824" y="184"/>
                      <a:pt x="6111" y="184"/>
                    </a:cubicBezTo>
                    <a:cubicBezTo>
                      <a:pt x="7367" y="184"/>
                      <a:pt x="8584" y="311"/>
                      <a:pt x="9856" y="420"/>
                    </a:cubicBezTo>
                    <a:cubicBezTo>
                      <a:pt x="9858" y="420"/>
                      <a:pt x="9860" y="420"/>
                      <a:pt x="9862" y="420"/>
                    </a:cubicBezTo>
                    <a:cubicBezTo>
                      <a:pt x="9901" y="420"/>
                      <a:pt x="9907" y="348"/>
                      <a:pt x="9864" y="339"/>
                    </a:cubicBezTo>
                    <a:cubicBezTo>
                      <a:pt x="8740" y="125"/>
                      <a:pt x="7634" y="0"/>
                      <a:pt x="6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12090;p36"/>
              <p:cNvSpPr/>
              <p:nvPr/>
            </p:nvSpPr>
            <p:spPr>
              <a:xfrm>
                <a:off x="4795000" y="4649291"/>
                <a:ext cx="976178" cy="173262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3102" extrusionOk="0">
                    <a:moveTo>
                      <a:pt x="13301" y="0"/>
                    </a:moveTo>
                    <a:cubicBezTo>
                      <a:pt x="11917" y="0"/>
                      <a:pt x="10534" y="190"/>
                      <a:pt x="9234" y="583"/>
                    </a:cubicBezTo>
                    <a:cubicBezTo>
                      <a:pt x="7717" y="1047"/>
                      <a:pt x="6246" y="1645"/>
                      <a:pt x="4720" y="2073"/>
                    </a:cubicBezTo>
                    <a:cubicBezTo>
                      <a:pt x="4024" y="2270"/>
                      <a:pt x="3310" y="2519"/>
                      <a:pt x="2606" y="2662"/>
                    </a:cubicBezTo>
                    <a:cubicBezTo>
                      <a:pt x="1911" y="2799"/>
                      <a:pt x="1119" y="3022"/>
                      <a:pt x="396" y="3022"/>
                    </a:cubicBezTo>
                    <a:cubicBezTo>
                      <a:pt x="274" y="3022"/>
                      <a:pt x="154" y="3015"/>
                      <a:pt x="36" y="3001"/>
                    </a:cubicBezTo>
                    <a:cubicBezTo>
                      <a:pt x="10" y="3001"/>
                      <a:pt x="1" y="3055"/>
                      <a:pt x="28" y="3064"/>
                    </a:cubicBezTo>
                    <a:cubicBezTo>
                      <a:pt x="186" y="3091"/>
                      <a:pt x="341" y="3102"/>
                      <a:pt x="494" y="3102"/>
                    </a:cubicBezTo>
                    <a:cubicBezTo>
                      <a:pt x="1051" y="3102"/>
                      <a:pt x="1586" y="2955"/>
                      <a:pt x="2160" y="2885"/>
                    </a:cubicBezTo>
                    <a:cubicBezTo>
                      <a:pt x="2811" y="2796"/>
                      <a:pt x="3400" y="2591"/>
                      <a:pt x="4033" y="2430"/>
                    </a:cubicBezTo>
                    <a:cubicBezTo>
                      <a:pt x="5559" y="2029"/>
                      <a:pt x="7031" y="1484"/>
                      <a:pt x="8538" y="1021"/>
                    </a:cubicBezTo>
                    <a:cubicBezTo>
                      <a:pt x="10073" y="548"/>
                      <a:pt x="11678" y="209"/>
                      <a:pt x="13302" y="209"/>
                    </a:cubicBezTo>
                    <a:cubicBezTo>
                      <a:pt x="13998" y="218"/>
                      <a:pt x="14712" y="236"/>
                      <a:pt x="15398" y="298"/>
                    </a:cubicBezTo>
                    <a:cubicBezTo>
                      <a:pt x="16094" y="352"/>
                      <a:pt x="16746" y="557"/>
                      <a:pt x="17432" y="637"/>
                    </a:cubicBezTo>
                    <a:cubicBezTo>
                      <a:pt x="17435" y="638"/>
                      <a:pt x="17438" y="638"/>
                      <a:pt x="17441" y="638"/>
                    </a:cubicBezTo>
                    <a:cubicBezTo>
                      <a:pt x="17477" y="638"/>
                      <a:pt x="17475" y="583"/>
                      <a:pt x="17441" y="575"/>
                    </a:cubicBezTo>
                    <a:cubicBezTo>
                      <a:pt x="16119" y="197"/>
                      <a:pt x="14710" y="0"/>
                      <a:pt x="13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12091;p36"/>
              <p:cNvSpPr/>
              <p:nvPr/>
            </p:nvSpPr>
            <p:spPr>
              <a:xfrm>
                <a:off x="4935027" y="4645884"/>
                <a:ext cx="259502" cy="61440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100" extrusionOk="0">
                    <a:moveTo>
                      <a:pt x="4621" y="1"/>
                    </a:moveTo>
                    <a:cubicBezTo>
                      <a:pt x="4618" y="1"/>
                      <a:pt x="4616" y="1"/>
                      <a:pt x="4613" y="2"/>
                    </a:cubicBezTo>
                    <a:cubicBezTo>
                      <a:pt x="3176" y="457"/>
                      <a:pt x="1580" y="1010"/>
                      <a:pt x="54" y="1019"/>
                    </a:cubicBezTo>
                    <a:cubicBezTo>
                      <a:pt x="1" y="1019"/>
                      <a:pt x="1" y="1099"/>
                      <a:pt x="54" y="1099"/>
                    </a:cubicBezTo>
                    <a:cubicBezTo>
                      <a:pt x="1589" y="1099"/>
                      <a:pt x="3212" y="591"/>
                      <a:pt x="4622" y="38"/>
                    </a:cubicBezTo>
                    <a:cubicBezTo>
                      <a:pt x="4646" y="30"/>
                      <a:pt x="4641" y="1"/>
                      <a:pt x="4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12092;p36"/>
              <p:cNvSpPr/>
              <p:nvPr/>
            </p:nvSpPr>
            <p:spPr>
              <a:xfrm>
                <a:off x="5091699" y="4018475"/>
                <a:ext cx="3221772" cy="819002"/>
              </a:xfrm>
              <a:custGeom>
                <a:avLst/>
                <a:gdLst/>
                <a:ahLst/>
                <a:cxnLst/>
                <a:rect l="l" t="t" r="r" b="b"/>
                <a:pathLst>
                  <a:path w="57681" h="14663" extrusionOk="0">
                    <a:moveTo>
                      <a:pt x="41503" y="2032"/>
                    </a:moveTo>
                    <a:cubicBezTo>
                      <a:pt x="42427" y="2032"/>
                      <a:pt x="43354" y="2112"/>
                      <a:pt x="44290" y="2261"/>
                    </a:cubicBezTo>
                    <a:cubicBezTo>
                      <a:pt x="45949" y="2519"/>
                      <a:pt x="47484" y="3055"/>
                      <a:pt x="49054" y="3617"/>
                    </a:cubicBezTo>
                    <a:cubicBezTo>
                      <a:pt x="48875" y="3626"/>
                      <a:pt x="48706" y="3643"/>
                      <a:pt x="48527" y="3661"/>
                    </a:cubicBezTo>
                    <a:cubicBezTo>
                      <a:pt x="47689" y="3733"/>
                      <a:pt x="46850" y="3875"/>
                      <a:pt x="46029" y="4054"/>
                    </a:cubicBezTo>
                    <a:cubicBezTo>
                      <a:pt x="45262" y="3599"/>
                      <a:pt x="44094" y="3527"/>
                      <a:pt x="43246" y="3474"/>
                    </a:cubicBezTo>
                    <a:cubicBezTo>
                      <a:pt x="42938" y="3456"/>
                      <a:pt x="42625" y="3445"/>
                      <a:pt x="42310" y="3445"/>
                    </a:cubicBezTo>
                    <a:cubicBezTo>
                      <a:pt x="41519" y="3445"/>
                      <a:pt x="40718" y="3516"/>
                      <a:pt x="39972" y="3733"/>
                    </a:cubicBezTo>
                    <a:cubicBezTo>
                      <a:pt x="39722" y="3501"/>
                      <a:pt x="39437" y="3304"/>
                      <a:pt x="39116" y="3179"/>
                    </a:cubicBezTo>
                    <a:cubicBezTo>
                      <a:pt x="39053" y="3153"/>
                      <a:pt x="38991" y="3126"/>
                      <a:pt x="38928" y="3108"/>
                    </a:cubicBezTo>
                    <a:cubicBezTo>
                      <a:pt x="38884" y="2814"/>
                      <a:pt x="38768" y="2546"/>
                      <a:pt x="38616" y="2305"/>
                    </a:cubicBezTo>
                    <a:cubicBezTo>
                      <a:pt x="39581" y="2119"/>
                      <a:pt x="40541" y="2032"/>
                      <a:pt x="41503" y="2032"/>
                    </a:cubicBezTo>
                    <a:close/>
                    <a:moveTo>
                      <a:pt x="32202" y="200"/>
                    </a:moveTo>
                    <a:lnTo>
                      <a:pt x="32202" y="200"/>
                    </a:lnTo>
                    <a:cubicBezTo>
                      <a:pt x="31452" y="423"/>
                      <a:pt x="30739" y="842"/>
                      <a:pt x="30105" y="1467"/>
                    </a:cubicBezTo>
                    <a:cubicBezTo>
                      <a:pt x="29347" y="2207"/>
                      <a:pt x="29249" y="3304"/>
                      <a:pt x="29829" y="4170"/>
                    </a:cubicBezTo>
                    <a:cubicBezTo>
                      <a:pt x="29847" y="4205"/>
                      <a:pt x="29873" y="4232"/>
                      <a:pt x="29900" y="4259"/>
                    </a:cubicBezTo>
                    <a:cubicBezTo>
                      <a:pt x="29816" y="4271"/>
                      <a:pt x="29735" y="4278"/>
                      <a:pt x="29656" y="4278"/>
                    </a:cubicBezTo>
                    <a:cubicBezTo>
                      <a:pt x="28896" y="4278"/>
                      <a:pt x="28379" y="3706"/>
                      <a:pt x="28330" y="2849"/>
                    </a:cubicBezTo>
                    <a:cubicBezTo>
                      <a:pt x="28294" y="2100"/>
                      <a:pt x="29017" y="1529"/>
                      <a:pt x="29561" y="1137"/>
                    </a:cubicBezTo>
                    <a:cubicBezTo>
                      <a:pt x="30337" y="566"/>
                      <a:pt x="31247" y="253"/>
                      <a:pt x="32202" y="200"/>
                    </a:cubicBezTo>
                    <a:close/>
                    <a:moveTo>
                      <a:pt x="30025" y="530"/>
                    </a:moveTo>
                    <a:cubicBezTo>
                      <a:pt x="29383" y="869"/>
                      <a:pt x="28812" y="1351"/>
                      <a:pt x="28392" y="1904"/>
                    </a:cubicBezTo>
                    <a:cubicBezTo>
                      <a:pt x="27902" y="2546"/>
                      <a:pt x="28045" y="3358"/>
                      <a:pt x="28473" y="3982"/>
                    </a:cubicBezTo>
                    <a:cubicBezTo>
                      <a:pt x="28589" y="4152"/>
                      <a:pt x="28723" y="4268"/>
                      <a:pt x="28865" y="4357"/>
                    </a:cubicBezTo>
                    <a:cubicBezTo>
                      <a:pt x="28740" y="4366"/>
                      <a:pt x="28616" y="4375"/>
                      <a:pt x="28500" y="4384"/>
                    </a:cubicBezTo>
                    <a:cubicBezTo>
                      <a:pt x="27813" y="4232"/>
                      <a:pt x="27375" y="4018"/>
                      <a:pt x="27161" y="3269"/>
                    </a:cubicBezTo>
                    <a:cubicBezTo>
                      <a:pt x="26974" y="2617"/>
                      <a:pt x="27340" y="2073"/>
                      <a:pt x="27777" y="1636"/>
                    </a:cubicBezTo>
                    <a:cubicBezTo>
                      <a:pt x="28384" y="1038"/>
                      <a:pt x="29195" y="699"/>
                      <a:pt x="30025" y="530"/>
                    </a:cubicBezTo>
                    <a:close/>
                    <a:moveTo>
                      <a:pt x="11341" y="3621"/>
                    </a:moveTo>
                    <a:cubicBezTo>
                      <a:pt x="11537" y="3621"/>
                      <a:pt x="11737" y="3637"/>
                      <a:pt x="11942" y="3670"/>
                    </a:cubicBezTo>
                    <a:cubicBezTo>
                      <a:pt x="12335" y="3733"/>
                      <a:pt x="12611" y="3938"/>
                      <a:pt x="12798" y="4223"/>
                    </a:cubicBezTo>
                    <a:cubicBezTo>
                      <a:pt x="12807" y="4241"/>
                      <a:pt x="12816" y="4250"/>
                      <a:pt x="12825" y="4259"/>
                    </a:cubicBezTo>
                    <a:cubicBezTo>
                      <a:pt x="12477" y="4304"/>
                      <a:pt x="12129" y="4357"/>
                      <a:pt x="11781" y="4428"/>
                    </a:cubicBezTo>
                    <a:cubicBezTo>
                      <a:pt x="11612" y="3973"/>
                      <a:pt x="11005" y="3902"/>
                      <a:pt x="10577" y="3893"/>
                    </a:cubicBezTo>
                    <a:cubicBezTo>
                      <a:pt x="10547" y="3892"/>
                      <a:pt x="10518" y="3892"/>
                      <a:pt x="10488" y="3892"/>
                    </a:cubicBezTo>
                    <a:cubicBezTo>
                      <a:pt x="10232" y="3892"/>
                      <a:pt x="10007" y="3926"/>
                      <a:pt x="9783" y="3982"/>
                    </a:cubicBezTo>
                    <a:cubicBezTo>
                      <a:pt x="10282" y="3746"/>
                      <a:pt x="10795" y="3621"/>
                      <a:pt x="11341" y="3621"/>
                    </a:cubicBezTo>
                    <a:close/>
                    <a:moveTo>
                      <a:pt x="27456" y="1600"/>
                    </a:moveTo>
                    <a:lnTo>
                      <a:pt x="27456" y="1600"/>
                    </a:lnTo>
                    <a:cubicBezTo>
                      <a:pt x="27349" y="1716"/>
                      <a:pt x="27251" y="1841"/>
                      <a:pt x="27161" y="1975"/>
                    </a:cubicBezTo>
                    <a:cubicBezTo>
                      <a:pt x="26822" y="2475"/>
                      <a:pt x="26751" y="3242"/>
                      <a:pt x="27090" y="3777"/>
                    </a:cubicBezTo>
                    <a:cubicBezTo>
                      <a:pt x="27367" y="4223"/>
                      <a:pt x="27652" y="4366"/>
                      <a:pt x="28045" y="4428"/>
                    </a:cubicBezTo>
                    <a:cubicBezTo>
                      <a:pt x="27893" y="4446"/>
                      <a:pt x="27741" y="4455"/>
                      <a:pt x="27590" y="4473"/>
                    </a:cubicBezTo>
                    <a:cubicBezTo>
                      <a:pt x="26849" y="4196"/>
                      <a:pt x="26358" y="3670"/>
                      <a:pt x="26474" y="2796"/>
                    </a:cubicBezTo>
                    <a:cubicBezTo>
                      <a:pt x="26546" y="2314"/>
                      <a:pt x="26992" y="1832"/>
                      <a:pt x="27456" y="1600"/>
                    </a:cubicBezTo>
                    <a:close/>
                    <a:moveTo>
                      <a:pt x="33787" y="208"/>
                    </a:moveTo>
                    <a:cubicBezTo>
                      <a:pt x="33818" y="208"/>
                      <a:pt x="33848" y="208"/>
                      <a:pt x="33879" y="209"/>
                    </a:cubicBezTo>
                    <a:cubicBezTo>
                      <a:pt x="34289" y="218"/>
                      <a:pt x="34673" y="298"/>
                      <a:pt x="35039" y="414"/>
                    </a:cubicBezTo>
                    <a:cubicBezTo>
                      <a:pt x="34971" y="411"/>
                      <a:pt x="34902" y="409"/>
                      <a:pt x="34834" y="409"/>
                    </a:cubicBezTo>
                    <a:cubicBezTo>
                      <a:pt x="33826" y="409"/>
                      <a:pt x="32790" y="772"/>
                      <a:pt x="31997" y="1315"/>
                    </a:cubicBezTo>
                    <a:cubicBezTo>
                      <a:pt x="31363" y="1752"/>
                      <a:pt x="30890" y="2394"/>
                      <a:pt x="30908" y="3179"/>
                    </a:cubicBezTo>
                    <a:cubicBezTo>
                      <a:pt x="30917" y="3831"/>
                      <a:pt x="31363" y="4473"/>
                      <a:pt x="31943" y="4750"/>
                    </a:cubicBezTo>
                    <a:cubicBezTo>
                      <a:pt x="31176" y="4714"/>
                      <a:pt x="30453" y="4580"/>
                      <a:pt x="29980" y="3840"/>
                    </a:cubicBezTo>
                    <a:cubicBezTo>
                      <a:pt x="29240" y="2680"/>
                      <a:pt x="30284" y="1574"/>
                      <a:pt x="31185" y="976"/>
                    </a:cubicBezTo>
                    <a:cubicBezTo>
                      <a:pt x="31944" y="467"/>
                      <a:pt x="32871" y="208"/>
                      <a:pt x="33787" y="208"/>
                    </a:cubicBezTo>
                    <a:close/>
                    <a:moveTo>
                      <a:pt x="26332" y="2537"/>
                    </a:moveTo>
                    <a:lnTo>
                      <a:pt x="26332" y="2537"/>
                    </a:lnTo>
                    <a:cubicBezTo>
                      <a:pt x="26278" y="2671"/>
                      <a:pt x="26243" y="2814"/>
                      <a:pt x="26234" y="2948"/>
                    </a:cubicBezTo>
                    <a:cubicBezTo>
                      <a:pt x="26189" y="3679"/>
                      <a:pt x="26555" y="4295"/>
                      <a:pt x="27170" y="4527"/>
                    </a:cubicBezTo>
                    <a:cubicBezTo>
                      <a:pt x="26653" y="4589"/>
                      <a:pt x="26144" y="4669"/>
                      <a:pt x="25636" y="4759"/>
                    </a:cubicBezTo>
                    <a:cubicBezTo>
                      <a:pt x="25306" y="4571"/>
                      <a:pt x="25101" y="4259"/>
                      <a:pt x="25101" y="3831"/>
                    </a:cubicBezTo>
                    <a:cubicBezTo>
                      <a:pt x="25092" y="3233"/>
                      <a:pt x="25761" y="2689"/>
                      <a:pt x="26332" y="2537"/>
                    </a:cubicBezTo>
                    <a:close/>
                    <a:moveTo>
                      <a:pt x="35003" y="548"/>
                    </a:moveTo>
                    <a:cubicBezTo>
                      <a:pt x="35172" y="548"/>
                      <a:pt x="35340" y="557"/>
                      <a:pt x="35503" y="575"/>
                    </a:cubicBezTo>
                    <a:cubicBezTo>
                      <a:pt x="35565" y="592"/>
                      <a:pt x="35619" y="619"/>
                      <a:pt x="35681" y="637"/>
                    </a:cubicBezTo>
                    <a:cubicBezTo>
                      <a:pt x="35538" y="618"/>
                      <a:pt x="35391" y="609"/>
                      <a:pt x="35242" y="609"/>
                    </a:cubicBezTo>
                    <a:cubicBezTo>
                      <a:pt x="33648" y="609"/>
                      <a:pt x="31823" y="1682"/>
                      <a:pt x="31782" y="3411"/>
                    </a:cubicBezTo>
                    <a:cubicBezTo>
                      <a:pt x="31765" y="3947"/>
                      <a:pt x="32023" y="4428"/>
                      <a:pt x="32398" y="4759"/>
                    </a:cubicBezTo>
                    <a:lnTo>
                      <a:pt x="32077" y="4759"/>
                    </a:lnTo>
                    <a:cubicBezTo>
                      <a:pt x="31042" y="4286"/>
                      <a:pt x="30774" y="2912"/>
                      <a:pt x="31443" y="2047"/>
                    </a:cubicBezTo>
                    <a:cubicBezTo>
                      <a:pt x="31925" y="1440"/>
                      <a:pt x="32612" y="1092"/>
                      <a:pt x="33326" y="833"/>
                    </a:cubicBezTo>
                    <a:cubicBezTo>
                      <a:pt x="33804" y="653"/>
                      <a:pt x="34412" y="548"/>
                      <a:pt x="35003" y="548"/>
                    </a:cubicBezTo>
                    <a:close/>
                    <a:moveTo>
                      <a:pt x="25154" y="3099"/>
                    </a:moveTo>
                    <a:lnTo>
                      <a:pt x="25154" y="3099"/>
                    </a:lnTo>
                    <a:cubicBezTo>
                      <a:pt x="25020" y="3269"/>
                      <a:pt x="24922" y="3474"/>
                      <a:pt x="24904" y="3697"/>
                    </a:cubicBezTo>
                    <a:cubicBezTo>
                      <a:pt x="24851" y="4170"/>
                      <a:pt x="25020" y="4598"/>
                      <a:pt x="25359" y="4812"/>
                    </a:cubicBezTo>
                    <a:cubicBezTo>
                      <a:pt x="25261" y="4830"/>
                      <a:pt x="25163" y="4848"/>
                      <a:pt x="25074" y="4866"/>
                    </a:cubicBezTo>
                    <a:cubicBezTo>
                      <a:pt x="24762" y="4696"/>
                      <a:pt x="24521" y="4428"/>
                      <a:pt x="24503" y="4045"/>
                    </a:cubicBezTo>
                    <a:cubicBezTo>
                      <a:pt x="24476" y="3572"/>
                      <a:pt x="24779" y="3278"/>
                      <a:pt x="25154" y="3099"/>
                    </a:cubicBezTo>
                    <a:close/>
                    <a:moveTo>
                      <a:pt x="35278" y="939"/>
                    </a:moveTo>
                    <a:cubicBezTo>
                      <a:pt x="35921" y="939"/>
                      <a:pt x="36555" y="1131"/>
                      <a:pt x="37135" y="1458"/>
                    </a:cubicBezTo>
                    <a:cubicBezTo>
                      <a:pt x="37992" y="1939"/>
                      <a:pt x="38500" y="2671"/>
                      <a:pt x="38714" y="3037"/>
                    </a:cubicBezTo>
                    <a:cubicBezTo>
                      <a:pt x="38200" y="2870"/>
                      <a:pt x="37673" y="2778"/>
                      <a:pt x="37144" y="2778"/>
                    </a:cubicBezTo>
                    <a:cubicBezTo>
                      <a:pt x="36656" y="2778"/>
                      <a:pt x="36165" y="2856"/>
                      <a:pt x="35681" y="3028"/>
                    </a:cubicBezTo>
                    <a:cubicBezTo>
                      <a:pt x="35342" y="3153"/>
                      <a:pt x="35030" y="3340"/>
                      <a:pt x="34798" y="3599"/>
                    </a:cubicBezTo>
                    <a:cubicBezTo>
                      <a:pt x="34667" y="3253"/>
                      <a:pt x="34290" y="3087"/>
                      <a:pt x="33928" y="3087"/>
                    </a:cubicBezTo>
                    <a:cubicBezTo>
                      <a:pt x="33405" y="3087"/>
                      <a:pt x="32913" y="3435"/>
                      <a:pt x="33246" y="4089"/>
                    </a:cubicBezTo>
                    <a:cubicBezTo>
                      <a:pt x="33264" y="4124"/>
                      <a:pt x="33296" y="4138"/>
                      <a:pt x="33328" y="4138"/>
                    </a:cubicBezTo>
                    <a:cubicBezTo>
                      <a:pt x="33387" y="4138"/>
                      <a:pt x="33447" y="4088"/>
                      <a:pt x="33424" y="4018"/>
                    </a:cubicBezTo>
                    <a:cubicBezTo>
                      <a:pt x="33287" y="3593"/>
                      <a:pt x="33594" y="3370"/>
                      <a:pt x="33910" y="3370"/>
                    </a:cubicBezTo>
                    <a:cubicBezTo>
                      <a:pt x="34211" y="3370"/>
                      <a:pt x="34520" y="3573"/>
                      <a:pt x="34459" y="4000"/>
                    </a:cubicBezTo>
                    <a:cubicBezTo>
                      <a:pt x="34423" y="4259"/>
                      <a:pt x="34263" y="4491"/>
                      <a:pt x="34093" y="4678"/>
                    </a:cubicBezTo>
                    <a:cubicBezTo>
                      <a:pt x="33971" y="4813"/>
                      <a:pt x="33803" y="4868"/>
                      <a:pt x="33618" y="4868"/>
                    </a:cubicBezTo>
                    <a:cubicBezTo>
                      <a:pt x="33143" y="4868"/>
                      <a:pt x="32559" y="4508"/>
                      <a:pt x="32353" y="4232"/>
                    </a:cubicBezTo>
                    <a:cubicBezTo>
                      <a:pt x="31907" y="3643"/>
                      <a:pt x="32273" y="2716"/>
                      <a:pt x="32621" y="2180"/>
                    </a:cubicBezTo>
                    <a:cubicBezTo>
                      <a:pt x="32996" y="1600"/>
                      <a:pt x="33540" y="1377"/>
                      <a:pt x="34155" y="1146"/>
                    </a:cubicBezTo>
                    <a:cubicBezTo>
                      <a:pt x="34527" y="1004"/>
                      <a:pt x="34904" y="939"/>
                      <a:pt x="35278" y="939"/>
                    </a:cubicBezTo>
                    <a:close/>
                    <a:moveTo>
                      <a:pt x="10434" y="4033"/>
                    </a:moveTo>
                    <a:cubicBezTo>
                      <a:pt x="10897" y="4033"/>
                      <a:pt x="11253" y="4167"/>
                      <a:pt x="11603" y="4464"/>
                    </a:cubicBezTo>
                    <a:cubicBezTo>
                      <a:pt x="11023" y="4589"/>
                      <a:pt x="10452" y="4741"/>
                      <a:pt x="9890" y="4919"/>
                    </a:cubicBezTo>
                    <a:cubicBezTo>
                      <a:pt x="9837" y="4866"/>
                      <a:pt x="9774" y="4812"/>
                      <a:pt x="9721" y="4776"/>
                    </a:cubicBezTo>
                    <a:cubicBezTo>
                      <a:pt x="9456" y="4588"/>
                      <a:pt x="9092" y="4490"/>
                      <a:pt x="8741" y="4490"/>
                    </a:cubicBezTo>
                    <a:cubicBezTo>
                      <a:pt x="8725" y="4490"/>
                      <a:pt x="8710" y="4491"/>
                      <a:pt x="8695" y="4491"/>
                    </a:cubicBezTo>
                    <a:cubicBezTo>
                      <a:pt x="9185" y="4295"/>
                      <a:pt x="9640" y="4107"/>
                      <a:pt x="10185" y="4045"/>
                    </a:cubicBezTo>
                    <a:cubicBezTo>
                      <a:pt x="10271" y="4037"/>
                      <a:pt x="10354" y="4033"/>
                      <a:pt x="10434" y="4033"/>
                    </a:cubicBezTo>
                    <a:close/>
                    <a:moveTo>
                      <a:pt x="5453" y="3845"/>
                    </a:moveTo>
                    <a:cubicBezTo>
                      <a:pt x="5712" y="3845"/>
                      <a:pt x="5987" y="3950"/>
                      <a:pt x="6179" y="4107"/>
                    </a:cubicBezTo>
                    <a:cubicBezTo>
                      <a:pt x="6393" y="4286"/>
                      <a:pt x="6509" y="4464"/>
                      <a:pt x="6598" y="4714"/>
                    </a:cubicBezTo>
                    <a:cubicBezTo>
                      <a:pt x="6349" y="4785"/>
                      <a:pt x="6108" y="4874"/>
                      <a:pt x="5885" y="4990"/>
                    </a:cubicBezTo>
                    <a:cubicBezTo>
                      <a:pt x="5947" y="4714"/>
                      <a:pt x="5733" y="4339"/>
                      <a:pt x="5564" y="4152"/>
                    </a:cubicBezTo>
                    <a:cubicBezTo>
                      <a:pt x="5456" y="4045"/>
                      <a:pt x="5349" y="3956"/>
                      <a:pt x="5225" y="3875"/>
                    </a:cubicBezTo>
                    <a:cubicBezTo>
                      <a:pt x="5297" y="3855"/>
                      <a:pt x="5374" y="3845"/>
                      <a:pt x="5453" y="3845"/>
                    </a:cubicBezTo>
                    <a:close/>
                    <a:moveTo>
                      <a:pt x="37331" y="3037"/>
                    </a:moveTo>
                    <a:cubicBezTo>
                      <a:pt x="38928" y="3037"/>
                      <a:pt x="39990" y="3884"/>
                      <a:pt x="40837" y="5106"/>
                    </a:cubicBezTo>
                    <a:cubicBezTo>
                      <a:pt x="39990" y="4518"/>
                      <a:pt x="38884" y="4134"/>
                      <a:pt x="37947" y="4081"/>
                    </a:cubicBezTo>
                    <a:cubicBezTo>
                      <a:pt x="37894" y="4077"/>
                      <a:pt x="37840" y="4076"/>
                      <a:pt x="37786" y="4076"/>
                    </a:cubicBezTo>
                    <a:cubicBezTo>
                      <a:pt x="36788" y="4076"/>
                      <a:pt x="35595" y="4619"/>
                      <a:pt x="35654" y="5668"/>
                    </a:cubicBezTo>
                    <a:cubicBezTo>
                      <a:pt x="34914" y="5535"/>
                      <a:pt x="34619" y="4946"/>
                      <a:pt x="34735" y="4375"/>
                    </a:cubicBezTo>
                    <a:cubicBezTo>
                      <a:pt x="34780" y="4268"/>
                      <a:pt x="34807" y="4179"/>
                      <a:pt x="34825" y="4089"/>
                    </a:cubicBezTo>
                    <a:cubicBezTo>
                      <a:pt x="34923" y="3884"/>
                      <a:pt x="35074" y="3688"/>
                      <a:pt x="35280" y="3536"/>
                    </a:cubicBezTo>
                    <a:cubicBezTo>
                      <a:pt x="35850" y="3117"/>
                      <a:pt x="36653" y="3037"/>
                      <a:pt x="37331" y="3037"/>
                    </a:cubicBezTo>
                    <a:close/>
                    <a:moveTo>
                      <a:pt x="4154" y="3670"/>
                    </a:moveTo>
                    <a:lnTo>
                      <a:pt x="4154" y="3670"/>
                    </a:lnTo>
                    <a:cubicBezTo>
                      <a:pt x="4564" y="3679"/>
                      <a:pt x="4993" y="3857"/>
                      <a:pt x="5278" y="4125"/>
                    </a:cubicBezTo>
                    <a:cubicBezTo>
                      <a:pt x="5564" y="4393"/>
                      <a:pt x="5831" y="4750"/>
                      <a:pt x="5546" y="5133"/>
                    </a:cubicBezTo>
                    <a:cubicBezTo>
                      <a:pt x="5537" y="5151"/>
                      <a:pt x="5144" y="5472"/>
                      <a:pt x="4993" y="5642"/>
                    </a:cubicBezTo>
                    <a:cubicBezTo>
                      <a:pt x="4823" y="5677"/>
                      <a:pt x="4663" y="5713"/>
                      <a:pt x="4520" y="5749"/>
                    </a:cubicBezTo>
                    <a:cubicBezTo>
                      <a:pt x="4948" y="5454"/>
                      <a:pt x="5064" y="4741"/>
                      <a:pt x="4894" y="4295"/>
                    </a:cubicBezTo>
                    <a:cubicBezTo>
                      <a:pt x="4770" y="3965"/>
                      <a:pt x="4484" y="3777"/>
                      <a:pt x="4154" y="3670"/>
                    </a:cubicBezTo>
                    <a:close/>
                    <a:moveTo>
                      <a:pt x="42519" y="3700"/>
                    </a:moveTo>
                    <a:cubicBezTo>
                      <a:pt x="42669" y="3700"/>
                      <a:pt x="42819" y="3702"/>
                      <a:pt x="42969" y="3706"/>
                    </a:cubicBezTo>
                    <a:cubicBezTo>
                      <a:pt x="43558" y="3724"/>
                      <a:pt x="44129" y="3813"/>
                      <a:pt x="44709" y="3929"/>
                    </a:cubicBezTo>
                    <a:cubicBezTo>
                      <a:pt x="45003" y="3991"/>
                      <a:pt x="45307" y="4089"/>
                      <a:pt x="45601" y="4152"/>
                    </a:cubicBezTo>
                    <a:cubicBezTo>
                      <a:pt x="45075" y="4286"/>
                      <a:pt x="44548" y="4437"/>
                      <a:pt x="44040" y="4607"/>
                    </a:cubicBezTo>
                    <a:cubicBezTo>
                      <a:pt x="43184" y="4883"/>
                      <a:pt x="42363" y="5294"/>
                      <a:pt x="41560" y="5749"/>
                    </a:cubicBezTo>
                    <a:cubicBezTo>
                      <a:pt x="41408" y="5579"/>
                      <a:pt x="41230" y="5410"/>
                      <a:pt x="41034" y="5258"/>
                    </a:cubicBezTo>
                    <a:cubicBezTo>
                      <a:pt x="40793" y="4759"/>
                      <a:pt x="40489" y="4259"/>
                      <a:pt x="40088" y="3849"/>
                    </a:cubicBezTo>
                    <a:cubicBezTo>
                      <a:pt x="40901" y="3758"/>
                      <a:pt x="41708" y="3700"/>
                      <a:pt x="42519" y="3700"/>
                    </a:cubicBezTo>
                    <a:close/>
                    <a:moveTo>
                      <a:pt x="8608" y="4602"/>
                    </a:moveTo>
                    <a:cubicBezTo>
                      <a:pt x="8793" y="4602"/>
                      <a:pt x="9039" y="4630"/>
                      <a:pt x="9301" y="4732"/>
                    </a:cubicBezTo>
                    <a:cubicBezTo>
                      <a:pt x="9783" y="4919"/>
                      <a:pt x="10220" y="5383"/>
                      <a:pt x="10113" y="5963"/>
                    </a:cubicBezTo>
                    <a:cubicBezTo>
                      <a:pt x="9944" y="5999"/>
                      <a:pt x="9774" y="6043"/>
                      <a:pt x="9614" y="6088"/>
                    </a:cubicBezTo>
                    <a:cubicBezTo>
                      <a:pt x="9516" y="5213"/>
                      <a:pt x="9025" y="4785"/>
                      <a:pt x="8302" y="4634"/>
                    </a:cubicBezTo>
                    <a:cubicBezTo>
                      <a:pt x="8343" y="4621"/>
                      <a:pt x="8454" y="4602"/>
                      <a:pt x="8608" y="4602"/>
                    </a:cubicBezTo>
                    <a:close/>
                    <a:moveTo>
                      <a:pt x="7554" y="4753"/>
                    </a:moveTo>
                    <a:cubicBezTo>
                      <a:pt x="8467" y="4753"/>
                      <a:pt x="9291" y="5163"/>
                      <a:pt x="9355" y="6159"/>
                    </a:cubicBezTo>
                    <a:cubicBezTo>
                      <a:pt x="8784" y="6320"/>
                      <a:pt x="8213" y="6516"/>
                      <a:pt x="7660" y="6730"/>
                    </a:cubicBezTo>
                    <a:cubicBezTo>
                      <a:pt x="7660" y="5787"/>
                      <a:pt x="6972" y="5512"/>
                      <a:pt x="6161" y="5512"/>
                    </a:cubicBezTo>
                    <a:cubicBezTo>
                      <a:pt x="5859" y="5512"/>
                      <a:pt x="5540" y="5550"/>
                      <a:pt x="5233" y="5606"/>
                    </a:cubicBezTo>
                    <a:cubicBezTo>
                      <a:pt x="5403" y="5454"/>
                      <a:pt x="6099" y="4883"/>
                      <a:pt x="7250" y="4767"/>
                    </a:cubicBezTo>
                    <a:cubicBezTo>
                      <a:pt x="7352" y="4758"/>
                      <a:pt x="7453" y="4753"/>
                      <a:pt x="7554" y="4753"/>
                    </a:cubicBezTo>
                    <a:close/>
                    <a:moveTo>
                      <a:pt x="5757" y="5696"/>
                    </a:moveTo>
                    <a:cubicBezTo>
                      <a:pt x="6357" y="5696"/>
                      <a:pt x="7320" y="5849"/>
                      <a:pt x="7544" y="6784"/>
                    </a:cubicBezTo>
                    <a:cubicBezTo>
                      <a:pt x="7151" y="6935"/>
                      <a:pt x="6777" y="7114"/>
                      <a:pt x="6402" y="7292"/>
                    </a:cubicBezTo>
                    <a:cubicBezTo>
                      <a:pt x="6572" y="6989"/>
                      <a:pt x="6572" y="6614"/>
                      <a:pt x="6259" y="6293"/>
                    </a:cubicBezTo>
                    <a:cubicBezTo>
                      <a:pt x="5858" y="5865"/>
                      <a:pt x="4832" y="5793"/>
                      <a:pt x="4832" y="5793"/>
                    </a:cubicBezTo>
                    <a:cubicBezTo>
                      <a:pt x="4832" y="5793"/>
                      <a:pt x="5002" y="5776"/>
                      <a:pt x="5332" y="5722"/>
                    </a:cubicBezTo>
                    <a:cubicBezTo>
                      <a:pt x="5413" y="5711"/>
                      <a:pt x="5567" y="5696"/>
                      <a:pt x="5757" y="5696"/>
                    </a:cubicBezTo>
                    <a:close/>
                    <a:moveTo>
                      <a:pt x="4855" y="6007"/>
                    </a:moveTo>
                    <a:cubicBezTo>
                      <a:pt x="5434" y="6007"/>
                      <a:pt x="6719" y="6471"/>
                      <a:pt x="6010" y="7372"/>
                    </a:cubicBezTo>
                    <a:cubicBezTo>
                      <a:pt x="5825" y="7591"/>
                      <a:pt x="5576" y="7718"/>
                      <a:pt x="5362" y="7718"/>
                    </a:cubicBezTo>
                    <a:cubicBezTo>
                      <a:pt x="5235" y="7718"/>
                      <a:pt x="5120" y="7674"/>
                      <a:pt x="5037" y="7578"/>
                    </a:cubicBezTo>
                    <a:cubicBezTo>
                      <a:pt x="4814" y="7310"/>
                      <a:pt x="5153" y="6935"/>
                      <a:pt x="5269" y="6828"/>
                    </a:cubicBezTo>
                    <a:cubicBezTo>
                      <a:pt x="5301" y="6797"/>
                      <a:pt x="5263" y="6745"/>
                      <a:pt x="5223" y="6745"/>
                    </a:cubicBezTo>
                    <a:cubicBezTo>
                      <a:pt x="5218" y="6745"/>
                      <a:pt x="5212" y="6746"/>
                      <a:pt x="5207" y="6748"/>
                    </a:cubicBezTo>
                    <a:cubicBezTo>
                      <a:pt x="4663" y="7033"/>
                      <a:pt x="4422" y="7908"/>
                      <a:pt x="5233" y="7952"/>
                    </a:cubicBezTo>
                    <a:cubicBezTo>
                      <a:pt x="4582" y="8380"/>
                      <a:pt x="3815" y="9014"/>
                      <a:pt x="3449" y="9594"/>
                    </a:cubicBezTo>
                    <a:cubicBezTo>
                      <a:pt x="2405" y="9281"/>
                      <a:pt x="1326" y="9076"/>
                      <a:pt x="264" y="8818"/>
                    </a:cubicBezTo>
                    <a:cubicBezTo>
                      <a:pt x="800" y="7640"/>
                      <a:pt x="1915" y="6864"/>
                      <a:pt x="3083" y="6373"/>
                    </a:cubicBezTo>
                    <a:cubicBezTo>
                      <a:pt x="3583" y="6159"/>
                      <a:pt x="4261" y="6016"/>
                      <a:pt x="4823" y="6007"/>
                    </a:cubicBezTo>
                    <a:cubicBezTo>
                      <a:pt x="4833" y="6007"/>
                      <a:pt x="4844" y="6007"/>
                      <a:pt x="4855" y="6007"/>
                    </a:cubicBezTo>
                    <a:close/>
                    <a:moveTo>
                      <a:pt x="37906" y="4309"/>
                    </a:moveTo>
                    <a:cubicBezTo>
                      <a:pt x="39144" y="4309"/>
                      <a:pt x="40619" y="5024"/>
                      <a:pt x="41480" y="5802"/>
                    </a:cubicBezTo>
                    <a:cubicBezTo>
                      <a:pt x="40579" y="6311"/>
                      <a:pt x="39713" y="6882"/>
                      <a:pt x="38848" y="7390"/>
                    </a:cubicBezTo>
                    <a:cubicBezTo>
                      <a:pt x="38491" y="7595"/>
                      <a:pt x="38125" y="7801"/>
                      <a:pt x="37760" y="7997"/>
                    </a:cubicBezTo>
                    <a:cubicBezTo>
                      <a:pt x="35520" y="8024"/>
                      <a:pt x="33308" y="8131"/>
                      <a:pt x="31113" y="8595"/>
                    </a:cubicBezTo>
                    <a:cubicBezTo>
                      <a:pt x="29641" y="8907"/>
                      <a:pt x="28232" y="9504"/>
                      <a:pt x="26903" y="10182"/>
                    </a:cubicBezTo>
                    <a:cubicBezTo>
                      <a:pt x="25582" y="10869"/>
                      <a:pt x="24164" y="11583"/>
                      <a:pt x="22924" y="12413"/>
                    </a:cubicBezTo>
                    <a:cubicBezTo>
                      <a:pt x="22719" y="12404"/>
                      <a:pt x="22505" y="12395"/>
                      <a:pt x="22299" y="12377"/>
                    </a:cubicBezTo>
                    <a:cubicBezTo>
                      <a:pt x="21550" y="12332"/>
                      <a:pt x="20881" y="12136"/>
                      <a:pt x="20194" y="11940"/>
                    </a:cubicBezTo>
                    <a:cubicBezTo>
                      <a:pt x="20319" y="11851"/>
                      <a:pt x="20453" y="11761"/>
                      <a:pt x="20587" y="11672"/>
                    </a:cubicBezTo>
                    <a:cubicBezTo>
                      <a:pt x="20756" y="11556"/>
                      <a:pt x="20917" y="11396"/>
                      <a:pt x="21077" y="11262"/>
                    </a:cubicBezTo>
                    <a:cubicBezTo>
                      <a:pt x="21116" y="11231"/>
                      <a:pt x="21081" y="11187"/>
                      <a:pt x="21042" y="11187"/>
                    </a:cubicBezTo>
                    <a:cubicBezTo>
                      <a:pt x="21036" y="11187"/>
                      <a:pt x="21030" y="11188"/>
                      <a:pt x="21024" y="11191"/>
                    </a:cubicBezTo>
                    <a:cubicBezTo>
                      <a:pt x="20836" y="11289"/>
                      <a:pt x="20622" y="11369"/>
                      <a:pt x="20453" y="11503"/>
                    </a:cubicBezTo>
                    <a:cubicBezTo>
                      <a:pt x="20301" y="11628"/>
                      <a:pt x="20149" y="11753"/>
                      <a:pt x="20007" y="11886"/>
                    </a:cubicBezTo>
                    <a:cubicBezTo>
                      <a:pt x="19766" y="11824"/>
                      <a:pt x="19516" y="11753"/>
                      <a:pt x="19266" y="11699"/>
                    </a:cubicBezTo>
                    <a:cubicBezTo>
                      <a:pt x="18210" y="11456"/>
                      <a:pt x="17136" y="11281"/>
                      <a:pt x="16056" y="11281"/>
                    </a:cubicBezTo>
                    <a:cubicBezTo>
                      <a:pt x="15631" y="11281"/>
                      <a:pt x="15205" y="11308"/>
                      <a:pt x="14779" y="11369"/>
                    </a:cubicBezTo>
                    <a:cubicBezTo>
                      <a:pt x="14574" y="11396"/>
                      <a:pt x="14369" y="11449"/>
                      <a:pt x="14181" y="11538"/>
                    </a:cubicBezTo>
                    <a:cubicBezTo>
                      <a:pt x="13762" y="11351"/>
                      <a:pt x="13334" y="11173"/>
                      <a:pt x="12897" y="11012"/>
                    </a:cubicBezTo>
                    <a:cubicBezTo>
                      <a:pt x="14859" y="10111"/>
                      <a:pt x="16563" y="8648"/>
                      <a:pt x="18437" y="7586"/>
                    </a:cubicBezTo>
                    <a:cubicBezTo>
                      <a:pt x="20578" y="6364"/>
                      <a:pt x="23941" y="5410"/>
                      <a:pt x="24913" y="5187"/>
                    </a:cubicBezTo>
                    <a:cubicBezTo>
                      <a:pt x="26100" y="4919"/>
                      <a:pt x="28669" y="4491"/>
                      <a:pt x="29070" y="4446"/>
                    </a:cubicBezTo>
                    <a:cubicBezTo>
                      <a:pt x="29176" y="4479"/>
                      <a:pt x="29286" y="4494"/>
                      <a:pt x="29400" y="4494"/>
                    </a:cubicBezTo>
                    <a:cubicBezTo>
                      <a:pt x="29593" y="4494"/>
                      <a:pt x="29796" y="4451"/>
                      <a:pt x="29998" y="4384"/>
                    </a:cubicBezTo>
                    <a:cubicBezTo>
                      <a:pt x="30430" y="4845"/>
                      <a:pt x="31030" y="4965"/>
                      <a:pt x="31636" y="4965"/>
                    </a:cubicBezTo>
                    <a:cubicBezTo>
                      <a:pt x="31943" y="4965"/>
                      <a:pt x="32252" y="4934"/>
                      <a:pt x="32541" y="4901"/>
                    </a:cubicBezTo>
                    <a:lnTo>
                      <a:pt x="32568" y="4901"/>
                    </a:lnTo>
                    <a:cubicBezTo>
                      <a:pt x="32862" y="5109"/>
                      <a:pt x="33206" y="5233"/>
                      <a:pt x="33540" y="5233"/>
                    </a:cubicBezTo>
                    <a:cubicBezTo>
                      <a:pt x="33866" y="5233"/>
                      <a:pt x="34181" y="5116"/>
                      <a:pt x="34432" y="4848"/>
                    </a:cubicBezTo>
                    <a:cubicBezTo>
                      <a:pt x="34503" y="5187"/>
                      <a:pt x="34718" y="5437"/>
                      <a:pt x="35003" y="5588"/>
                    </a:cubicBezTo>
                    <a:cubicBezTo>
                      <a:pt x="34254" y="5530"/>
                      <a:pt x="33513" y="5490"/>
                      <a:pt x="32772" y="5490"/>
                    </a:cubicBezTo>
                    <a:cubicBezTo>
                      <a:pt x="32030" y="5490"/>
                      <a:pt x="31287" y="5530"/>
                      <a:pt x="30534" y="5633"/>
                    </a:cubicBezTo>
                    <a:cubicBezTo>
                      <a:pt x="28758" y="5874"/>
                      <a:pt x="27045" y="6293"/>
                      <a:pt x="25350" y="6873"/>
                    </a:cubicBezTo>
                    <a:cubicBezTo>
                      <a:pt x="22763" y="7747"/>
                      <a:pt x="20355" y="8853"/>
                      <a:pt x="18294" y="10691"/>
                    </a:cubicBezTo>
                    <a:cubicBezTo>
                      <a:pt x="18279" y="10706"/>
                      <a:pt x="18295" y="10740"/>
                      <a:pt x="18317" y="10740"/>
                    </a:cubicBezTo>
                    <a:cubicBezTo>
                      <a:pt x="18321" y="10740"/>
                      <a:pt x="18325" y="10738"/>
                      <a:pt x="18330" y="10736"/>
                    </a:cubicBezTo>
                    <a:cubicBezTo>
                      <a:pt x="22909" y="7271"/>
                      <a:pt x="28834" y="5743"/>
                      <a:pt x="34526" y="5743"/>
                    </a:cubicBezTo>
                    <a:cubicBezTo>
                      <a:pt x="34844" y="5743"/>
                      <a:pt x="35160" y="5748"/>
                      <a:pt x="35476" y="5758"/>
                    </a:cubicBezTo>
                    <a:cubicBezTo>
                      <a:pt x="35485" y="5758"/>
                      <a:pt x="35485" y="5749"/>
                      <a:pt x="35494" y="5749"/>
                    </a:cubicBezTo>
                    <a:cubicBezTo>
                      <a:pt x="35547" y="5758"/>
                      <a:pt x="35601" y="5767"/>
                      <a:pt x="35663" y="5767"/>
                    </a:cubicBezTo>
                    <a:cubicBezTo>
                      <a:pt x="35672" y="5838"/>
                      <a:pt x="35681" y="5918"/>
                      <a:pt x="35708" y="5999"/>
                    </a:cubicBezTo>
                    <a:cubicBezTo>
                      <a:pt x="35815" y="6373"/>
                      <a:pt x="36109" y="6659"/>
                      <a:pt x="36466" y="6801"/>
                    </a:cubicBezTo>
                    <a:cubicBezTo>
                      <a:pt x="35622" y="6714"/>
                      <a:pt x="34760" y="6669"/>
                      <a:pt x="33893" y="6669"/>
                    </a:cubicBezTo>
                    <a:cubicBezTo>
                      <a:pt x="29776" y="6669"/>
                      <a:pt x="25524" y="7697"/>
                      <a:pt x="22282" y="10209"/>
                    </a:cubicBezTo>
                    <a:cubicBezTo>
                      <a:pt x="22244" y="10239"/>
                      <a:pt x="22282" y="10307"/>
                      <a:pt x="22327" y="10307"/>
                    </a:cubicBezTo>
                    <a:cubicBezTo>
                      <a:pt x="22335" y="10307"/>
                      <a:pt x="22344" y="10304"/>
                      <a:pt x="22353" y="10298"/>
                    </a:cubicBezTo>
                    <a:cubicBezTo>
                      <a:pt x="26273" y="7628"/>
                      <a:pt x="30970" y="6909"/>
                      <a:pt x="35616" y="6909"/>
                    </a:cubicBezTo>
                    <a:cubicBezTo>
                      <a:pt x="36046" y="6909"/>
                      <a:pt x="36475" y="6915"/>
                      <a:pt x="36903" y="6926"/>
                    </a:cubicBezTo>
                    <a:cubicBezTo>
                      <a:pt x="36912" y="6926"/>
                      <a:pt x="36912" y="6917"/>
                      <a:pt x="36921" y="6917"/>
                    </a:cubicBezTo>
                    <a:cubicBezTo>
                      <a:pt x="36973" y="6923"/>
                      <a:pt x="37025" y="6926"/>
                      <a:pt x="37076" y="6926"/>
                    </a:cubicBezTo>
                    <a:cubicBezTo>
                      <a:pt x="37532" y="6926"/>
                      <a:pt x="37969" y="6710"/>
                      <a:pt x="38161" y="6222"/>
                    </a:cubicBezTo>
                    <a:cubicBezTo>
                      <a:pt x="38370" y="5690"/>
                      <a:pt x="37928" y="5211"/>
                      <a:pt x="37490" y="5211"/>
                    </a:cubicBezTo>
                    <a:cubicBezTo>
                      <a:pt x="37273" y="5211"/>
                      <a:pt x="37057" y="5328"/>
                      <a:pt x="36921" y="5615"/>
                    </a:cubicBezTo>
                    <a:cubicBezTo>
                      <a:pt x="36909" y="5639"/>
                      <a:pt x="36929" y="5663"/>
                      <a:pt x="36951" y="5663"/>
                    </a:cubicBezTo>
                    <a:cubicBezTo>
                      <a:pt x="36963" y="5663"/>
                      <a:pt x="36975" y="5657"/>
                      <a:pt x="36983" y="5642"/>
                    </a:cubicBezTo>
                    <a:cubicBezTo>
                      <a:pt x="37088" y="5468"/>
                      <a:pt x="37277" y="5382"/>
                      <a:pt x="37464" y="5382"/>
                    </a:cubicBezTo>
                    <a:cubicBezTo>
                      <a:pt x="37756" y="5382"/>
                      <a:pt x="38043" y="5593"/>
                      <a:pt x="37983" y="6007"/>
                    </a:cubicBezTo>
                    <a:cubicBezTo>
                      <a:pt x="37910" y="6448"/>
                      <a:pt x="37486" y="6623"/>
                      <a:pt x="37062" y="6623"/>
                    </a:cubicBezTo>
                    <a:cubicBezTo>
                      <a:pt x="36756" y="6623"/>
                      <a:pt x="36451" y="6532"/>
                      <a:pt x="36279" y="6382"/>
                    </a:cubicBezTo>
                    <a:cubicBezTo>
                      <a:pt x="35306" y="5544"/>
                      <a:pt x="36359" y="4616"/>
                      <a:pt x="37224" y="4393"/>
                    </a:cubicBezTo>
                    <a:cubicBezTo>
                      <a:pt x="37439" y="4335"/>
                      <a:pt x="37668" y="4309"/>
                      <a:pt x="37906" y="4309"/>
                    </a:cubicBezTo>
                    <a:close/>
                    <a:moveTo>
                      <a:pt x="37287" y="8247"/>
                    </a:moveTo>
                    <a:lnTo>
                      <a:pt x="37287" y="8247"/>
                    </a:lnTo>
                    <a:cubicBezTo>
                      <a:pt x="35699" y="9067"/>
                      <a:pt x="34040" y="9763"/>
                      <a:pt x="32407" y="10432"/>
                    </a:cubicBezTo>
                    <a:cubicBezTo>
                      <a:pt x="30195" y="11333"/>
                      <a:pt x="27929" y="12011"/>
                      <a:pt x="25556" y="12306"/>
                    </a:cubicBezTo>
                    <a:cubicBezTo>
                      <a:pt x="24864" y="12386"/>
                      <a:pt x="24173" y="12423"/>
                      <a:pt x="23482" y="12423"/>
                    </a:cubicBezTo>
                    <a:cubicBezTo>
                      <a:pt x="23406" y="12423"/>
                      <a:pt x="23330" y="12423"/>
                      <a:pt x="23254" y="12422"/>
                    </a:cubicBezTo>
                    <a:cubicBezTo>
                      <a:pt x="23664" y="12225"/>
                      <a:pt x="24093" y="12056"/>
                      <a:pt x="24503" y="11851"/>
                    </a:cubicBezTo>
                    <a:cubicBezTo>
                      <a:pt x="25217" y="11503"/>
                      <a:pt x="25895" y="11075"/>
                      <a:pt x="26599" y="10700"/>
                    </a:cubicBezTo>
                    <a:cubicBezTo>
                      <a:pt x="28080" y="9888"/>
                      <a:pt x="29597" y="9406"/>
                      <a:pt x="31203" y="8925"/>
                    </a:cubicBezTo>
                    <a:cubicBezTo>
                      <a:pt x="33156" y="8327"/>
                      <a:pt x="35262" y="8505"/>
                      <a:pt x="37287" y="8247"/>
                    </a:cubicBezTo>
                    <a:close/>
                    <a:moveTo>
                      <a:pt x="33578" y="1"/>
                    </a:moveTo>
                    <a:cubicBezTo>
                      <a:pt x="33274" y="1"/>
                      <a:pt x="32972" y="28"/>
                      <a:pt x="32675" y="84"/>
                    </a:cubicBezTo>
                    <a:cubicBezTo>
                      <a:pt x="32443" y="35"/>
                      <a:pt x="32208" y="12"/>
                      <a:pt x="31972" y="12"/>
                    </a:cubicBezTo>
                    <a:cubicBezTo>
                      <a:pt x="31429" y="12"/>
                      <a:pt x="30883" y="136"/>
                      <a:pt x="30373" y="360"/>
                    </a:cubicBezTo>
                    <a:cubicBezTo>
                      <a:pt x="30351" y="360"/>
                      <a:pt x="30329" y="360"/>
                      <a:pt x="30307" y="360"/>
                    </a:cubicBezTo>
                    <a:cubicBezTo>
                      <a:pt x="29303" y="360"/>
                      <a:pt x="28297" y="759"/>
                      <a:pt x="27590" y="1467"/>
                    </a:cubicBezTo>
                    <a:cubicBezTo>
                      <a:pt x="27099" y="1592"/>
                      <a:pt x="26626" y="1957"/>
                      <a:pt x="26394" y="2412"/>
                    </a:cubicBezTo>
                    <a:cubicBezTo>
                      <a:pt x="25993" y="2457"/>
                      <a:pt x="25556" y="2662"/>
                      <a:pt x="25261" y="2974"/>
                    </a:cubicBezTo>
                    <a:cubicBezTo>
                      <a:pt x="24735" y="3126"/>
                      <a:pt x="24342" y="3438"/>
                      <a:pt x="24324" y="4045"/>
                    </a:cubicBezTo>
                    <a:cubicBezTo>
                      <a:pt x="24316" y="4428"/>
                      <a:pt x="24565" y="4732"/>
                      <a:pt x="24887" y="4910"/>
                    </a:cubicBezTo>
                    <a:cubicBezTo>
                      <a:pt x="24387" y="5008"/>
                      <a:pt x="23905" y="5133"/>
                      <a:pt x="23415" y="5258"/>
                    </a:cubicBezTo>
                    <a:cubicBezTo>
                      <a:pt x="23120" y="4937"/>
                      <a:pt x="22433" y="4544"/>
                      <a:pt x="22023" y="4375"/>
                    </a:cubicBezTo>
                    <a:cubicBezTo>
                      <a:pt x="21265" y="4036"/>
                      <a:pt x="20292" y="3804"/>
                      <a:pt x="19480" y="3661"/>
                    </a:cubicBezTo>
                    <a:cubicBezTo>
                      <a:pt x="18336" y="3462"/>
                      <a:pt x="17047" y="3232"/>
                      <a:pt x="15826" y="3232"/>
                    </a:cubicBezTo>
                    <a:cubicBezTo>
                      <a:pt x="15410" y="3232"/>
                      <a:pt x="15002" y="3259"/>
                      <a:pt x="14609" y="3322"/>
                    </a:cubicBezTo>
                    <a:cubicBezTo>
                      <a:pt x="14567" y="3331"/>
                      <a:pt x="14581" y="3394"/>
                      <a:pt x="14620" y="3394"/>
                    </a:cubicBezTo>
                    <a:cubicBezTo>
                      <a:pt x="14622" y="3394"/>
                      <a:pt x="14625" y="3394"/>
                      <a:pt x="14627" y="3394"/>
                    </a:cubicBezTo>
                    <a:cubicBezTo>
                      <a:pt x="14958" y="3344"/>
                      <a:pt x="15301" y="3323"/>
                      <a:pt x="15651" y="3323"/>
                    </a:cubicBezTo>
                    <a:cubicBezTo>
                      <a:pt x="16824" y="3323"/>
                      <a:pt x="18074" y="3558"/>
                      <a:pt x="19159" y="3750"/>
                    </a:cubicBezTo>
                    <a:cubicBezTo>
                      <a:pt x="20524" y="4000"/>
                      <a:pt x="22094" y="4437"/>
                      <a:pt x="23236" y="5312"/>
                    </a:cubicBezTo>
                    <a:cubicBezTo>
                      <a:pt x="21693" y="5740"/>
                      <a:pt x="20194" y="6320"/>
                      <a:pt x="18767" y="7087"/>
                    </a:cubicBezTo>
                    <a:cubicBezTo>
                      <a:pt x="17678" y="7676"/>
                      <a:pt x="16661" y="8363"/>
                      <a:pt x="15644" y="9058"/>
                    </a:cubicBezTo>
                    <a:cubicBezTo>
                      <a:pt x="14699" y="9692"/>
                      <a:pt x="13780" y="10432"/>
                      <a:pt x="12772" y="10959"/>
                    </a:cubicBezTo>
                    <a:cubicBezTo>
                      <a:pt x="11719" y="10575"/>
                      <a:pt x="10640" y="10281"/>
                      <a:pt x="9524" y="10156"/>
                    </a:cubicBezTo>
                    <a:cubicBezTo>
                      <a:pt x="9055" y="10104"/>
                      <a:pt x="8597" y="10080"/>
                      <a:pt x="8145" y="10080"/>
                    </a:cubicBezTo>
                    <a:cubicBezTo>
                      <a:pt x="7205" y="10080"/>
                      <a:pt x="6295" y="10183"/>
                      <a:pt x="5385" y="10352"/>
                    </a:cubicBezTo>
                    <a:cubicBezTo>
                      <a:pt x="4778" y="10049"/>
                      <a:pt x="4261" y="9835"/>
                      <a:pt x="3628" y="9638"/>
                    </a:cubicBezTo>
                    <a:cubicBezTo>
                      <a:pt x="4083" y="8969"/>
                      <a:pt x="4894" y="8336"/>
                      <a:pt x="5617" y="7908"/>
                    </a:cubicBezTo>
                    <a:cubicBezTo>
                      <a:pt x="5804" y="7854"/>
                      <a:pt x="5992" y="7747"/>
                      <a:pt x="6143" y="7613"/>
                    </a:cubicBezTo>
                    <a:cubicBezTo>
                      <a:pt x="7196" y="7051"/>
                      <a:pt x="8347" y="6641"/>
                      <a:pt x="9498" y="6320"/>
                    </a:cubicBezTo>
                    <a:cubicBezTo>
                      <a:pt x="9524" y="6320"/>
                      <a:pt x="9542" y="6311"/>
                      <a:pt x="9560" y="6302"/>
                    </a:cubicBezTo>
                    <a:cubicBezTo>
                      <a:pt x="9747" y="6248"/>
                      <a:pt x="9926" y="6204"/>
                      <a:pt x="10113" y="6159"/>
                    </a:cubicBezTo>
                    <a:cubicBezTo>
                      <a:pt x="11630" y="5776"/>
                      <a:pt x="13209" y="5660"/>
                      <a:pt x="14770" y="5633"/>
                    </a:cubicBezTo>
                    <a:cubicBezTo>
                      <a:pt x="14933" y="5631"/>
                      <a:pt x="15098" y="5630"/>
                      <a:pt x="15264" y="5630"/>
                    </a:cubicBezTo>
                    <a:cubicBezTo>
                      <a:pt x="16656" y="5630"/>
                      <a:pt x="18123" y="5721"/>
                      <a:pt x="19382" y="6311"/>
                    </a:cubicBezTo>
                    <a:cubicBezTo>
                      <a:pt x="19388" y="6313"/>
                      <a:pt x="19394" y="6314"/>
                      <a:pt x="19400" y="6314"/>
                    </a:cubicBezTo>
                    <a:cubicBezTo>
                      <a:pt x="19438" y="6314"/>
                      <a:pt x="19467" y="6270"/>
                      <a:pt x="19436" y="6239"/>
                    </a:cubicBezTo>
                    <a:cubicBezTo>
                      <a:pt x="18446" y="5329"/>
                      <a:pt x="16581" y="5437"/>
                      <a:pt x="15332" y="5410"/>
                    </a:cubicBezTo>
                    <a:cubicBezTo>
                      <a:pt x="15213" y="5408"/>
                      <a:pt x="15093" y="5407"/>
                      <a:pt x="14974" y="5407"/>
                    </a:cubicBezTo>
                    <a:cubicBezTo>
                      <a:pt x="13414" y="5407"/>
                      <a:pt x="11844" y="5570"/>
                      <a:pt x="10327" y="5909"/>
                    </a:cubicBezTo>
                    <a:lnTo>
                      <a:pt x="10318" y="5909"/>
                    </a:lnTo>
                    <a:cubicBezTo>
                      <a:pt x="10399" y="5633"/>
                      <a:pt x="10202" y="5240"/>
                      <a:pt x="9962" y="4990"/>
                    </a:cubicBezTo>
                    <a:cubicBezTo>
                      <a:pt x="10231" y="4915"/>
                      <a:pt x="12724" y="4297"/>
                      <a:pt x="14939" y="4297"/>
                    </a:cubicBezTo>
                    <a:cubicBezTo>
                      <a:pt x="15068" y="4297"/>
                      <a:pt x="15196" y="4299"/>
                      <a:pt x="15323" y="4304"/>
                    </a:cubicBezTo>
                    <a:cubicBezTo>
                      <a:pt x="17759" y="4384"/>
                      <a:pt x="19703" y="4892"/>
                      <a:pt x="21229" y="5356"/>
                    </a:cubicBezTo>
                    <a:cubicBezTo>
                      <a:pt x="21232" y="5357"/>
                      <a:pt x="21235" y="5357"/>
                      <a:pt x="21238" y="5357"/>
                    </a:cubicBezTo>
                    <a:cubicBezTo>
                      <a:pt x="21267" y="5357"/>
                      <a:pt x="21280" y="5319"/>
                      <a:pt x="21256" y="5303"/>
                    </a:cubicBezTo>
                    <a:cubicBezTo>
                      <a:pt x="20462" y="4964"/>
                      <a:pt x="19802" y="4750"/>
                      <a:pt x="18918" y="4553"/>
                    </a:cubicBezTo>
                    <a:cubicBezTo>
                      <a:pt x="17973" y="4339"/>
                      <a:pt x="17090" y="4241"/>
                      <a:pt x="16099" y="4170"/>
                    </a:cubicBezTo>
                    <a:cubicBezTo>
                      <a:pt x="15702" y="4145"/>
                      <a:pt x="15296" y="4131"/>
                      <a:pt x="14887" y="4131"/>
                    </a:cubicBezTo>
                    <a:cubicBezTo>
                      <a:pt x="14269" y="4131"/>
                      <a:pt x="13646" y="4162"/>
                      <a:pt x="13039" y="4232"/>
                    </a:cubicBezTo>
                    <a:cubicBezTo>
                      <a:pt x="13039" y="4214"/>
                      <a:pt x="13039" y="4196"/>
                      <a:pt x="13030" y="4179"/>
                    </a:cubicBezTo>
                    <a:cubicBezTo>
                      <a:pt x="12763" y="3643"/>
                      <a:pt x="12147" y="3501"/>
                      <a:pt x="11594" y="3456"/>
                    </a:cubicBezTo>
                    <a:cubicBezTo>
                      <a:pt x="11537" y="3452"/>
                      <a:pt x="11478" y="3450"/>
                      <a:pt x="11419" y="3450"/>
                    </a:cubicBezTo>
                    <a:cubicBezTo>
                      <a:pt x="10630" y="3450"/>
                      <a:pt x="9757" y="3819"/>
                      <a:pt x="9640" y="4027"/>
                    </a:cubicBezTo>
                    <a:cubicBezTo>
                      <a:pt x="9293" y="4143"/>
                      <a:pt x="8873" y="4277"/>
                      <a:pt x="8606" y="4500"/>
                    </a:cubicBezTo>
                    <a:cubicBezTo>
                      <a:pt x="8454" y="4509"/>
                      <a:pt x="8302" y="4544"/>
                      <a:pt x="8160" y="4607"/>
                    </a:cubicBezTo>
                    <a:cubicBezTo>
                      <a:pt x="7996" y="4577"/>
                      <a:pt x="7826" y="4564"/>
                      <a:pt x="7653" y="4564"/>
                    </a:cubicBezTo>
                    <a:cubicBezTo>
                      <a:pt x="7355" y="4564"/>
                      <a:pt x="7046" y="4605"/>
                      <a:pt x="6741" y="4678"/>
                    </a:cubicBezTo>
                    <a:cubicBezTo>
                      <a:pt x="6768" y="4411"/>
                      <a:pt x="6456" y="4143"/>
                      <a:pt x="6259" y="4000"/>
                    </a:cubicBezTo>
                    <a:cubicBezTo>
                      <a:pt x="6072" y="3860"/>
                      <a:pt x="5807" y="3773"/>
                      <a:pt x="5554" y="3773"/>
                    </a:cubicBezTo>
                    <a:cubicBezTo>
                      <a:pt x="5422" y="3773"/>
                      <a:pt x="5293" y="3797"/>
                      <a:pt x="5180" y="3849"/>
                    </a:cubicBezTo>
                    <a:cubicBezTo>
                      <a:pt x="4918" y="3694"/>
                      <a:pt x="4615" y="3605"/>
                      <a:pt x="4314" y="3605"/>
                    </a:cubicBezTo>
                    <a:cubicBezTo>
                      <a:pt x="4215" y="3605"/>
                      <a:pt x="4117" y="3615"/>
                      <a:pt x="4020" y="3634"/>
                    </a:cubicBezTo>
                    <a:cubicBezTo>
                      <a:pt x="3743" y="3570"/>
                      <a:pt x="3419" y="3532"/>
                      <a:pt x="3134" y="3532"/>
                    </a:cubicBezTo>
                    <a:cubicBezTo>
                      <a:pt x="2987" y="3532"/>
                      <a:pt x="2851" y="3542"/>
                      <a:pt x="2736" y="3563"/>
                    </a:cubicBezTo>
                    <a:cubicBezTo>
                      <a:pt x="1727" y="3724"/>
                      <a:pt x="800" y="4045"/>
                      <a:pt x="77" y="4857"/>
                    </a:cubicBezTo>
                    <a:cubicBezTo>
                      <a:pt x="68" y="4866"/>
                      <a:pt x="229" y="4919"/>
                      <a:pt x="229" y="4919"/>
                    </a:cubicBezTo>
                    <a:cubicBezTo>
                      <a:pt x="898" y="4339"/>
                      <a:pt x="1772" y="3965"/>
                      <a:pt x="2629" y="3804"/>
                    </a:cubicBezTo>
                    <a:cubicBezTo>
                      <a:pt x="2832" y="3766"/>
                      <a:pt x="3064" y="3740"/>
                      <a:pt x="3299" y="3740"/>
                    </a:cubicBezTo>
                    <a:cubicBezTo>
                      <a:pt x="3901" y="3740"/>
                      <a:pt x="4525" y="3912"/>
                      <a:pt x="4743" y="4509"/>
                    </a:cubicBezTo>
                    <a:cubicBezTo>
                      <a:pt x="4974" y="5153"/>
                      <a:pt x="4384" y="5584"/>
                      <a:pt x="3909" y="5584"/>
                    </a:cubicBezTo>
                    <a:cubicBezTo>
                      <a:pt x="3594" y="5584"/>
                      <a:pt x="3330" y="5395"/>
                      <a:pt x="3387" y="4955"/>
                    </a:cubicBezTo>
                    <a:cubicBezTo>
                      <a:pt x="3387" y="4935"/>
                      <a:pt x="3370" y="4923"/>
                      <a:pt x="3352" y="4923"/>
                    </a:cubicBezTo>
                    <a:cubicBezTo>
                      <a:pt x="3338" y="4923"/>
                      <a:pt x="3323" y="4930"/>
                      <a:pt x="3315" y="4946"/>
                    </a:cubicBezTo>
                    <a:cubicBezTo>
                      <a:pt x="3039" y="5428"/>
                      <a:pt x="3431" y="5776"/>
                      <a:pt x="3886" y="5856"/>
                    </a:cubicBezTo>
                    <a:cubicBezTo>
                      <a:pt x="3583" y="5927"/>
                      <a:pt x="3387" y="5990"/>
                      <a:pt x="3119" y="6088"/>
                    </a:cubicBezTo>
                    <a:cubicBezTo>
                      <a:pt x="3012" y="6132"/>
                      <a:pt x="2718" y="6239"/>
                      <a:pt x="2718" y="6239"/>
                    </a:cubicBezTo>
                    <a:cubicBezTo>
                      <a:pt x="2718" y="6239"/>
                      <a:pt x="2102" y="5749"/>
                      <a:pt x="1826" y="5606"/>
                    </a:cubicBezTo>
                    <a:cubicBezTo>
                      <a:pt x="1549" y="5454"/>
                      <a:pt x="1380" y="5312"/>
                      <a:pt x="1076" y="5231"/>
                    </a:cubicBezTo>
                    <a:cubicBezTo>
                      <a:pt x="1067" y="5231"/>
                      <a:pt x="889" y="5258"/>
                      <a:pt x="1067" y="5365"/>
                    </a:cubicBezTo>
                    <a:cubicBezTo>
                      <a:pt x="1433" y="5570"/>
                      <a:pt x="1710" y="5740"/>
                      <a:pt x="2031" y="5954"/>
                    </a:cubicBezTo>
                    <a:cubicBezTo>
                      <a:pt x="2272" y="6106"/>
                      <a:pt x="2539" y="6320"/>
                      <a:pt x="2539" y="6320"/>
                    </a:cubicBezTo>
                    <a:cubicBezTo>
                      <a:pt x="2539" y="6320"/>
                      <a:pt x="487" y="7694"/>
                      <a:pt x="24" y="8764"/>
                    </a:cubicBezTo>
                    <a:cubicBezTo>
                      <a:pt x="15" y="8764"/>
                      <a:pt x="15" y="8782"/>
                      <a:pt x="24" y="8791"/>
                    </a:cubicBezTo>
                    <a:cubicBezTo>
                      <a:pt x="1" y="8870"/>
                      <a:pt x="90" y="8885"/>
                      <a:pt x="158" y="8885"/>
                    </a:cubicBezTo>
                    <a:cubicBezTo>
                      <a:pt x="197" y="8885"/>
                      <a:pt x="229" y="8880"/>
                      <a:pt x="229" y="8880"/>
                    </a:cubicBezTo>
                    <a:cubicBezTo>
                      <a:pt x="229" y="8880"/>
                      <a:pt x="238" y="8862"/>
                      <a:pt x="238" y="8853"/>
                    </a:cubicBezTo>
                    <a:cubicBezTo>
                      <a:pt x="1915" y="9380"/>
                      <a:pt x="3619" y="9754"/>
                      <a:pt x="5269" y="10379"/>
                    </a:cubicBezTo>
                    <a:cubicBezTo>
                      <a:pt x="5028" y="10423"/>
                      <a:pt x="4787" y="10477"/>
                      <a:pt x="4547" y="10530"/>
                    </a:cubicBezTo>
                    <a:lnTo>
                      <a:pt x="4538" y="10530"/>
                    </a:lnTo>
                    <a:cubicBezTo>
                      <a:pt x="4154" y="10504"/>
                      <a:pt x="3806" y="10414"/>
                      <a:pt x="3422" y="10414"/>
                    </a:cubicBezTo>
                    <a:cubicBezTo>
                      <a:pt x="3406" y="10415"/>
                      <a:pt x="3388" y="10415"/>
                      <a:pt x="3371" y="10415"/>
                    </a:cubicBezTo>
                    <a:cubicBezTo>
                      <a:pt x="2848" y="10415"/>
                      <a:pt x="2129" y="10289"/>
                      <a:pt x="1870" y="10281"/>
                    </a:cubicBezTo>
                    <a:cubicBezTo>
                      <a:pt x="1665" y="10281"/>
                      <a:pt x="1772" y="10352"/>
                      <a:pt x="1808" y="10361"/>
                    </a:cubicBezTo>
                    <a:cubicBezTo>
                      <a:pt x="2494" y="10533"/>
                      <a:pt x="3162" y="10611"/>
                      <a:pt x="3848" y="10611"/>
                    </a:cubicBezTo>
                    <a:cubicBezTo>
                      <a:pt x="3982" y="10611"/>
                      <a:pt x="4117" y="10608"/>
                      <a:pt x="4252" y="10602"/>
                    </a:cubicBezTo>
                    <a:lnTo>
                      <a:pt x="4252" y="10602"/>
                    </a:lnTo>
                    <a:cubicBezTo>
                      <a:pt x="3886" y="10691"/>
                      <a:pt x="3342" y="10843"/>
                      <a:pt x="3137" y="10896"/>
                    </a:cubicBezTo>
                    <a:cubicBezTo>
                      <a:pt x="2958" y="10953"/>
                      <a:pt x="3024" y="10995"/>
                      <a:pt x="3071" y="10995"/>
                    </a:cubicBezTo>
                    <a:cubicBezTo>
                      <a:pt x="3075" y="10995"/>
                      <a:pt x="3080" y="10995"/>
                      <a:pt x="3083" y="10994"/>
                    </a:cubicBezTo>
                    <a:cubicBezTo>
                      <a:pt x="4734" y="10548"/>
                      <a:pt x="6366" y="10211"/>
                      <a:pt x="8035" y="10211"/>
                    </a:cubicBezTo>
                    <a:cubicBezTo>
                      <a:pt x="8703" y="10211"/>
                      <a:pt x="9377" y="10265"/>
                      <a:pt x="10060" y="10388"/>
                    </a:cubicBezTo>
                    <a:cubicBezTo>
                      <a:pt x="11086" y="10566"/>
                      <a:pt x="12112" y="10896"/>
                      <a:pt x="13093" y="11262"/>
                    </a:cubicBezTo>
                    <a:cubicBezTo>
                      <a:pt x="13869" y="11547"/>
                      <a:pt x="14565" y="11976"/>
                      <a:pt x="15323" y="12279"/>
                    </a:cubicBezTo>
                    <a:cubicBezTo>
                      <a:pt x="16385" y="12689"/>
                      <a:pt x="17482" y="12993"/>
                      <a:pt x="18570" y="13314"/>
                    </a:cubicBezTo>
                    <a:cubicBezTo>
                      <a:pt x="20453" y="13867"/>
                      <a:pt x="22469" y="14393"/>
                      <a:pt x="24423" y="14589"/>
                    </a:cubicBezTo>
                    <a:cubicBezTo>
                      <a:pt x="24915" y="14639"/>
                      <a:pt x="25411" y="14663"/>
                      <a:pt x="25908" y="14663"/>
                    </a:cubicBezTo>
                    <a:cubicBezTo>
                      <a:pt x="29602" y="14663"/>
                      <a:pt x="33369" y="13364"/>
                      <a:pt x="36671" y="11877"/>
                    </a:cubicBezTo>
                    <a:cubicBezTo>
                      <a:pt x="38696" y="10968"/>
                      <a:pt x="40579" y="9772"/>
                      <a:pt x="42577" y="8818"/>
                    </a:cubicBezTo>
                    <a:cubicBezTo>
                      <a:pt x="44629" y="7845"/>
                      <a:pt x="46725" y="7167"/>
                      <a:pt x="48911" y="6569"/>
                    </a:cubicBezTo>
                    <a:cubicBezTo>
                      <a:pt x="48970" y="6552"/>
                      <a:pt x="48949" y="6471"/>
                      <a:pt x="48893" y="6471"/>
                    </a:cubicBezTo>
                    <a:cubicBezTo>
                      <a:pt x="48890" y="6471"/>
                      <a:pt x="48887" y="6471"/>
                      <a:pt x="48884" y="6471"/>
                    </a:cubicBezTo>
                    <a:cubicBezTo>
                      <a:pt x="46868" y="6846"/>
                      <a:pt x="45021" y="7488"/>
                      <a:pt x="43148" y="8309"/>
                    </a:cubicBezTo>
                    <a:cubicBezTo>
                      <a:pt x="41132" y="9201"/>
                      <a:pt x="39258" y="10370"/>
                      <a:pt x="37287" y="11342"/>
                    </a:cubicBezTo>
                    <a:cubicBezTo>
                      <a:pt x="35288" y="12324"/>
                      <a:pt x="33201" y="13002"/>
                      <a:pt x="31078" y="13644"/>
                    </a:cubicBezTo>
                    <a:cubicBezTo>
                      <a:pt x="29384" y="14159"/>
                      <a:pt x="27603" y="14432"/>
                      <a:pt x="25832" y="14432"/>
                    </a:cubicBezTo>
                    <a:cubicBezTo>
                      <a:pt x="25271" y="14432"/>
                      <a:pt x="24711" y="14404"/>
                      <a:pt x="24155" y="14349"/>
                    </a:cubicBezTo>
                    <a:cubicBezTo>
                      <a:pt x="22264" y="14161"/>
                      <a:pt x="20274" y="13599"/>
                      <a:pt x="18454" y="13064"/>
                    </a:cubicBezTo>
                    <a:cubicBezTo>
                      <a:pt x="17339" y="12734"/>
                      <a:pt x="16135" y="12466"/>
                      <a:pt x="15091" y="11958"/>
                    </a:cubicBezTo>
                    <a:cubicBezTo>
                      <a:pt x="14824" y="11833"/>
                      <a:pt x="14556" y="11708"/>
                      <a:pt x="14288" y="11583"/>
                    </a:cubicBezTo>
                    <a:cubicBezTo>
                      <a:pt x="14613" y="11447"/>
                      <a:pt x="15001" y="11412"/>
                      <a:pt x="15386" y="11412"/>
                    </a:cubicBezTo>
                    <a:cubicBezTo>
                      <a:pt x="15710" y="11412"/>
                      <a:pt x="16032" y="11437"/>
                      <a:pt x="16313" y="11449"/>
                    </a:cubicBezTo>
                    <a:cubicBezTo>
                      <a:pt x="17188" y="11485"/>
                      <a:pt x="18008" y="11708"/>
                      <a:pt x="18865" y="11886"/>
                    </a:cubicBezTo>
                    <a:cubicBezTo>
                      <a:pt x="19703" y="12056"/>
                      <a:pt x="20488" y="12404"/>
                      <a:pt x="21336" y="12555"/>
                    </a:cubicBezTo>
                    <a:cubicBezTo>
                      <a:pt x="22019" y="12681"/>
                      <a:pt x="22723" y="12723"/>
                      <a:pt x="23425" y="12723"/>
                    </a:cubicBezTo>
                    <a:cubicBezTo>
                      <a:pt x="23768" y="12723"/>
                      <a:pt x="24110" y="12713"/>
                      <a:pt x="24449" y="12698"/>
                    </a:cubicBezTo>
                    <a:cubicBezTo>
                      <a:pt x="28919" y="12493"/>
                      <a:pt x="33121" y="10620"/>
                      <a:pt x="37082" y="8675"/>
                    </a:cubicBezTo>
                    <a:cubicBezTo>
                      <a:pt x="39089" y="7685"/>
                      <a:pt x="40944" y="6427"/>
                      <a:pt x="42943" y="5410"/>
                    </a:cubicBezTo>
                    <a:cubicBezTo>
                      <a:pt x="44334" y="4696"/>
                      <a:pt x="45887" y="4357"/>
                      <a:pt x="47430" y="4089"/>
                    </a:cubicBezTo>
                    <a:cubicBezTo>
                      <a:pt x="48199" y="3959"/>
                      <a:pt x="48953" y="3897"/>
                      <a:pt x="49700" y="3897"/>
                    </a:cubicBezTo>
                    <a:cubicBezTo>
                      <a:pt x="50945" y="3897"/>
                      <a:pt x="52174" y="4068"/>
                      <a:pt x="53434" y="4375"/>
                    </a:cubicBezTo>
                    <a:cubicBezTo>
                      <a:pt x="54834" y="4714"/>
                      <a:pt x="56289" y="5098"/>
                      <a:pt x="57600" y="5713"/>
                    </a:cubicBezTo>
                    <a:cubicBezTo>
                      <a:pt x="57607" y="5717"/>
                      <a:pt x="57614" y="5719"/>
                      <a:pt x="57620" y="5719"/>
                    </a:cubicBezTo>
                    <a:cubicBezTo>
                      <a:pt x="57656" y="5719"/>
                      <a:pt x="57681" y="5664"/>
                      <a:pt x="57636" y="5642"/>
                    </a:cubicBezTo>
                    <a:cubicBezTo>
                      <a:pt x="56547" y="4955"/>
                      <a:pt x="55173" y="4589"/>
                      <a:pt x="53951" y="4232"/>
                    </a:cubicBezTo>
                    <a:cubicBezTo>
                      <a:pt x="52571" y="3838"/>
                      <a:pt x="51169" y="3602"/>
                      <a:pt x="49750" y="3602"/>
                    </a:cubicBezTo>
                    <a:cubicBezTo>
                      <a:pt x="49628" y="3602"/>
                      <a:pt x="49506" y="3604"/>
                      <a:pt x="49384" y="3608"/>
                    </a:cubicBezTo>
                    <a:cubicBezTo>
                      <a:pt x="47168" y="2466"/>
                      <a:pt x="44464" y="1734"/>
                      <a:pt x="41852" y="1734"/>
                    </a:cubicBezTo>
                    <a:cubicBezTo>
                      <a:pt x="40710" y="1734"/>
                      <a:pt x="39585" y="1874"/>
                      <a:pt x="38527" y="2180"/>
                    </a:cubicBezTo>
                    <a:cubicBezTo>
                      <a:pt x="38063" y="1556"/>
                      <a:pt x="37278" y="1101"/>
                      <a:pt x="36537" y="851"/>
                    </a:cubicBezTo>
                    <a:cubicBezTo>
                      <a:pt x="36466" y="807"/>
                      <a:pt x="36207" y="664"/>
                      <a:pt x="36154" y="637"/>
                    </a:cubicBezTo>
                    <a:cubicBezTo>
                      <a:pt x="35322" y="221"/>
                      <a:pt x="34442" y="1"/>
                      <a:pt x="33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12093;p36"/>
              <p:cNvSpPr/>
              <p:nvPr/>
            </p:nvSpPr>
            <p:spPr>
              <a:xfrm>
                <a:off x="5408730" y="4506919"/>
                <a:ext cx="60379" cy="39825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713" extrusionOk="0">
                    <a:moveTo>
                      <a:pt x="1046" y="0"/>
                    </a:moveTo>
                    <a:cubicBezTo>
                      <a:pt x="1044" y="0"/>
                      <a:pt x="1041" y="1"/>
                      <a:pt x="1038" y="1"/>
                    </a:cubicBezTo>
                    <a:cubicBezTo>
                      <a:pt x="619" y="90"/>
                      <a:pt x="369" y="403"/>
                      <a:pt x="30" y="644"/>
                    </a:cubicBezTo>
                    <a:cubicBezTo>
                      <a:pt x="1" y="666"/>
                      <a:pt x="20" y="712"/>
                      <a:pt x="48" y="712"/>
                    </a:cubicBezTo>
                    <a:cubicBezTo>
                      <a:pt x="54" y="712"/>
                      <a:pt x="60" y="711"/>
                      <a:pt x="66" y="706"/>
                    </a:cubicBezTo>
                    <a:cubicBezTo>
                      <a:pt x="396" y="474"/>
                      <a:pt x="664" y="189"/>
                      <a:pt x="1047" y="55"/>
                    </a:cubicBezTo>
                    <a:cubicBezTo>
                      <a:pt x="1080" y="46"/>
                      <a:pt x="1075" y="0"/>
                      <a:pt x="10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12094;p36"/>
              <p:cNvSpPr/>
              <p:nvPr/>
            </p:nvSpPr>
            <p:spPr>
              <a:xfrm>
                <a:off x="5651195" y="4478489"/>
                <a:ext cx="34920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602" extrusionOk="0">
                    <a:moveTo>
                      <a:pt x="3953" y="1"/>
                    </a:moveTo>
                    <a:cubicBezTo>
                      <a:pt x="2632" y="1"/>
                      <a:pt x="1315" y="238"/>
                      <a:pt x="16" y="573"/>
                    </a:cubicBezTo>
                    <a:cubicBezTo>
                      <a:pt x="1" y="580"/>
                      <a:pt x="5" y="601"/>
                      <a:pt x="18" y="601"/>
                    </a:cubicBezTo>
                    <a:cubicBezTo>
                      <a:pt x="20" y="601"/>
                      <a:pt x="22" y="601"/>
                      <a:pt x="25" y="599"/>
                    </a:cubicBezTo>
                    <a:cubicBezTo>
                      <a:pt x="1078" y="367"/>
                      <a:pt x="2130" y="216"/>
                      <a:pt x="3210" y="144"/>
                    </a:cubicBezTo>
                    <a:cubicBezTo>
                      <a:pt x="3381" y="134"/>
                      <a:pt x="3551" y="129"/>
                      <a:pt x="3722" y="129"/>
                    </a:cubicBezTo>
                    <a:cubicBezTo>
                      <a:pt x="4554" y="129"/>
                      <a:pt x="5379" y="241"/>
                      <a:pt x="6216" y="323"/>
                    </a:cubicBezTo>
                    <a:cubicBezTo>
                      <a:pt x="6252" y="323"/>
                      <a:pt x="6252" y="269"/>
                      <a:pt x="6225" y="260"/>
                    </a:cubicBezTo>
                    <a:cubicBezTo>
                      <a:pt x="5468" y="78"/>
                      <a:pt x="4710" y="1"/>
                      <a:pt x="39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12095;p36"/>
              <p:cNvSpPr/>
              <p:nvPr/>
            </p:nvSpPr>
            <p:spPr>
              <a:xfrm>
                <a:off x="5561157" y="4526188"/>
                <a:ext cx="29938" cy="14913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67" extrusionOk="0">
                    <a:moveTo>
                      <a:pt x="491" y="1"/>
                    </a:moveTo>
                    <a:cubicBezTo>
                      <a:pt x="487" y="1"/>
                      <a:pt x="482" y="2"/>
                      <a:pt x="477" y="4"/>
                    </a:cubicBezTo>
                    <a:cubicBezTo>
                      <a:pt x="343" y="93"/>
                      <a:pt x="174" y="111"/>
                      <a:pt x="31" y="200"/>
                    </a:cubicBezTo>
                    <a:cubicBezTo>
                      <a:pt x="0" y="223"/>
                      <a:pt x="23" y="266"/>
                      <a:pt x="52" y="266"/>
                    </a:cubicBezTo>
                    <a:cubicBezTo>
                      <a:pt x="57" y="266"/>
                      <a:pt x="62" y="265"/>
                      <a:pt x="67" y="263"/>
                    </a:cubicBezTo>
                    <a:cubicBezTo>
                      <a:pt x="201" y="174"/>
                      <a:pt x="370" y="147"/>
                      <a:pt x="513" y="58"/>
                    </a:cubicBezTo>
                    <a:cubicBezTo>
                      <a:pt x="536" y="42"/>
                      <a:pt x="519" y="1"/>
                      <a:pt x="4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12096;p36"/>
              <p:cNvSpPr/>
              <p:nvPr/>
            </p:nvSpPr>
            <p:spPr>
              <a:xfrm>
                <a:off x="5483017" y="4132361"/>
                <a:ext cx="551624" cy="101433"/>
              </a:xfrm>
              <a:custGeom>
                <a:avLst/>
                <a:gdLst/>
                <a:ahLst/>
                <a:cxnLst/>
                <a:rect l="l" t="t" r="r" b="b"/>
                <a:pathLst>
                  <a:path w="9876" h="1816" extrusionOk="0">
                    <a:moveTo>
                      <a:pt x="8192" y="0"/>
                    </a:moveTo>
                    <a:cubicBezTo>
                      <a:pt x="7127" y="0"/>
                      <a:pt x="6029" y="198"/>
                      <a:pt x="5025" y="338"/>
                    </a:cubicBezTo>
                    <a:cubicBezTo>
                      <a:pt x="4169" y="454"/>
                      <a:pt x="3330" y="650"/>
                      <a:pt x="2501" y="891"/>
                    </a:cubicBezTo>
                    <a:cubicBezTo>
                      <a:pt x="1689" y="1123"/>
                      <a:pt x="797" y="1372"/>
                      <a:pt x="38" y="1747"/>
                    </a:cubicBezTo>
                    <a:cubicBezTo>
                      <a:pt x="1" y="1762"/>
                      <a:pt x="27" y="1816"/>
                      <a:pt x="63" y="1816"/>
                    </a:cubicBezTo>
                    <a:cubicBezTo>
                      <a:pt x="69" y="1816"/>
                      <a:pt x="76" y="1814"/>
                      <a:pt x="83" y="1810"/>
                    </a:cubicBezTo>
                    <a:cubicBezTo>
                      <a:pt x="859" y="1479"/>
                      <a:pt x="1742" y="1328"/>
                      <a:pt x="2554" y="1078"/>
                    </a:cubicBezTo>
                    <a:cubicBezTo>
                      <a:pt x="3295" y="846"/>
                      <a:pt x="4053" y="686"/>
                      <a:pt x="4820" y="561"/>
                    </a:cubicBezTo>
                    <a:cubicBezTo>
                      <a:pt x="5970" y="368"/>
                      <a:pt x="7216" y="198"/>
                      <a:pt x="8430" y="198"/>
                    </a:cubicBezTo>
                    <a:cubicBezTo>
                      <a:pt x="8903" y="198"/>
                      <a:pt x="9370" y="224"/>
                      <a:pt x="9825" y="284"/>
                    </a:cubicBezTo>
                    <a:cubicBezTo>
                      <a:pt x="9827" y="285"/>
                      <a:pt x="9830" y="285"/>
                      <a:pt x="9832" y="285"/>
                    </a:cubicBezTo>
                    <a:cubicBezTo>
                      <a:pt x="9870" y="285"/>
                      <a:pt x="9876" y="221"/>
                      <a:pt x="9834" y="204"/>
                    </a:cubicBezTo>
                    <a:cubicBezTo>
                      <a:pt x="9309" y="56"/>
                      <a:pt x="8755" y="0"/>
                      <a:pt x="8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12097;p36"/>
              <p:cNvSpPr/>
              <p:nvPr/>
            </p:nvSpPr>
            <p:spPr>
              <a:xfrm>
                <a:off x="6093172" y="4151184"/>
                <a:ext cx="171084" cy="55073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986" extrusionOk="0">
                    <a:moveTo>
                      <a:pt x="97" y="0"/>
                    </a:moveTo>
                    <a:cubicBezTo>
                      <a:pt x="31" y="0"/>
                      <a:pt x="1" y="99"/>
                      <a:pt x="69" y="108"/>
                    </a:cubicBezTo>
                    <a:cubicBezTo>
                      <a:pt x="1122" y="286"/>
                      <a:pt x="2005" y="616"/>
                      <a:pt x="3004" y="982"/>
                    </a:cubicBezTo>
                    <a:cubicBezTo>
                      <a:pt x="3010" y="984"/>
                      <a:pt x="3015" y="985"/>
                      <a:pt x="3020" y="985"/>
                    </a:cubicBezTo>
                    <a:cubicBezTo>
                      <a:pt x="3053" y="985"/>
                      <a:pt x="3063" y="934"/>
                      <a:pt x="3031" y="911"/>
                    </a:cubicBezTo>
                    <a:cubicBezTo>
                      <a:pt x="2095" y="384"/>
                      <a:pt x="1167" y="161"/>
                      <a:pt x="105" y="1"/>
                    </a:cubicBezTo>
                    <a:cubicBezTo>
                      <a:pt x="102" y="0"/>
                      <a:pt x="100" y="0"/>
                      <a:pt x="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12098;p36"/>
              <p:cNvSpPr/>
              <p:nvPr/>
            </p:nvSpPr>
            <p:spPr>
              <a:xfrm>
                <a:off x="7712228" y="4806464"/>
                <a:ext cx="140308" cy="10948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196" extrusionOk="0">
                    <a:moveTo>
                      <a:pt x="716" y="1"/>
                    </a:moveTo>
                    <a:cubicBezTo>
                      <a:pt x="487" y="1"/>
                      <a:pt x="257" y="16"/>
                      <a:pt x="49" y="89"/>
                    </a:cubicBezTo>
                    <a:cubicBezTo>
                      <a:pt x="1" y="105"/>
                      <a:pt x="18" y="172"/>
                      <a:pt x="54" y="172"/>
                    </a:cubicBezTo>
                    <a:cubicBezTo>
                      <a:pt x="58" y="172"/>
                      <a:pt x="63" y="171"/>
                      <a:pt x="67" y="169"/>
                    </a:cubicBezTo>
                    <a:cubicBezTo>
                      <a:pt x="252" y="109"/>
                      <a:pt x="453" y="94"/>
                      <a:pt x="653" y="94"/>
                    </a:cubicBezTo>
                    <a:cubicBezTo>
                      <a:pt x="839" y="94"/>
                      <a:pt x="1024" y="107"/>
                      <a:pt x="1200" y="107"/>
                    </a:cubicBezTo>
                    <a:cubicBezTo>
                      <a:pt x="1628" y="107"/>
                      <a:pt x="2047" y="151"/>
                      <a:pt x="2476" y="196"/>
                    </a:cubicBezTo>
                    <a:cubicBezTo>
                      <a:pt x="2502" y="196"/>
                      <a:pt x="2511" y="151"/>
                      <a:pt x="2485" y="142"/>
                    </a:cubicBezTo>
                    <a:cubicBezTo>
                      <a:pt x="2056" y="26"/>
                      <a:pt x="1646" y="9"/>
                      <a:pt x="1200" y="9"/>
                    </a:cubicBezTo>
                    <a:cubicBezTo>
                      <a:pt x="1044" y="9"/>
                      <a:pt x="880" y="1"/>
                      <a:pt x="7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12099;p36"/>
              <p:cNvSpPr/>
              <p:nvPr/>
            </p:nvSpPr>
            <p:spPr>
              <a:xfrm>
                <a:off x="7593035" y="4746979"/>
                <a:ext cx="465272" cy="37144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665" extrusionOk="0">
                    <a:moveTo>
                      <a:pt x="5002" y="1"/>
                    </a:moveTo>
                    <a:cubicBezTo>
                      <a:pt x="3320" y="1"/>
                      <a:pt x="1641" y="124"/>
                      <a:pt x="33" y="610"/>
                    </a:cubicBezTo>
                    <a:cubicBezTo>
                      <a:pt x="0" y="618"/>
                      <a:pt x="5" y="664"/>
                      <a:pt x="34" y="664"/>
                    </a:cubicBezTo>
                    <a:cubicBezTo>
                      <a:pt x="37" y="664"/>
                      <a:pt x="39" y="664"/>
                      <a:pt x="42" y="663"/>
                    </a:cubicBezTo>
                    <a:cubicBezTo>
                      <a:pt x="1336" y="333"/>
                      <a:pt x="2647" y="208"/>
                      <a:pt x="3985" y="199"/>
                    </a:cubicBezTo>
                    <a:cubicBezTo>
                      <a:pt x="4067" y="198"/>
                      <a:pt x="4149" y="198"/>
                      <a:pt x="4231" y="198"/>
                    </a:cubicBezTo>
                    <a:cubicBezTo>
                      <a:pt x="5017" y="198"/>
                      <a:pt x="5819" y="241"/>
                      <a:pt x="6614" y="241"/>
                    </a:cubicBezTo>
                    <a:cubicBezTo>
                      <a:pt x="7178" y="241"/>
                      <a:pt x="7738" y="219"/>
                      <a:pt x="8285" y="146"/>
                    </a:cubicBezTo>
                    <a:cubicBezTo>
                      <a:pt x="8321" y="146"/>
                      <a:pt x="8330" y="92"/>
                      <a:pt x="8285" y="92"/>
                    </a:cubicBezTo>
                    <a:cubicBezTo>
                      <a:pt x="7203" y="54"/>
                      <a:pt x="6102" y="1"/>
                      <a:pt x="50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12100;p36"/>
              <p:cNvSpPr/>
              <p:nvPr/>
            </p:nvSpPr>
            <p:spPr>
              <a:xfrm>
                <a:off x="7858958" y="4704642"/>
                <a:ext cx="158014" cy="8490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152" extrusionOk="0">
                    <a:moveTo>
                      <a:pt x="511" y="1"/>
                    </a:moveTo>
                    <a:cubicBezTo>
                      <a:pt x="364" y="1"/>
                      <a:pt x="218" y="1"/>
                      <a:pt x="72" y="3"/>
                    </a:cubicBezTo>
                    <a:cubicBezTo>
                      <a:pt x="0" y="3"/>
                      <a:pt x="0" y="110"/>
                      <a:pt x="72" y="119"/>
                    </a:cubicBezTo>
                    <a:cubicBezTo>
                      <a:pt x="686" y="125"/>
                      <a:pt x="1293" y="151"/>
                      <a:pt x="1902" y="151"/>
                    </a:cubicBezTo>
                    <a:cubicBezTo>
                      <a:pt x="2195" y="151"/>
                      <a:pt x="2488" y="145"/>
                      <a:pt x="2784" y="128"/>
                    </a:cubicBezTo>
                    <a:cubicBezTo>
                      <a:pt x="2828" y="128"/>
                      <a:pt x="2828" y="65"/>
                      <a:pt x="2784" y="65"/>
                    </a:cubicBezTo>
                    <a:cubicBezTo>
                      <a:pt x="2029" y="20"/>
                      <a:pt x="1268" y="1"/>
                      <a:pt x="5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12101;p36"/>
              <p:cNvSpPr/>
              <p:nvPr/>
            </p:nvSpPr>
            <p:spPr>
              <a:xfrm>
                <a:off x="7778695" y="4709110"/>
                <a:ext cx="34965" cy="5809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04" extrusionOk="0">
                    <a:moveTo>
                      <a:pt x="478" y="1"/>
                    </a:moveTo>
                    <a:cubicBezTo>
                      <a:pt x="440" y="1"/>
                      <a:pt x="402" y="3"/>
                      <a:pt x="367" y="3"/>
                    </a:cubicBezTo>
                    <a:cubicBezTo>
                      <a:pt x="269" y="12"/>
                      <a:pt x="162" y="12"/>
                      <a:pt x="55" y="12"/>
                    </a:cubicBezTo>
                    <a:cubicBezTo>
                      <a:pt x="1" y="12"/>
                      <a:pt x="1" y="92"/>
                      <a:pt x="55" y="92"/>
                    </a:cubicBezTo>
                    <a:cubicBezTo>
                      <a:pt x="153" y="92"/>
                      <a:pt x="242" y="101"/>
                      <a:pt x="331" y="101"/>
                    </a:cubicBezTo>
                    <a:cubicBezTo>
                      <a:pt x="376" y="101"/>
                      <a:pt x="420" y="103"/>
                      <a:pt x="464" y="103"/>
                    </a:cubicBezTo>
                    <a:cubicBezTo>
                      <a:pt x="507" y="103"/>
                      <a:pt x="550" y="101"/>
                      <a:pt x="590" y="92"/>
                    </a:cubicBezTo>
                    <a:cubicBezTo>
                      <a:pt x="625" y="83"/>
                      <a:pt x="625" y="21"/>
                      <a:pt x="590" y="12"/>
                    </a:cubicBezTo>
                    <a:cubicBezTo>
                      <a:pt x="554" y="3"/>
                      <a:pt x="516" y="1"/>
                      <a:pt x="4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02" name="Google Shape;12102;p36"/>
            <p:cNvGrpSpPr/>
            <p:nvPr/>
          </p:nvGrpSpPr>
          <p:grpSpPr>
            <a:xfrm rot="3519946">
              <a:off x="-3101073" y="2530138"/>
              <a:ext cx="4642659" cy="2487077"/>
              <a:chOff x="-1951296" y="3403209"/>
              <a:chExt cx="4642922" cy="2487218"/>
            </a:xfrm>
          </p:grpSpPr>
          <p:grpSp>
            <p:nvGrpSpPr>
              <p:cNvPr id="12103" name="Google Shape;12103;p36"/>
              <p:cNvGrpSpPr/>
              <p:nvPr/>
            </p:nvGrpSpPr>
            <p:grpSpPr>
              <a:xfrm flipH="1">
                <a:off x="-1138105" y="3443947"/>
                <a:ext cx="3102041" cy="1858991"/>
                <a:chOff x="1998987" y="1205534"/>
                <a:chExt cx="2649280" cy="1587660"/>
              </a:xfrm>
            </p:grpSpPr>
            <p:sp>
              <p:nvSpPr>
                <p:cNvPr id="12104" name="Google Shape;12104;p36"/>
                <p:cNvSpPr/>
                <p:nvPr/>
              </p:nvSpPr>
              <p:spPr>
                <a:xfrm>
                  <a:off x="3855856" y="1879022"/>
                  <a:ext cx="792411" cy="87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0" h="1009" extrusionOk="0">
                      <a:moveTo>
                        <a:pt x="63" y="1"/>
                      </a:moveTo>
                      <a:cubicBezTo>
                        <a:pt x="46" y="36"/>
                        <a:pt x="28" y="81"/>
                        <a:pt x="10" y="125"/>
                      </a:cubicBezTo>
                      <a:cubicBezTo>
                        <a:pt x="10" y="125"/>
                        <a:pt x="10" y="125"/>
                        <a:pt x="1" y="134"/>
                      </a:cubicBezTo>
                      <a:cubicBezTo>
                        <a:pt x="367" y="259"/>
                        <a:pt x="724" y="411"/>
                        <a:pt x="1071" y="571"/>
                      </a:cubicBezTo>
                      <a:cubicBezTo>
                        <a:pt x="2050" y="885"/>
                        <a:pt x="3142" y="1008"/>
                        <a:pt x="4186" y="1008"/>
                      </a:cubicBezTo>
                      <a:cubicBezTo>
                        <a:pt x="4417" y="1008"/>
                        <a:pt x="4647" y="1002"/>
                        <a:pt x="4872" y="991"/>
                      </a:cubicBezTo>
                      <a:cubicBezTo>
                        <a:pt x="5844" y="946"/>
                        <a:pt x="6763" y="839"/>
                        <a:pt x="7709" y="661"/>
                      </a:cubicBezTo>
                      <a:cubicBezTo>
                        <a:pt x="8182" y="571"/>
                        <a:pt x="8636" y="420"/>
                        <a:pt x="9109" y="340"/>
                      </a:cubicBezTo>
                      <a:lnTo>
                        <a:pt x="9109" y="340"/>
                      </a:lnTo>
                      <a:cubicBezTo>
                        <a:pt x="8467" y="402"/>
                        <a:pt x="7843" y="545"/>
                        <a:pt x="7200" y="589"/>
                      </a:cubicBezTo>
                      <a:cubicBezTo>
                        <a:pt x="6940" y="611"/>
                        <a:pt x="6673" y="622"/>
                        <a:pt x="6403" y="622"/>
                      </a:cubicBezTo>
                      <a:cubicBezTo>
                        <a:pt x="5767" y="622"/>
                        <a:pt x="5117" y="560"/>
                        <a:pt x="4515" y="429"/>
                      </a:cubicBezTo>
                      <a:cubicBezTo>
                        <a:pt x="3543" y="206"/>
                        <a:pt x="2561" y="18"/>
                        <a:pt x="1553" y="9"/>
                      </a:cubicBezTo>
                      <a:cubicBezTo>
                        <a:pt x="1243" y="9"/>
                        <a:pt x="926" y="31"/>
                        <a:pt x="611" y="31"/>
                      </a:cubicBezTo>
                      <a:cubicBezTo>
                        <a:pt x="427" y="31"/>
                        <a:pt x="244" y="24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5" name="Google Shape;12105;p36"/>
                <p:cNvSpPr/>
                <p:nvPr/>
              </p:nvSpPr>
              <p:spPr>
                <a:xfrm>
                  <a:off x="3308833" y="1920773"/>
                  <a:ext cx="1134600" cy="284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44" h="3269" extrusionOk="0">
                      <a:moveTo>
                        <a:pt x="22" y="712"/>
                      </a:moveTo>
                      <a:cubicBezTo>
                        <a:pt x="15" y="713"/>
                        <a:pt x="8" y="715"/>
                        <a:pt x="1" y="716"/>
                      </a:cubicBezTo>
                      <a:cubicBezTo>
                        <a:pt x="8" y="715"/>
                        <a:pt x="15" y="713"/>
                        <a:pt x="22" y="712"/>
                      </a:cubicBezTo>
                      <a:close/>
                      <a:moveTo>
                        <a:pt x="2375" y="0"/>
                      </a:moveTo>
                      <a:cubicBezTo>
                        <a:pt x="2292" y="0"/>
                        <a:pt x="2208" y="4"/>
                        <a:pt x="2124" y="11"/>
                      </a:cubicBezTo>
                      <a:cubicBezTo>
                        <a:pt x="1490" y="74"/>
                        <a:pt x="911" y="413"/>
                        <a:pt x="331" y="627"/>
                      </a:cubicBezTo>
                      <a:cubicBezTo>
                        <a:pt x="231" y="660"/>
                        <a:pt x="123" y="693"/>
                        <a:pt x="22" y="712"/>
                      </a:cubicBezTo>
                      <a:lnTo>
                        <a:pt x="22" y="712"/>
                      </a:lnTo>
                      <a:cubicBezTo>
                        <a:pt x="481" y="632"/>
                        <a:pt x="940" y="576"/>
                        <a:pt x="1409" y="576"/>
                      </a:cubicBezTo>
                      <a:cubicBezTo>
                        <a:pt x="1498" y="576"/>
                        <a:pt x="1588" y="578"/>
                        <a:pt x="1678" y="582"/>
                      </a:cubicBezTo>
                      <a:cubicBezTo>
                        <a:pt x="2927" y="645"/>
                        <a:pt x="4060" y="966"/>
                        <a:pt x="5193" y="1483"/>
                      </a:cubicBezTo>
                      <a:cubicBezTo>
                        <a:pt x="6504" y="2090"/>
                        <a:pt x="7878" y="2607"/>
                        <a:pt x="9278" y="2964"/>
                      </a:cubicBezTo>
                      <a:cubicBezTo>
                        <a:pt x="9883" y="3121"/>
                        <a:pt x="10549" y="3269"/>
                        <a:pt x="11192" y="3269"/>
                      </a:cubicBezTo>
                      <a:cubicBezTo>
                        <a:pt x="11868" y="3269"/>
                        <a:pt x="12517" y="3105"/>
                        <a:pt x="13043" y="2616"/>
                      </a:cubicBezTo>
                      <a:lnTo>
                        <a:pt x="13043" y="2616"/>
                      </a:lnTo>
                      <a:cubicBezTo>
                        <a:pt x="12758" y="2732"/>
                        <a:pt x="12392" y="2759"/>
                        <a:pt x="12151" y="2795"/>
                      </a:cubicBezTo>
                      <a:cubicBezTo>
                        <a:pt x="11875" y="2831"/>
                        <a:pt x="11596" y="2849"/>
                        <a:pt x="11318" y="2849"/>
                      </a:cubicBezTo>
                      <a:cubicBezTo>
                        <a:pt x="11119" y="2849"/>
                        <a:pt x="10921" y="2840"/>
                        <a:pt x="10724" y="2821"/>
                      </a:cubicBezTo>
                      <a:cubicBezTo>
                        <a:pt x="9047" y="2643"/>
                        <a:pt x="7530" y="1929"/>
                        <a:pt x="5969" y="1331"/>
                      </a:cubicBezTo>
                      <a:cubicBezTo>
                        <a:pt x="4803" y="879"/>
                        <a:pt x="3677" y="0"/>
                        <a:pt x="2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6" name="Google Shape;12106;p36"/>
                <p:cNvSpPr/>
                <p:nvPr/>
              </p:nvSpPr>
              <p:spPr>
                <a:xfrm>
                  <a:off x="3138872" y="1543018"/>
                  <a:ext cx="260078" cy="303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489" extrusionOk="0">
                      <a:moveTo>
                        <a:pt x="2258" y="1"/>
                      </a:moveTo>
                      <a:cubicBezTo>
                        <a:pt x="2188" y="29"/>
                        <a:pt x="2111" y="42"/>
                        <a:pt x="2031" y="42"/>
                      </a:cubicBezTo>
                      <a:cubicBezTo>
                        <a:pt x="1959" y="42"/>
                        <a:pt x="1884" y="31"/>
                        <a:pt x="1812" y="10"/>
                      </a:cubicBezTo>
                      <a:lnTo>
                        <a:pt x="1812" y="10"/>
                      </a:lnTo>
                      <a:cubicBezTo>
                        <a:pt x="2374" y="634"/>
                        <a:pt x="2356" y="1473"/>
                        <a:pt x="1928" y="2213"/>
                      </a:cubicBezTo>
                      <a:cubicBezTo>
                        <a:pt x="1596" y="2774"/>
                        <a:pt x="828" y="3359"/>
                        <a:pt x="107" y="3359"/>
                      </a:cubicBezTo>
                      <a:cubicBezTo>
                        <a:pt x="72" y="3359"/>
                        <a:pt x="36" y="3358"/>
                        <a:pt x="1" y="3355"/>
                      </a:cubicBezTo>
                      <a:lnTo>
                        <a:pt x="1" y="3355"/>
                      </a:lnTo>
                      <a:cubicBezTo>
                        <a:pt x="90" y="3400"/>
                        <a:pt x="179" y="3444"/>
                        <a:pt x="269" y="3489"/>
                      </a:cubicBezTo>
                      <a:cubicBezTo>
                        <a:pt x="938" y="3489"/>
                        <a:pt x="1740" y="3016"/>
                        <a:pt x="2169" y="2525"/>
                      </a:cubicBezTo>
                      <a:cubicBezTo>
                        <a:pt x="2740" y="1874"/>
                        <a:pt x="2989" y="875"/>
                        <a:pt x="2704" y="45"/>
                      </a:cubicBezTo>
                      <a:lnTo>
                        <a:pt x="2704" y="45"/>
                      </a:lnTo>
                      <a:cubicBezTo>
                        <a:pt x="2659" y="54"/>
                        <a:pt x="2624" y="54"/>
                        <a:pt x="2588" y="54"/>
                      </a:cubicBezTo>
                      <a:cubicBezTo>
                        <a:pt x="2481" y="54"/>
                        <a:pt x="2374" y="36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7" name="Google Shape;12107;p36"/>
                <p:cNvSpPr/>
                <p:nvPr/>
              </p:nvSpPr>
              <p:spPr>
                <a:xfrm>
                  <a:off x="3013968" y="1376972"/>
                  <a:ext cx="102552" cy="133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1536" extrusionOk="0">
                      <a:moveTo>
                        <a:pt x="518" y="1"/>
                      </a:moveTo>
                      <a:lnTo>
                        <a:pt x="518" y="1"/>
                      </a:lnTo>
                      <a:cubicBezTo>
                        <a:pt x="456" y="27"/>
                        <a:pt x="384" y="45"/>
                        <a:pt x="331" y="90"/>
                      </a:cubicBezTo>
                      <a:cubicBezTo>
                        <a:pt x="54" y="259"/>
                        <a:pt x="1" y="616"/>
                        <a:pt x="161" y="893"/>
                      </a:cubicBezTo>
                      <a:cubicBezTo>
                        <a:pt x="375" y="1250"/>
                        <a:pt x="759" y="1517"/>
                        <a:pt x="1178" y="1535"/>
                      </a:cubicBezTo>
                      <a:cubicBezTo>
                        <a:pt x="723" y="1339"/>
                        <a:pt x="366" y="955"/>
                        <a:pt x="384" y="438"/>
                      </a:cubicBezTo>
                      <a:cubicBezTo>
                        <a:pt x="393" y="268"/>
                        <a:pt x="447" y="126"/>
                        <a:pt x="5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8" name="Google Shape;12108;p36"/>
                <p:cNvSpPr/>
                <p:nvPr/>
              </p:nvSpPr>
              <p:spPr>
                <a:xfrm>
                  <a:off x="2727105" y="1205534"/>
                  <a:ext cx="198494" cy="316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3639" extrusionOk="0">
                      <a:moveTo>
                        <a:pt x="2282" y="0"/>
                      </a:moveTo>
                      <a:lnTo>
                        <a:pt x="2282" y="0"/>
                      </a:lnTo>
                      <a:cubicBezTo>
                        <a:pt x="1470" y="187"/>
                        <a:pt x="497" y="785"/>
                        <a:pt x="283" y="1588"/>
                      </a:cubicBezTo>
                      <a:cubicBezTo>
                        <a:pt x="1" y="2644"/>
                        <a:pt x="787" y="3638"/>
                        <a:pt x="1784" y="3638"/>
                      </a:cubicBezTo>
                      <a:cubicBezTo>
                        <a:pt x="1857" y="3638"/>
                        <a:pt x="1931" y="3633"/>
                        <a:pt x="2005" y="3622"/>
                      </a:cubicBezTo>
                      <a:cubicBezTo>
                        <a:pt x="1648" y="3613"/>
                        <a:pt x="1282" y="3488"/>
                        <a:pt x="1122" y="3354"/>
                      </a:cubicBezTo>
                      <a:cubicBezTo>
                        <a:pt x="399" y="2757"/>
                        <a:pt x="399" y="1722"/>
                        <a:pt x="935" y="1008"/>
                      </a:cubicBezTo>
                      <a:cubicBezTo>
                        <a:pt x="1256" y="571"/>
                        <a:pt x="1755" y="232"/>
                        <a:pt x="22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9" name="Google Shape;12109;p36"/>
                <p:cNvSpPr/>
                <p:nvPr/>
              </p:nvSpPr>
              <p:spPr>
                <a:xfrm>
                  <a:off x="2690399" y="2051939"/>
                  <a:ext cx="1462002" cy="379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08" h="4360" extrusionOk="0">
                      <a:moveTo>
                        <a:pt x="1315" y="1"/>
                      </a:moveTo>
                      <a:cubicBezTo>
                        <a:pt x="870" y="1"/>
                        <a:pt x="429" y="37"/>
                        <a:pt x="1" y="118"/>
                      </a:cubicBezTo>
                      <a:cubicBezTo>
                        <a:pt x="36" y="323"/>
                        <a:pt x="45" y="519"/>
                        <a:pt x="27" y="716"/>
                      </a:cubicBezTo>
                      <a:cubicBezTo>
                        <a:pt x="27" y="733"/>
                        <a:pt x="27" y="742"/>
                        <a:pt x="18" y="760"/>
                      </a:cubicBezTo>
                      <a:cubicBezTo>
                        <a:pt x="301" y="702"/>
                        <a:pt x="579" y="675"/>
                        <a:pt x="852" y="675"/>
                      </a:cubicBezTo>
                      <a:cubicBezTo>
                        <a:pt x="2661" y="675"/>
                        <a:pt x="4261" y="1844"/>
                        <a:pt x="5835" y="2643"/>
                      </a:cubicBezTo>
                      <a:cubicBezTo>
                        <a:pt x="6914" y="3196"/>
                        <a:pt x="8021" y="3695"/>
                        <a:pt x="9198" y="4043"/>
                      </a:cubicBezTo>
                      <a:cubicBezTo>
                        <a:pt x="9774" y="4216"/>
                        <a:pt x="10444" y="4360"/>
                        <a:pt x="11095" y="4360"/>
                      </a:cubicBezTo>
                      <a:cubicBezTo>
                        <a:pt x="11382" y="4360"/>
                        <a:pt x="11666" y="4332"/>
                        <a:pt x="11937" y="4266"/>
                      </a:cubicBezTo>
                      <a:cubicBezTo>
                        <a:pt x="12428" y="3963"/>
                        <a:pt x="12909" y="3660"/>
                        <a:pt x="13427" y="3401"/>
                      </a:cubicBezTo>
                      <a:cubicBezTo>
                        <a:pt x="14310" y="2973"/>
                        <a:pt x="15202" y="2705"/>
                        <a:pt x="16165" y="2553"/>
                      </a:cubicBezTo>
                      <a:cubicBezTo>
                        <a:pt x="16380" y="2527"/>
                        <a:pt x="16594" y="2491"/>
                        <a:pt x="16808" y="2455"/>
                      </a:cubicBezTo>
                      <a:cubicBezTo>
                        <a:pt x="16290" y="2437"/>
                        <a:pt x="15764" y="2348"/>
                        <a:pt x="15264" y="2232"/>
                      </a:cubicBezTo>
                      <a:cubicBezTo>
                        <a:pt x="14479" y="2910"/>
                        <a:pt x="13355" y="3062"/>
                        <a:pt x="12356" y="3071"/>
                      </a:cubicBezTo>
                      <a:cubicBezTo>
                        <a:pt x="12282" y="3072"/>
                        <a:pt x="12208" y="3073"/>
                        <a:pt x="12133" y="3073"/>
                      </a:cubicBezTo>
                      <a:cubicBezTo>
                        <a:pt x="11365" y="3073"/>
                        <a:pt x="10582" y="2987"/>
                        <a:pt x="9858" y="2767"/>
                      </a:cubicBezTo>
                      <a:cubicBezTo>
                        <a:pt x="9020" y="2500"/>
                        <a:pt x="8208" y="2161"/>
                        <a:pt x="7423" y="1759"/>
                      </a:cubicBezTo>
                      <a:cubicBezTo>
                        <a:pt x="6549" y="1322"/>
                        <a:pt x="5710" y="849"/>
                        <a:pt x="4764" y="564"/>
                      </a:cubicBezTo>
                      <a:cubicBezTo>
                        <a:pt x="3685" y="247"/>
                        <a:pt x="2485" y="1"/>
                        <a:pt x="131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0" name="Google Shape;12110;p36"/>
                <p:cNvSpPr/>
                <p:nvPr/>
              </p:nvSpPr>
              <p:spPr>
                <a:xfrm>
                  <a:off x="1998987" y="2139702"/>
                  <a:ext cx="270168" cy="393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6" h="4524" extrusionOk="0">
                      <a:moveTo>
                        <a:pt x="590" y="1"/>
                      </a:moveTo>
                      <a:cubicBezTo>
                        <a:pt x="527" y="19"/>
                        <a:pt x="474" y="28"/>
                        <a:pt x="411" y="28"/>
                      </a:cubicBezTo>
                      <a:cubicBezTo>
                        <a:pt x="81" y="331"/>
                        <a:pt x="1" y="929"/>
                        <a:pt x="54" y="1339"/>
                      </a:cubicBezTo>
                      <a:cubicBezTo>
                        <a:pt x="117" y="1874"/>
                        <a:pt x="304" y="2392"/>
                        <a:pt x="590" y="2856"/>
                      </a:cubicBezTo>
                      <a:cubicBezTo>
                        <a:pt x="1071" y="3641"/>
                        <a:pt x="2026" y="4203"/>
                        <a:pt x="2882" y="4524"/>
                      </a:cubicBezTo>
                      <a:cubicBezTo>
                        <a:pt x="2954" y="4444"/>
                        <a:pt x="3034" y="4354"/>
                        <a:pt x="3105" y="4274"/>
                      </a:cubicBezTo>
                      <a:cubicBezTo>
                        <a:pt x="2302" y="4087"/>
                        <a:pt x="1491" y="3462"/>
                        <a:pt x="1062" y="2766"/>
                      </a:cubicBezTo>
                      <a:cubicBezTo>
                        <a:pt x="813" y="2356"/>
                        <a:pt x="563" y="1848"/>
                        <a:pt x="545" y="1366"/>
                      </a:cubicBezTo>
                      <a:cubicBezTo>
                        <a:pt x="518" y="857"/>
                        <a:pt x="616" y="492"/>
                        <a:pt x="768" y="28"/>
                      </a:cubicBezTo>
                      <a:cubicBezTo>
                        <a:pt x="706" y="28"/>
                        <a:pt x="643" y="19"/>
                        <a:pt x="5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1" name="Google Shape;12111;p36"/>
                <p:cNvSpPr/>
                <p:nvPr/>
              </p:nvSpPr>
              <p:spPr>
                <a:xfrm>
                  <a:off x="2013774" y="1976005"/>
                  <a:ext cx="113338" cy="15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" h="1761" extrusionOk="0">
                      <a:moveTo>
                        <a:pt x="455" y="1"/>
                      </a:moveTo>
                      <a:lnTo>
                        <a:pt x="455" y="1"/>
                      </a:lnTo>
                      <a:cubicBezTo>
                        <a:pt x="643" y="286"/>
                        <a:pt x="705" y="652"/>
                        <a:pt x="652" y="1000"/>
                      </a:cubicBezTo>
                      <a:cubicBezTo>
                        <a:pt x="589" y="1383"/>
                        <a:pt x="330" y="1642"/>
                        <a:pt x="0" y="1758"/>
                      </a:cubicBezTo>
                      <a:cubicBezTo>
                        <a:pt x="25" y="1759"/>
                        <a:pt x="49" y="1760"/>
                        <a:pt x="74" y="1760"/>
                      </a:cubicBezTo>
                      <a:cubicBezTo>
                        <a:pt x="374" y="1760"/>
                        <a:pt x="686" y="1659"/>
                        <a:pt x="884" y="1428"/>
                      </a:cubicBezTo>
                      <a:cubicBezTo>
                        <a:pt x="1303" y="946"/>
                        <a:pt x="1071" y="179"/>
                        <a:pt x="4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2" name="Google Shape;12112;p36"/>
                <p:cNvSpPr/>
                <p:nvPr/>
              </p:nvSpPr>
              <p:spPr>
                <a:xfrm>
                  <a:off x="2445982" y="1809177"/>
                  <a:ext cx="211889" cy="392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4513" extrusionOk="0">
                      <a:moveTo>
                        <a:pt x="0" y="1"/>
                      </a:moveTo>
                      <a:cubicBezTo>
                        <a:pt x="571" y="366"/>
                        <a:pt x="1080" y="839"/>
                        <a:pt x="1463" y="1366"/>
                      </a:cubicBezTo>
                      <a:cubicBezTo>
                        <a:pt x="1972" y="2044"/>
                        <a:pt x="2213" y="3141"/>
                        <a:pt x="1669" y="3881"/>
                      </a:cubicBezTo>
                      <a:cubicBezTo>
                        <a:pt x="1407" y="4230"/>
                        <a:pt x="991" y="4419"/>
                        <a:pt x="580" y="4419"/>
                      </a:cubicBezTo>
                      <a:cubicBezTo>
                        <a:pt x="487" y="4419"/>
                        <a:pt x="394" y="4410"/>
                        <a:pt x="304" y="4390"/>
                      </a:cubicBezTo>
                      <a:lnTo>
                        <a:pt x="304" y="4390"/>
                      </a:lnTo>
                      <a:cubicBezTo>
                        <a:pt x="482" y="4461"/>
                        <a:pt x="672" y="4513"/>
                        <a:pt x="864" y="4513"/>
                      </a:cubicBezTo>
                      <a:cubicBezTo>
                        <a:pt x="960" y="4513"/>
                        <a:pt x="1056" y="4500"/>
                        <a:pt x="1151" y="4470"/>
                      </a:cubicBezTo>
                      <a:cubicBezTo>
                        <a:pt x="1490" y="4363"/>
                        <a:pt x="1918" y="4194"/>
                        <a:pt x="2079" y="3846"/>
                      </a:cubicBezTo>
                      <a:cubicBezTo>
                        <a:pt x="2347" y="3284"/>
                        <a:pt x="2436" y="2552"/>
                        <a:pt x="2159" y="1981"/>
                      </a:cubicBezTo>
                      <a:cubicBezTo>
                        <a:pt x="1749" y="1125"/>
                        <a:pt x="910" y="349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3" name="Google Shape;12113;p36"/>
                <p:cNvSpPr/>
                <p:nvPr/>
              </p:nvSpPr>
              <p:spPr>
                <a:xfrm>
                  <a:off x="2233401" y="1990792"/>
                  <a:ext cx="119514" cy="14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4" h="1704" extrusionOk="0">
                      <a:moveTo>
                        <a:pt x="785" y="0"/>
                      </a:moveTo>
                      <a:lnTo>
                        <a:pt x="785" y="0"/>
                      </a:lnTo>
                      <a:cubicBezTo>
                        <a:pt x="856" y="134"/>
                        <a:pt x="901" y="286"/>
                        <a:pt x="919" y="446"/>
                      </a:cubicBezTo>
                      <a:cubicBezTo>
                        <a:pt x="963" y="981"/>
                        <a:pt x="642" y="1588"/>
                        <a:pt x="62" y="1677"/>
                      </a:cubicBezTo>
                      <a:cubicBezTo>
                        <a:pt x="36" y="1686"/>
                        <a:pt x="18" y="1686"/>
                        <a:pt x="0" y="1686"/>
                      </a:cubicBezTo>
                      <a:cubicBezTo>
                        <a:pt x="67" y="1698"/>
                        <a:pt x="135" y="1704"/>
                        <a:pt x="204" y="1704"/>
                      </a:cubicBezTo>
                      <a:cubicBezTo>
                        <a:pt x="655" y="1704"/>
                        <a:pt x="1132" y="1456"/>
                        <a:pt x="1240" y="999"/>
                      </a:cubicBezTo>
                      <a:cubicBezTo>
                        <a:pt x="1374" y="491"/>
                        <a:pt x="1133" y="241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4" name="Google Shape;12114;p36"/>
                <p:cNvSpPr/>
                <p:nvPr/>
              </p:nvSpPr>
              <p:spPr>
                <a:xfrm>
                  <a:off x="3436869" y="1439859"/>
                  <a:ext cx="298089" cy="481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7" h="5541" extrusionOk="0">
                      <a:moveTo>
                        <a:pt x="991" y="0"/>
                      </a:moveTo>
                      <a:cubicBezTo>
                        <a:pt x="1508" y="330"/>
                        <a:pt x="1892" y="1035"/>
                        <a:pt x="2124" y="1526"/>
                      </a:cubicBezTo>
                      <a:cubicBezTo>
                        <a:pt x="2365" y="2052"/>
                        <a:pt x="2293" y="2828"/>
                        <a:pt x="2115" y="3363"/>
                      </a:cubicBezTo>
                      <a:cubicBezTo>
                        <a:pt x="1812" y="4247"/>
                        <a:pt x="955" y="5192"/>
                        <a:pt x="1" y="5540"/>
                      </a:cubicBezTo>
                      <a:cubicBezTo>
                        <a:pt x="45" y="5540"/>
                        <a:pt x="99" y="5540"/>
                        <a:pt x="152" y="5531"/>
                      </a:cubicBezTo>
                      <a:cubicBezTo>
                        <a:pt x="286" y="5496"/>
                        <a:pt x="420" y="5460"/>
                        <a:pt x="563" y="5451"/>
                      </a:cubicBezTo>
                      <a:cubicBezTo>
                        <a:pt x="687" y="5433"/>
                        <a:pt x="812" y="5433"/>
                        <a:pt x="928" y="5433"/>
                      </a:cubicBezTo>
                      <a:cubicBezTo>
                        <a:pt x="1713" y="5299"/>
                        <a:pt x="2534" y="5032"/>
                        <a:pt x="2962" y="4505"/>
                      </a:cubicBezTo>
                      <a:cubicBezTo>
                        <a:pt x="3373" y="4006"/>
                        <a:pt x="3426" y="3292"/>
                        <a:pt x="3310" y="2677"/>
                      </a:cubicBezTo>
                      <a:cubicBezTo>
                        <a:pt x="3132" y="1749"/>
                        <a:pt x="2632" y="1044"/>
                        <a:pt x="1963" y="420"/>
                      </a:cubicBezTo>
                      <a:cubicBezTo>
                        <a:pt x="1713" y="268"/>
                        <a:pt x="1455" y="143"/>
                        <a:pt x="1196" y="63"/>
                      </a:cubicBezTo>
                      <a:cubicBezTo>
                        <a:pt x="1125" y="36"/>
                        <a:pt x="1062" y="18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5" name="Google Shape;12115;p36"/>
                <p:cNvSpPr/>
                <p:nvPr/>
              </p:nvSpPr>
              <p:spPr>
                <a:xfrm>
                  <a:off x="2641515" y="2528504"/>
                  <a:ext cx="205714" cy="264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3043" extrusionOk="0">
                      <a:moveTo>
                        <a:pt x="259" y="0"/>
                      </a:moveTo>
                      <a:lnTo>
                        <a:pt x="259" y="0"/>
                      </a:lnTo>
                      <a:cubicBezTo>
                        <a:pt x="0" y="794"/>
                        <a:pt x="313" y="2124"/>
                        <a:pt x="955" y="2632"/>
                      </a:cubicBezTo>
                      <a:cubicBezTo>
                        <a:pt x="1365" y="2953"/>
                        <a:pt x="1856" y="3034"/>
                        <a:pt x="2365" y="3042"/>
                      </a:cubicBezTo>
                      <a:cubicBezTo>
                        <a:pt x="2008" y="2900"/>
                        <a:pt x="1731" y="2516"/>
                        <a:pt x="1562" y="2195"/>
                      </a:cubicBezTo>
                      <a:cubicBezTo>
                        <a:pt x="1312" y="1704"/>
                        <a:pt x="1214" y="678"/>
                        <a:pt x="1624" y="197"/>
                      </a:cubicBezTo>
                      <a:lnTo>
                        <a:pt x="1624" y="197"/>
                      </a:lnTo>
                      <a:cubicBezTo>
                        <a:pt x="1580" y="205"/>
                        <a:pt x="1534" y="209"/>
                        <a:pt x="1486" y="209"/>
                      </a:cubicBezTo>
                      <a:cubicBezTo>
                        <a:pt x="1428" y="209"/>
                        <a:pt x="1367" y="202"/>
                        <a:pt x="1303" y="188"/>
                      </a:cubicBezTo>
                      <a:lnTo>
                        <a:pt x="1294" y="188"/>
                      </a:lnTo>
                      <a:cubicBezTo>
                        <a:pt x="1185" y="237"/>
                        <a:pt x="1057" y="262"/>
                        <a:pt x="926" y="262"/>
                      </a:cubicBezTo>
                      <a:cubicBezTo>
                        <a:pt x="680" y="262"/>
                        <a:pt x="422" y="175"/>
                        <a:pt x="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6" name="Google Shape;12116;p36"/>
                <p:cNvSpPr/>
                <p:nvPr/>
              </p:nvSpPr>
              <p:spPr>
                <a:xfrm>
                  <a:off x="2532093" y="2425519"/>
                  <a:ext cx="163788" cy="35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" h="4057" extrusionOk="0">
                      <a:moveTo>
                        <a:pt x="1328" y="1"/>
                      </a:moveTo>
                      <a:cubicBezTo>
                        <a:pt x="1270" y="1"/>
                        <a:pt x="1210" y="3"/>
                        <a:pt x="1151" y="7"/>
                      </a:cubicBezTo>
                      <a:cubicBezTo>
                        <a:pt x="723" y="167"/>
                        <a:pt x="420" y="721"/>
                        <a:pt x="250" y="1113"/>
                      </a:cubicBezTo>
                      <a:cubicBezTo>
                        <a:pt x="63" y="1550"/>
                        <a:pt x="1" y="1987"/>
                        <a:pt x="54" y="2460"/>
                      </a:cubicBezTo>
                      <a:cubicBezTo>
                        <a:pt x="99" y="2835"/>
                        <a:pt x="250" y="3156"/>
                        <a:pt x="473" y="3459"/>
                      </a:cubicBezTo>
                      <a:cubicBezTo>
                        <a:pt x="607" y="3638"/>
                        <a:pt x="723" y="3887"/>
                        <a:pt x="928" y="3995"/>
                      </a:cubicBezTo>
                      <a:cubicBezTo>
                        <a:pt x="928" y="3995"/>
                        <a:pt x="928" y="4003"/>
                        <a:pt x="928" y="4003"/>
                      </a:cubicBezTo>
                      <a:cubicBezTo>
                        <a:pt x="1250" y="4003"/>
                        <a:pt x="1571" y="4021"/>
                        <a:pt x="1883" y="4057"/>
                      </a:cubicBezTo>
                      <a:cubicBezTo>
                        <a:pt x="1401" y="3807"/>
                        <a:pt x="1098" y="3218"/>
                        <a:pt x="1000" y="2683"/>
                      </a:cubicBezTo>
                      <a:cubicBezTo>
                        <a:pt x="866" y="2014"/>
                        <a:pt x="911" y="1381"/>
                        <a:pt x="1143" y="747"/>
                      </a:cubicBezTo>
                      <a:cubicBezTo>
                        <a:pt x="1241" y="497"/>
                        <a:pt x="1428" y="230"/>
                        <a:pt x="1687" y="150"/>
                      </a:cubicBezTo>
                      <a:cubicBezTo>
                        <a:pt x="1740" y="123"/>
                        <a:pt x="1812" y="105"/>
                        <a:pt x="1883" y="105"/>
                      </a:cubicBezTo>
                      <a:cubicBezTo>
                        <a:pt x="1737" y="28"/>
                        <a:pt x="1536" y="1"/>
                        <a:pt x="132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7" name="Google Shape;12117;p36"/>
                <p:cNvSpPr/>
                <p:nvPr/>
              </p:nvSpPr>
              <p:spPr>
                <a:xfrm>
                  <a:off x="2810693" y="2431521"/>
                  <a:ext cx="48971" cy="101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1169" extrusionOk="0">
                      <a:moveTo>
                        <a:pt x="89" y="0"/>
                      </a:moveTo>
                      <a:lnTo>
                        <a:pt x="89" y="0"/>
                      </a:lnTo>
                      <a:cubicBezTo>
                        <a:pt x="250" y="152"/>
                        <a:pt x="366" y="339"/>
                        <a:pt x="348" y="544"/>
                      </a:cubicBezTo>
                      <a:cubicBezTo>
                        <a:pt x="321" y="794"/>
                        <a:pt x="188" y="1026"/>
                        <a:pt x="0" y="1169"/>
                      </a:cubicBezTo>
                      <a:cubicBezTo>
                        <a:pt x="89" y="1151"/>
                        <a:pt x="170" y="1133"/>
                        <a:pt x="250" y="1071"/>
                      </a:cubicBezTo>
                      <a:cubicBezTo>
                        <a:pt x="437" y="946"/>
                        <a:pt x="562" y="634"/>
                        <a:pt x="482" y="411"/>
                      </a:cubicBezTo>
                      <a:cubicBezTo>
                        <a:pt x="420" y="223"/>
                        <a:pt x="268" y="81"/>
                        <a:pt x="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8" name="Google Shape;12118;p36"/>
                <p:cNvSpPr/>
                <p:nvPr/>
              </p:nvSpPr>
              <p:spPr>
                <a:xfrm>
                  <a:off x="2772683" y="2415169"/>
                  <a:ext cx="71413" cy="118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" h="1366" extrusionOk="0">
                      <a:moveTo>
                        <a:pt x="223" y="1"/>
                      </a:moveTo>
                      <a:cubicBezTo>
                        <a:pt x="303" y="99"/>
                        <a:pt x="357" y="224"/>
                        <a:pt x="384" y="358"/>
                      </a:cubicBezTo>
                      <a:cubicBezTo>
                        <a:pt x="455" y="741"/>
                        <a:pt x="303" y="1125"/>
                        <a:pt x="0" y="1366"/>
                      </a:cubicBezTo>
                      <a:cubicBezTo>
                        <a:pt x="384" y="1241"/>
                        <a:pt x="821" y="947"/>
                        <a:pt x="642" y="501"/>
                      </a:cubicBezTo>
                      <a:cubicBezTo>
                        <a:pt x="562" y="295"/>
                        <a:pt x="402" y="135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9" name="Google Shape;12119;p36"/>
                <p:cNvSpPr/>
                <p:nvPr/>
              </p:nvSpPr>
              <p:spPr>
                <a:xfrm>
                  <a:off x="2359088" y="2441611"/>
                  <a:ext cx="180054" cy="351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" h="4042" extrusionOk="0">
                      <a:moveTo>
                        <a:pt x="2070" y="0"/>
                      </a:moveTo>
                      <a:lnTo>
                        <a:pt x="2070" y="0"/>
                      </a:lnTo>
                      <a:cubicBezTo>
                        <a:pt x="1847" y="63"/>
                        <a:pt x="1624" y="125"/>
                        <a:pt x="1401" y="205"/>
                      </a:cubicBezTo>
                      <a:cubicBezTo>
                        <a:pt x="1347" y="232"/>
                        <a:pt x="1294" y="259"/>
                        <a:pt x="1231" y="286"/>
                      </a:cubicBezTo>
                      <a:cubicBezTo>
                        <a:pt x="696" y="651"/>
                        <a:pt x="304" y="1240"/>
                        <a:pt x="170" y="1883"/>
                      </a:cubicBezTo>
                      <a:cubicBezTo>
                        <a:pt x="0" y="2757"/>
                        <a:pt x="321" y="3506"/>
                        <a:pt x="1053" y="4015"/>
                      </a:cubicBezTo>
                      <a:cubicBezTo>
                        <a:pt x="1061" y="4023"/>
                        <a:pt x="1062" y="4037"/>
                        <a:pt x="1056" y="4041"/>
                      </a:cubicBezTo>
                      <a:lnTo>
                        <a:pt x="1056" y="4041"/>
                      </a:lnTo>
                      <a:cubicBezTo>
                        <a:pt x="1331" y="3970"/>
                        <a:pt x="1616" y="3916"/>
                        <a:pt x="1909" y="3881"/>
                      </a:cubicBezTo>
                      <a:cubicBezTo>
                        <a:pt x="1053" y="3435"/>
                        <a:pt x="535" y="2685"/>
                        <a:pt x="776" y="1677"/>
                      </a:cubicBezTo>
                      <a:cubicBezTo>
                        <a:pt x="937" y="973"/>
                        <a:pt x="1428" y="339"/>
                        <a:pt x="2070" y="0"/>
                      </a:cubicBezTo>
                      <a:close/>
                      <a:moveTo>
                        <a:pt x="1056" y="4041"/>
                      </a:moveTo>
                      <a:lnTo>
                        <a:pt x="1056" y="4041"/>
                      </a:lnTo>
                      <a:cubicBezTo>
                        <a:pt x="1055" y="4041"/>
                        <a:pt x="1054" y="4041"/>
                        <a:pt x="1053" y="4041"/>
                      </a:cubicBezTo>
                      <a:cubicBezTo>
                        <a:pt x="1054" y="4041"/>
                        <a:pt x="1055" y="4041"/>
                        <a:pt x="1056" y="40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0" name="Google Shape;12120;p36"/>
                <p:cNvSpPr/>
                <p:nvPr/>
              </p:nvSpPr>
              <p:spPr>
                <a:xfrm>
                  <a:off x="2799038" y="2530070"/>
                  <a:ext cx="176227" cy="257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6" h="2960" extrusionOk="0">
                      <a:moveTo>
                        <a:pt x="554" y="0"/>
                      </a:moveTo>
                      <a:cubicBezTo>
                        <a:pt x="473" y="81"/>
                        <a:pt x="384" y="143"/>
                        <a:pt x="268" y="161"/>
                      </a:cubicBezTo>
                      <a:cubicBezTo>
                        <a:pt x="0" y="705"/>
                        <a:pt x="215" y="1624"/>
                        <a:pt x="509" y="2106"/>
                      </a:cubicBezTo>
                      <a:cubicBezTo>
                        <a:pt x="797" y="2593"/>
                        <a:pt x="1257" y="2959"/>
                        <a:pt x="1811" y="2959"/>
                      </a:cubicBezTo>
                      <a:cubicBezTo>
                        <a:pt x="1876" y="2959"/>
                        <a:pt x="1941" y="2954"/>
                        <a:pt x="2008" y="2944"/>
                      </a:cubicBezTo>
                      <a:lnTo>
                        <a:pt x="2026" y="2944"/>
                      </a:lnTo>
                      <a:cubicBezTo>
                        <a:pt x="759" y="2855"/>
                        <a:pt x="134" y="1151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1" name="Google Shape;12121;p36"/>
                <p:cNvSpPr/>
                <p:nvPr/>
              </p:nvSpPr>
              <p:spPr>
                <a:xfrm>
                  <a:off x="3173056" y="1426638"/>
                  <a:ext cx="396640" cy="472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0" h="5431" extrusionOk="0">
                      <a:moveTo>
                        <a:pt x="2605" y="1"/>
                      </a:moveTo>
                      <a:cubicBezTo>
                        <a:pt x="2472" y="10"/>
                        <a:pt x="2097" y="45"/>
                        <a:pt x="2043" y="259"/>
                      </a:cubicBezTo>
                      <a:cubicBezTo>
                        <a:pt x="2116" y="208"/>
                        <a:pt x="2201" y="186"/>
                        <a:pt x="2288" y="186"/>
                      </a:cubicBezTo>
                      <a:cubicBezTo>
                        <a:pt x="2551" y="186"/>
                        <a:pt x="2839" y="390"/>
                        <a:pt x="2927" y="625"/>
                      </a:cubicBezTo>
                      <a:cubicBezTo>
                        <a:pt x="3007" y="866"/>
                        <a:pt x="2918" y="1071"/>
                        <a:pt x="2748" y="1205"/>
                      </a:cubicBezTo>
                      <a:cubicBezTo>
                        <a:pt x="3176" y="1919"/>
                        <a:pt x="3105" y="3016"/>
                        <a:pt x="2766" y="3738"/>
                      </a:cubicBezTo>
                      <a:cubicBezTo>
                        <a:pt x="2364" y="4622"/>
                        <a:pt x="1419" y="4836"/>
                        <a:pt x="527" y="4836"/>
                      </a:cubicBezTo>
                      <a:cubicBezTo>
                        <a:pt x="378" y="4873"/>
                        <a:pt x="236" y="4892"/>
                        <a:pt x="89" y="4892"/>
                      </a:cubicBezTo>
                      <a:cubicBezTo>
                        <a:pt x="60" y="4892"/>
                        <a:pt x="30" y="4891"/>
                        <a:pt x="0" y="4889"/>
                      </a:cubicBezTo>
                      <a:lnTo>
                        <a:pt x="0" y="4889"/>
                      </a:lnTo>
                      <a:cubicBezTo>
                        <a:pt x="116" y="4952"/>
                        <a:pt x="241" y="5014"/>
                        <a:pt x="366" y="5068"/>
                      </a:cubicBezTo>
                      <a:cubicBezTo>
                        <a:pt x="714" y="5210"/>
                        <a:pt x="1107" y="5371"/>
                        <a:pt x="1499" y="5425"/>
                      </a:cubicBezTo>
                      <a:cubicBezTo>
                        <a:pt x="1550" y="5429"/>
                        <a:pt x="1601" y="5431"/>
                        <a:pt x="1653" y="5431"/>
                      </a:cubicBezTo>
                      <a:cubicBezTo>
                        <a:pt x="2684" y="5431"/>
                        <a:pt x="3896" y="4600"/>
                        <a:pt x="4184" y="3640"/>
                      </a:cubicBezTo>
                      <a:cubicBezTo>
                        <a:pt x="4559" y="2409"/>
                        <a:pt x="4033" y="420"/>
                        <a:pt x="26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2" name="Google Shape;12122;p36"/>
                <p:cNvSpPr/>
                <p:nvPr/>
              </p:nvSpPr>
              <p:spPr>
                <a:xfrm>
                  <a:off x="3227332" y="1400283"/>
                  <a:ext cx="83938" cy="131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" h="1517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340" y="36"/>
                        <a:pt x="1" y="330"/>
                        <a:pt x="37" y="652"/>
                      </a:cubicBezTo>
                      <a:cubicBezTo>
                        <a:pt x="72" y="883"/>
                        <a:pt x="188" y="1098"/>
                        <a:pt x="376" y="1240"/>
                      </a:cubicBezTo>
                      <a:cubicBezTo>
                        <a:pt x="554" y="1383"/>
                        <a:pt x="750" y="1481"/>
                        <a:pt x="964" y="1517"/>
                      </a:cubicBezTo>
                      <a:cubicBezTo>
                        <a:pt x="715" y="1374"/>
                        <a:pt x="500" y="1160"/>
                        <a:pt x="465" y="892"/>
                      </a:cubicBezTo>
                      <a:cubicBezTo>
                        <a:pt x="420" y="571"/>
                        <a:pt x="456" y="241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3" name="Google Shape;12123;p36"/>
                <p:cNvSpPr/>
                <p:nvPr/>
              </p:nvSpPr>
              <p:spPr>
                <a:xfrm>
                  <a:off x="3122607" y="2398121"/>
                  <a:ext cx="140564" cy="242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789" extrusionOk="0">
                      <a:moveTo>
                        <a:pt x="991" y="1"/>
                      </a:moveTo>
                      <a:lnTo>
                        <a:pt x="991" y="1"/>
                      </a:lnTo>
                      <a:cubicBezTo>
                        <a:pt x="1348" y="625"/>
                        <a:pt x="1473" y="1437"/>
                        <a:pt x="1160" y="2097"/>
                      </a:cubicBezTo>
                      <a:cubicBezTo>
                        <a:pt x="990" y="2464"/>
                        <a:pt x="660" y="2681"/>
                        <a:pt x="320" y="2681"/>
                      </a:cubicBezTo>
                      <a:cubicBezTo>
                        <a:pt x="213" y="2681"/>
                        <a:pt x="105" y="2659"/>
                        <a:pt x="1" y="2615"/>
                      </a:cubicBezTo>
                      <a:lnTo>
                        <a:pt x="1" y="2615"/>
                      </a:lnTo>
                      <a:cubicBezTo>
                        <a:pt x="156" y="2730"/>
                        <a:pt x="368" y="2789"/>
                        <a:pt x="581" y="2789"/>
                      </a:cubicBezTo>
                      <a:cubicBezTo>
                        <a:pt x="892" y="2789"/>
                        <a:pt x="1205" y="2664"/>
                        <a:pt x="1348" y="2409"/>
                      </a:cubicBezTo>
                      <a:cubicBezTo>
                        <a:pt x="1562" y="2026"/>
                        <a:pt x="1615" y="1526"/>
                        <a:pt x="1517" y="1098"/>
                      </a:cubicBezTo>
                      <a:cubicBezTo>
                        <a:pt x="1437" y="741"/>
                        <a:pt x="1241" y="33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24" name="Google Shape;12124;p36"/>
              <p:cNvGrpSpPr/>
              <p:nvPr/>
            </p:nvGrpSpPr>
            <p:grpSpPr>
              <a:xfrm flipH="1">
                <a:off x="-186745" y="3456677"/>
                <a:ext cx="1627295" cy="608831"/>
                <a:chOff x="2445982" y="1216407"/>
                <a:chExt cx="1389782" cy="519968"/>
              </a:xfrm>
            </p:grpSpPr>
            <p:sp>
              <p:nvSpPr>
                <p:cNvPr id="12125" name="Google Shape;12125;p36"/>
                <p:cNvSpPr/>
                <p:nvPr/>
              </p:nvSpPr>
              <p:spPr>
                <a:xfrm>
                  <a:off x="3728603" y="1339745"/>
                  <a:ext cx="32705" cy="32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76" extrusionOk="0">
                      <a:moveTo>
                        <a:pt x="188" y="0"/>
                      </a:moveTo>
                      <a:cubicBezTo>
                        <a:pt x="81" y="0"/>
                        <a:pt x="1" y="81"/>
                        <a:pt x="1" y="188"/>
                      </a:cubicBezTo>
                      <a:cubicBezTo>
                        <a:pt x="1" y="286"/>
                        <a:pt x="81" y="375"/>
                        <a:pt x="188" y="375"/>
                      </a:cubicBezTo>
                      <a:cubicBezTo>
                        <a:pt x="286" y="375"/>
                        <a:pt x="376" y="286"/>
                        <a:pt x="376" y="188"/>
                      </a:cubicBezTo>
                      <a:cubicBezTo>
                        <a:pt x="376" y="81"/>
                        <a:pt x="286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6" name="Google Shape;12126;p36"/>
                <p:cNvSpPr/>
                <p:nvPr/>
              </p:nvSpPr>
              <p:spPr>
                <a:xfrm>
                  <a:off x="2606636" y="1329655"/>
                  <a:ext cx="21746" cy="2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260" extrusionOk="0">
                      <a:moveTo>
                        <a:pt x="125" y="0"/>
                      </a:moveTo>
                      <a:cubicBezTo>
                        <a:pt x="54" y="0"/>
                        <a:pt x="0" y="63"/>
                        <a:pt x="0" y="134"/>
                      </a:cubicBezTo>
                      <a:cubicBezTo>
                        <a:pt x="0" y="206"/>
                        <a:pt x="54" y="259"/>
                        <a:pt x="125" y="259"/>
                      </a:cubicBezTo>
                      <a:cubicBezTo>
                        <a:pt x="196" y="259"/>
                        <a:pt x="250" y="206"/>
                        <a:pt x="250" y="134"/>
                      </a:cubicBezTo>
                      <a:cubicBezTo>
                        <a:pt x="250" y="63"/>
                        <a:pt x="196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7" name="Google Shape;12127;p36"/>
                <p:cNvSpPr/>
                <p:nvPr/>
              </p:nvSpPr>
              <p:spPr>
                <a:xfrm>
                  <a:off x="2671785" y="1236499"/>
                  <a:ext cx="39664" cy="38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447" extrusionOk="0">
                      <a:moveTo>
                        <a:pt x="223" y="1"/>
                      </a:moveTo>
                      <a:cubicBezTo>
                        <a:pt x="107" y="1"/>
                        <a:pt x="0" y="99"/>
                        <a:pt x="0" y="224"/>
                      </a:cubicBezTo>
                      <a:cubicBezTo>
                        <a:pt x="0" y="349"/>
                        <a:pt x="107" y="447"/>
                        <a:pt x="223" y="447"/>
                      </a:cubicBezTo>
                      <a:cubicBezTo>
                        <a:pt x="348" y="447"/>
                        <a:pt x="455" y="349"/>
                        <a:pt x="455" y="224"/>
                      </a:cubicBezTo>
                      <a:cubicBezTo>
                        <a:pt x="455" y="99"/>
                        <a:pt x="348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8" name="Google Shape;12128;p36"/>
                <p:cNvSpPr/>
                <p:nvPr/>
              </p:nvSpPr>
              <p:spPr>
                <a:xfrm>
                  <a:off x="2681874" y="1543800"/>
                  <a:ext cx="19484" cy="19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224" extrusionOk="0">
                      <a:moveTo>
                        <a:pt x="107" y="1"/>
                      </a:moveTo>
                      <a:cubicBezTo>
                        <a:pt x="45" y="1"/>
                        <a:pt x="0" y="54"/>
                        <a:pt x="0" y="108"/>
                      </a:cubicBezTo>
                      <a:cubicBezTo>
                        <a:pt x="0" y="170"/>
                        <a:pt x="45" y="224"/>
                        <a:pt x="107" y="224"/>
                      </a:cubicBezTo>
                      <a:cubicBezTo>
                        <a:pt x="170" y="224"/>
                        <a:pt x="223" y="170"/>
                        <a:pt x="223" y="108"/>
                      </a:cubicBezTo>
                      <a:cubicBezTo>
                        <a:pt x="223" y="54"/>
                        <a:pt x="170" y="1"/>
                        <a:pt x="1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9" name="Google Shape;12129;p36"/>
                <p:cNvSpPr/>
                <p:nvPr/>
              </p:nvSpPr>
              <p:spPr>
                <a:xfrm>
                  <a:off x="2615943" y="1216407"/>
                  <a:ext cx="14004" cy="1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61" extrusionOk="0">
                      <a:moveTo>
                        <a:pt x="80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61"/>
                        <a:pt x="80" y="161"/>
                      </a:cubicBezTo>
                      <a:cubicBezTo>
                        <a:pt x="125" y="161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0" name="Google Shape;12130;p36"/>
                <p:cNvSpPr/>
                <p:nvPr/>
              </p:nvSpPr>
              <p:spPr>
                <a:xfrm>
                  <a:off x="2923160" y="1644698"/>
                  <a:ext cx="23398" cy="233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" h="269" extrusionOk="0">
                      <a:moveTo>
                        <a:pt x="135" y="0"/>
                      </a:moveTo>
                      <a:cubicBezTo>
                        <a:pt x="54" y="0"/>
                        <a:pt x="1" y="63"/>
                        <a:pt x="1" y="134"/>
                      </a:cubicBezTo>
                      <a:cubicBezTo>
                        <a:pt x="1" y="206"/>
                        <a:pt x="54" y="268"/>
                        <a:pt x="135" y="268"/>
                      </a:cubicBezTo>
                      <a:cubicBezTo>
                        <a:pt x="206" y="268"/>
                        <a:pt x="268" y="206"/>
                        <a:pt x="268" y="134"/>
                      </a:cubicBezTo>
                      <a:cubicBezTo>
                        <a:pt x="268" y="63"/>
                        <a:pt x="206" y="0"/>
                        <a:pt x="13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1" name="Google Shape;12131;p36"/>
                <p:cNvSpPr/>
                <p:nvPr/>
              </p:nvSpPr>
              <p:spPr>
                <a:xfrm>
                  <a:off x="2445982" y="1465431"/>
                  <a:ext cx="14787" cy="1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171" extrusionOk="0">
                      <a:moveTo>
                        <a:pt x="90" y="1"/>
                      </a:moveTo>
                      <a:cubicBezTo>
                        <a:pt x="45" y="1"/>
                        <a:pt x="0" y="45"/>
                        <a:pt x="0" y="90"/>
                      </a:cubicBezTo>
                      <a:cubicBezTo>
                        <a:pt x="0" y="134"/>
                        <a:pt x="45" y="170"/>
                        <a:pt x="90" y="170"/>
                      </a:cubicBezTo>
                      <a:cubicBezTo>
                        <a:pt x="134" y="170"/>
                        <a:pt x="170" y="134"/>
                        <a:pt x="170" y="90"/>
                      </a:cubicBezTo>
                      <a:cubicBezTo>
                        <a:pt x="170" y="45"/>
                        <a:pt x="134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2" name="Google Shape;12132;p36"/>
                <p:cNvSpPr/>
                <p:nvPr/>
              </p:nvSpPr>
              <p:spPr>
                <a:xfrm>
                  <a:off x="3821760" y="1312607"/>
                  <a:ext cx="14004" cy="1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52"/>
                        <a:pt x="81" y="152"/>
                      </a:cubicBezTo>
                      <a:cubicBezTo>
                        <a:pt x="125" y="152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3" name="Google Shape;12133;p36"/>
                <p:cNvSpPr/>
                <p:nvPr/>
              </p:nvSpPr>
              <p:spPr>
                <a:xfrm>
                  <a:off x="3625444" y="1263724"/>
                  <a:ext cx="10960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126" extrusionOk="0">
                      <a:moveTo>
                        <a:pt x="63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8"/>
                        <a:pt x="27" y="125"/>
                        <a:pt x="63" y="125"/>
                      </a:cubicBezTo>
                      <a:cubicBezTo>
                        <a:pt x="98" y="125"/>
                        <a:pt x="125" y="98"/>
                        <a:pt x="125" y="63"/>
                      </a:cubicBezTo>
                      <a:cubicBezTo>
                        <a:pt x="125" y="27"/>
                        <a:pt x="98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4" name="Google Shape;12134;p36"/>
                <p:cNvSpPr/>
                <p:nvPr/>
              </p:nvSpPr>
              <p:spPr>
                <a:xfrm>
                  <a:off x="3165314" y="1723067"/>
                  <a:ext cx="14004" cy="13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3" extrusionOk="0">
                      <a:moveTo>
                        <a:pt x="80" y="0"/>
                      </a:moveTo>
                      <a:cubicBezTo>
                        <a:pt x="36" y="0"/>
                        <a:pt x="0" y="27"/>
                        <a:pt x="0" y="72"/>
                      </a:cubicBezTo>
                      <a:cubicBezTo>
                        <a:pt x="0" y="116"/>
                        <a:pt x="36" y="152"/>
                        <a:pt x="80" y="152"/>
                      </a:cubicBezTo>
                      <a:cubicBezTo>
                        <a:pt x="125" y="152"/>
                        <a:pt x="161" y="116"/>
                        <a:pt x="161" y="72"/>
                      </a:cubicBezTo>
                      <a:cubicBezTo>
                        <a:pt x="161" y="27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5" name="Google Shape;12135;p36"/>
                <p:cNvSpPr/>
                <p:nvPr/>
              </p:nvSpPr>
              <p:spPr>
                <a:xfrm>
                  <a:off x="3059024" y="1644698"/>
                  <a:ext cx="10873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" h="126" extrusionOk="0">
                      <a:moveTo>
                        <a:pt x="62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9"/>
                        <a:pt x="27" y="125"/>
                        <a:pt x="62" y="125"/>
                      </a:cubicBezTo>
                      <a:cubicBezTo>
                        <a:pt x="98" y="125"/>
                        <a:pt x="125" y="99"/>
                        <a:pt x="125" y="63"/>
                      </a:cubicBezTo>
                      <a:cubicBezTo>
                        <a:pt x="125" y="27"/>
                        <a:pt x="98" y="0"/>
                        <a:pt x="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6" name="Google Shape;12136;p36"/>
                <p:cNvSpPr/>
                <p:nvPr/>
              </p:nvSpPr>
              <p:spPr>
                <a:xfrm>
                  <a:off x="3091555" y="1573287"/>
                  <a:ext cx="15657" cy="15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" h="180" extrusionOk="0">
                      <a:moveTo>
                        <a:pt x="90" y="1"/>
                      </a:moveTo>
                      <a:cubicBezTo>
                        <a:pt x="36" y="1"/>
                        <a:pt x="1" y="45"/>
                        <a:pt x="1" y="90"/>
                      </a:cubicBezTo>
                      <a:cubicBezTo>
                        <a:pt x="1" y="143"/>
                        <a:pt x="36" y="179"/>
                        <a:pt x="90" y="179"/>
                      </a:cubicBezTo>
                      <a:cubicBezTo>
                        <a:pt x="135" y="179"/>
                        <a:pt x="179" y="143"/>
                        <a:pt x="179" y="90"/>
                      </a:cubicBezTo>
                      <a:cubicBezTo>
                        <a:pt x="179" y="45"/>
                        <a:pt x="135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7" name="Google Shape;12137;p36"/>
                <p:cNvSpPr/>
                <p:nvPr/>
              </p:nvSpPr>
              <p:spPr>
                <a:xfrm>
                  <a:off x="3128782" y="1630694"/>
                  <a:ext cx="35054" cy="35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403" extrusionOk="0">
                      <a:moveTo>
                        <a:pt x="206" y="1"/>
                      </a:moveTo>
                      <a:cubicBezTo>
                        <a:pt x="90" y="1"/>
                        <a:pt x="1" y="90"/>
                        <a:pt x="1" y="206"/>
                      </a:cubicBezTo>
                      <a:cubicBezTo>
                        <a:pt x="1" y="313"/>
                        <a:pt x="90" y="402"/>
                        <a:pt x="206" y="402"/>
                      </a:cubicBezTo>
                      <a:cubicBezTo>
                        <a:pt x="313" y="402"/>
                        <a:pt x="402" y="313"/>
                        <a:pt x="402" y="206"/>
                      </a:cubicBezTo>
                      <a:cubicBezTo>
                        <a:pt x="402" y="90"/>
                        <a:pt x="313" y="1"/>
                        <a:pt x="2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138" name="Google Shape;12138;p36"/>
              <p:cNvSpPr/>
              <p:nvPr/>
            </p:nvSpPr>
            <p:spPr>
              <a:xfrm flipH="1">
                <a:off x="-1951296" y="3403209"/>
                <a:ext cx="4642922" cy="2487218"/>
              </a:xfrm>
              <a:custGeom>
                <a:avLst/>
                <a:gdLst/>
                <a:ahLst/>
                <a:cxnLst/>
                <a:rect l="l" t="t" r="r" b="b"/>
                <a:pathLst>
                  <a:path w="45587" h="24421" extrusionOk="0">
                    <a:moveTo>
                      <a:pt x="18939" y="2532"/>
                    </a:moveTo>
                    <a:lnTo>
                      <a:pt x="18939" y="2532"/>
                    </a:lnTo>
                    <a:cubicBezTo>
                      <a:pt x="18761" y="2711"/>
                      <a:pt x="18761" y="3014"/>
                      <a:pt x="18832" y="3237"/>
                    </a:cubicBezTo>
                    <a:cubicBezTo>
                      <a:pt x="18904" y="3469"/>
                      <a:pt x="19064" y="3674"/>
                      <a:pt x="19278" y="3817"/>
                    </a:cubicBezTo>
                    <a:cubicBezTo>
                      <a:pt x="19100" y="3790"/>
                      <a:pt x="18931" y="3745"/>
                      <a:pt x="18788" y="3612"/>
                    </a:cubicBezTo>
                    <a:cubicBezTo>
                      <a:pt x="18600" y="3433"/>
                      <a:pt x="18485" y="3130"/>
                      <a:pt x="18538" y="2880"/>
                    </a:cubicBezTo>
                    <a:cubicBezTo>
                      <a:pt x="18574" y="2702"/>
                      <a:pt x="18770" y="2577"/>
                      <a:pt x="18939" y="2532"/>
                    </a:cubicBezTo>
                    <a:close/>
                    <a:moveTo>
                      <a:pt x="19332" y="2372"/>
                    </a:moveTo>
                    <a:cubicBezTo>
                      <a:pt x="19261" y="2497"/>
                      <a:pt x="19207" y="2639"/>
                      <a:pt x="19198" y="2809"/>
                    </a:cubicBezTo>
                    <a:cubicBezTo>
                      <a:pt x="19180" y="3326"/>
                      <a:pt x="19537" y="3710"/>
                      <a:pt x="19992" y="3906"/>
                    </a:cubicBezTo>
                    <a:cubicBezTo>
                      <a:pt x="19573" y="3888"/>
                      <a:pt x="19189" y="3621"/>
                      <a:pt x="18975" y="3264"/>
                    </a:cubicBezTo>
                    <a:cubicBezTo>
                      <a:pt x="18815" y="2987"/>
                      <a:pt x="18868" y="2630"/>
                      <a:pt x="19145" y="2461"/>
                    </a:cubicBezTo>
                    <a:cubicBezTo>
                      <a:pt x="19198" y="2416"/>
                      <a:pt x="19270" y="2398"/>
                      <a:pt x="19332" y="2372"/>
                    </a:cubicBezTo>
                    <a:close/>
                    <a:moveTo>
                      <a:pt x="17798" y="400"/>
                    </a:moveTo>
                    <a:lnTo>
                      <a:pt x="17798" y="400"/>
                    </a:lnTo>
                    <a:cubicBezTo>
                      <a:pt x="17271" y="632"/>
                      <a:pt x="16772" y="971"/>
                      <a:pt x="16451" y="1408"/>
                    </a:cubicBezTo>
                    <a:cubicBezTo>
                      <a:pt x="15915" y="2122"/>
                      <a:pt x="15915" y="3157"/>
                      <a:pt x="16638" y="3754"/>
                    </a:cubicBezTo>
                    <a:cubicBezTo>
                      <a:pt x="16798" y="3888"/>
                      <a:pt x="17164" y="4013"/>
                      <a:pt x="17521" y="4022"/>
                    </a:cubicBezTo>
                    <a:cubicBezTo>
                      <a:pt x="17447" y="4033"/>
                      <a:pt x="17373" y="4038"/>
                      <a:pt x="17300" y="4038"/>
                    </a:cubicBezTo>
                    <a:cubicBezTo>
                      <a:pt x="16303" y="4038"/>
                      <a:pt x="15517" y="3044"/>
                      <a:pt x="15799" y="1988"/>
                    </a:cubicBezTo>
                    <a:cubicBezTo>
                      <a:pt x="16013" y="1185"/>
                      <a:pt x="16986" y="587"/>
                      <a:pt x="17798" y="400"/>
                    </a:cubicBezTo>
                    <a:close/>
                    <a:moveTo>
                      <a:pt x="21330" y="2943"/>
                    </a:moveTo>
                    <a:lnTo>
                      <a:pt x="21330" y="2943"/>
                    </a:lnTo>
                    <a:cubicBezTo>
                      <a:pt x="21205" y="3166"/>
                      <a:pt x="21205" y="3460"/>
                      <a:pt x="21330" y="3719"/>
                    </a:cubicBezTo>
                    <a:cubicBezTo>
                      <a:pt x="21393" y="3844"/>
                      <a:pt x="21509" y="3969"/>
                      <a:pt x="21643" y="4076"/>
                    </a:cubicBezTo>
                    <a:cubicBezTo>
                      <a:pt x="21527" y="4040"/>
                      <a:pt x="21411" y="4004"/>
                      <a:pt x="21312" y="3942"/>
                    </a:cubicBezTo>
                    <a:cubicBezTo>
                      <a:pt x="21081" y="3799"/>
                      <a:pt x="21027" y="3522"/>
                      <a:pt x="21089" y="3282"/>
                    </a:cubicBezTo>
                    <a:cubicBezTo>
                      <a:pt x="21116" y="3130"/>
                      <a:pt x="21223" y="3032"/>
                      <a:pt x="21330" y="2943"/>
                    </a:cubicBezTo>
                    <a:close/>
                    <a:moveTo>
                      <a:pt x="21901" y="2639"/>
                    </a:moveTo>
                    <a:lnTo>
                      <a:pt x="21901" y="2639"/>
                    </a:lnTo>
                    <a:cubicBezTo>
                      <a:pt x="21723" y="2880"/>
                      <a:pt x="21687" y="3210"/>
                      <a:pt x="21732" y="3531"/>
                    </a:cubicBezTo>
                    <a:cubicBezTo>
                      <a:pt x="21767" y="3799"/>
                      <a:pt x="21982" y="4013"/>
                      <a:pt x="22231" y="4156"/>
                    </a:cubicBezTo>
                    <a:cubicBezTo>
                      <a:pt x="22017" y="4120"/>
                      <a:pt x="21821" y="4022"/>
                      <a:pt x="21643" y="3879"/>
                    </a:cubicBezTo>
                    <a:cubicBezTo>
                      <a:pt x="21455" y="3737"/>
                      <a:pt x="21339" y="3522"/>
                      <a:pt x="21304" y="3291"/>
                    </a:cubicBezTo>
                    <a:cubicBezTo>
                      <a:pt x="21268" y="2969"/>
                      <a:pt x="21616" y="2675"/>
                      <a:pt x="21901" y="2639"/>
                    </a:cubicBezTo>
                    <a:close/>
                    <a:moveTo>
                      <a:pt x="16531" y="909"/>
                    </a:moveTo>
                    <a:cubicBezTo>
                      <a:pt x="16067" y="1230"/>
                      <a:pt x="15710" y="1667"/>
                      <a:pt x="15657" y="2166"/>
                    </a:cubicBezTo>
                    <a:cubicBezTo>
                      <a:pt x="15603" y="2791"/>
                      <a:pt x="15755" y="3415"/>
                      <a:pt x="16254" y="3817"/>
                    </a:cubicBezTo>
                    <a:cubicBezTo>
                      <a:pt x="16537" y="4050"/>
                      <a:pt x="16844" y="4167"/>
                      <a:pt x="17159" y="4167"/>
                    </a:cubicBezTo>
                    <a:cubicBezTo>
                      <a:pt x="17181" y="4167"/>
                      <a:pt x="17204" y="4166"/>
                      <a:pt x="17227" y="4165"/>
                    </a:cubicBezTo>
                    <a:lnTo>
                      <a:pt x="17227" y="4165"/>
                    </a:lnTo>
                    <a:cubicBezTo>
                      <a:pt x="17092" y="4211"/>
                      <a:pt x="16956" y="4232"/>
                      <a:pt x="16819" y="4232"/>
                    </a:cubicBezTo>
                    <a:cubicBezTo>
                      <a:pt x="16530" y="4232"/>
                      <a:pt x="16241" y="4138"/>
                      <a:pt x="15969" y="3986"/>
                    </a:cubicBezTo>
                    <a:cubicBezTo>
                      <a:pt x="15585" y="3781"/>
                      <a:pt x="15380" y="3175"/>
                      <a:pt x="15362" y="2764"/>
                    </a:cubicBezTo>
                    <a:cubicBezTo>
                      <a:pt x="15335" y="2068"/>
                      <a:pt x="15906" y="1319"/>
                      <a:pt x="16531" y="909"/>
                    </a:cubicBezTo>
                    <a:close/>
                    <a:moveTo>
                      <a:pt x="21910" y="4236"/>
                    </a:moveTo>
                    <a:cubicBezTo>
                      <a:pt x="21946" y="4254"/>
                      <a:pt x="21990" y="4263"/>
                      <a:pt x="22026" y="4281"/>
                    </a:cubicBezTo>
                    <a:cubicBezTo>
                      <a:pt x="22535" y="4887"/>
                      <a:pt x="22437" y="5762"/>
                      <a:pt x="22053" y="6422"/>
                    </a:cubicBezTo>
                    <a:cubicBezTo>
                      <a:pt x="21848" y="6779"/>
                      <a:pt x="21580" y="7011"/>
                      <a:pt x="21214" y="7198"/>
                    </a:cubicBezTo>
                    <a:cubicBezTo>
                      <a:pt x="20934" y="7342"/>
                      <a:pt x="20530" y="7519"/>
                      <a:pt x="20185" y="7519"/>
                    </a:cubicBezTo>
                    <a:cubicBezTo>
                      <a:pt x="20125" y="7519"/>
                      <a:pt x="20066" y="7513"/>
                      <a:pt x="20010" y="7501"/>
                    </a:cubicBezTo>
                    <a:cubicBezTo>
                      <a:pt x="19885" y="7430"/>
                      <a:pt x="19769" y="7358"/>
                      <a:pt x="19653" y="7296"/>
                    </a:cubicBezTo>
                    <a:cubicBezTo>
                      <a:pt x="20367" y="7287"/>
                      <a:pt x="21009" y="7118"/>
                      <a:pt x="21473" y="6511"/>
                    </a:cubicBezTo>
                    <a:cubicBezTo>
                      <a:pt x="22035" y="5797"/>
                      <a:pt x="22080" y="5057"/>
                      <a:pt x="21776" y="4245"/>
                    </a:cubicBezTo>
                    <a:cubicBezTo>
                      <a:pt x="21821" y="4245"/>
                      <a:pt x="21875" y="4245"/>
                      <a:pt x="21910" y="4236"/>
                    </a:cubicBezTo>
                    <a:close/>
                    <a:moveTo>
                      <a:pt x="23373" y="4156"/>
                    </a:moveTo>
                    <a:lnTo>
                      <a:pt x="23373" y="4156"/>
                    </a:lnTo>
                    <a:cubicBezTo>
                      <a:pt x="23677" y="4807"/>
                      <a:pt x="23614" y="5788"/>
                      <a:pt x="23364" y="6422"/>
                    </a:cubicBezTo>
                    <a:cubicBezTo>
                      <a:pt x="23043" y="7234"/>
                      <a:pt x="22312" y="7519"/>
                      <a:pt x="21518" y="7662"/>
                    </a:cubicBezTo>
                    <a:cubicBezTo>
                      <a:pt x="21955" y="7466"/>
                      <a:pt x="22347" y="7144"/>
                      <a:pt x="22633" y="6805"/>
                    </a:cubicBezTo>
                    <a:cubicBezTo>
                      <a:pt x="23177" y="6145"/>
                      <a:pt x="23320" y="5110"/>
                      <a:pt x="22972" y="4325"/>
                    </a:cubicBezTo>
                    <a:cubicBezTo>
                      <a:pt x="23115" y="4299"/>
                      <a:pt x="23257" y="4245"/>
                      <a:pt x="23373" y="4156"/>
                    </a:cubicBezTo>
                    <a:close/>
                    <a:moveTo>
                      <a:pt x="22508" y="4281"/>
                    </a:moveTo>
                    <a:cubicBezTo>
                      <a:pt x="22624" y="4316"/>
                      <a:pt x="22731" y="4334"/>
                      <a:pt x="22838" y="4334"/>
                    </a:cubicBezTo>
                    <a:cubicBezTo>
                      <a:pt x="22874" y="4334"/>
                      <a:pt x="22909" y="4334"/>
                      <a:pt x="22954" y="4325"/>
                    </a:cubicBezTo>
                    <a:lnTo>
                      <a:pt x="22954" y="4325"/>
                    </a:lnTo>
                    <a:cubicBezTo>
                      <a:pt x="23239" y="5155"/>
                      <a:pt x="22990" y="6154"/>
                      <a:pt x="22419" y="6805"/>
                    </a:cubicBezTo>
                    <a:cubicBezTo>
                      <a:pt x="21990" y="7296"/>
                      <a:pt x="21188" y="7769"/>
                      <a:pt x="20519" y="7769"/>
                    </a:cubicBezTo>
                    <a:cubicBezTo>
                      <a:pt x="20429" y="7724"/>
                      <a:pt x="20340" y="7680"/>
                      <a:pt x="20251" y="7635"/>
                    </a:cubicBezTo>
                    <a:lnTo>
                      <a:pt x="20251" y="7635"/>
                    </a:lnTo>
                    <a:cubicBezTo>
                      <a:pt x="20286" y="7638"/>
                      <a:pt x="20322" y="7639"/>
                      <a:pt x="20357" y="7639"/>
                    </a:cubicBezTo>
                    <a:cubicBezTo>
                      <a:pt x="21078" y="7639"/>
                      <a:pt x="21846" y="7054"/>
                      <a:pt x="22178" y="6493"/>
                    </a:cubicBezTo>
                    <a:cubicBezTo>
                      <a:pt x="22606" y="5753"/>
                      <a:pt x="22624" y="4914"/>
                      <a:pt x="22071" y="4290"/>
                    </a:cubicBezTo>
                    <a:lnTo>
                      <a:pt x="22071" y="4290"/>
                    </a:lnTo>
                    <a:cubicBezTo>
                      <a:pt x="22139" y="4311"/>
                      <a:pt x="22211" y="4322"/>
                      <a:pt x="22282" y="4322"/>
                    </a:cubicBezTo>
                    <a:cubicBezTo>
                      <a:pt x="22361" y="4322"/>
                      <a:pt x="22438" y="4309"/>
                      <a:pt x="22508" y="4281"/>
                    </a:cubicBezTo>
                    <a:close/>
                    <a:moveTo>
                      <a:pt x="19786" y="166"/>
                    </a:moveTo>
                    <a:cubicBezTo>
                      <a:pt x="20032" y="166"/>
                      <a:pt x="20275" y="176"/>
                      <a:pt x="20510" y="186"/>
                    </a:cubicBezTo>
                    <a:cubicBezTo>
                      <a:pt x="21455" y="231"/>
                      <a:pt x="22356" y="445"/>
                      <a:pt x="23231" y="784"/>
                    </a:cubicBezTo>
                    <a:cubicBezTo>
                      <a:pt x="24827" y="1399"/>
                      <a:pt x="26299" y="2488"/>
                      <a:pt x="27290" y="3879"/>
                    </a:cubicBezTo>
                    <a:cubicBezTo>
                      <a:pt x="28048" y="4932"/>
                      <a:pt x="28895" y="6466"/>
                      <a:pt x="28530" y="7822"/>
                    </a:cubicBezTo>
                    <a:cubicBezTo>
                      <a:pt x="28530" y="7144"/>
                      <a:pt x="28414" y="6422"/>
                      <a:pt x="28084" y="5833"/>
                    </a:cubicBezTo>
                    <a:cubicBezTo>
                      <a:pt x="27584" y="4941"/>
                      <a:pt x="26951" y="4263"/>
                      <a:pt x="26103" y="3710"/>
                    </a:cubicBezTo>
                    <a:cubicBezTo>
                      <a:pt x="25318" y="3192"/>
                      <a:pt x="24658" y="2916"/>
                      <a:pt x="23721" y="2871"/>
                    </a:cubicBezTo>
                    <a:cubicBezTo>
                      <a:pt x="23664" y="2869"/>
                      <a:pt x="23586" y="2866"/>
                      <a:pt x="23497" y="2866"/>
                    </a:cubicBezTo>
                    <a:cubicBezTo>
                      <a:pt x="23209" y="2866"/>
                      <a:pt x="22811" y="2899"/>
                      <a:pt x="22695" y="3103"/>
                    </a:cubicBezTo>
                    <a:cubicBezTo>
                      <a:pt x="22606" y="3282"/>
                      <a:pt x="22695" y="3531"/>
                      <a:pt x="22874" y="3612"/>
                    </a:cubicBezTo>
                    <a:cubicBezTo>
                      <a:pt x="22876" y="3614"/>
                      <a:pt x="22878" y="3615"/>
                      <a:pt x="22879" y="3615"/>
                    </a:cubicBezTo>
                    <a:cubicBezTo>
                      <a:pt x="22883" y="3615"/>
                      <a:pt x="22883" y="3609"/>
                      <a:pt x="22883" y="3603"/>
                    </a:cubicBezTo>
                    <a:cubicBezTo>
                      <a:pt x="22793" y="3567"/>
                      <a:pt x="22740" y="3487"/>
                      <a:pt x="22713" y="3380"/>
                    </a:cubicBezTo>
                    <a:cubicBezTo>
                      <a:pt x="22686" y="3326"/>
                      <a:pt x="22677" y="3273"/>
                      <a:pt x="22686" y="3228"/>
                    </a:cubicBezTo>
                    <a:cubicBezTo>
                      <a:pt x="22740" y="3205"/>
                      <a:pt x="22795" y="3194"/>
                      <a:pt x="22850" y="3194"/>
                    </a:cubicBezTo>
                    <a:cubicBezTo>
                      <a:pt x="23200" y="3194"/>
                      <a:pt x="23546" y="3617"/>
                      <a:pt x="23400" y="3933"/>
                    </a:cubicBezTo>
                    <a:cubicBezTo>
                      <a:pt x="23305" y="4126"/>
                      <a:pt x="23141" y="4188"/>
                      <a:pt x="22961" y="4188"/>
                    </a:cubicBezTo>
                    <a:cubicBezTo>
                      <a:pt x="22785" y="4188"/>
                      <a:pt x="22596" y="4129"/>
                      <a:pt x="22445" y="4076"/>
                    </a:cubicBezTo>
                    <a:cubicBezTo>
                      <a:pt x="22044" y="3942"/>
                      <a:pt x="21857" y="3647"/>
                      <a:pt x="21857" y="3228"/>
                    </a:cubicBezTo>
                    <a:cubicBezTo>
                      <a:pt x="21866" y="2934"/>
                      <a:pt x="22008" y="2595"/>
                      <a:pt x="22258" y="2434"/>
                    </a:cubicBezTo>
                    <a:cubicBezTo>
                      <a:pt x="22288" y="2412"/>
                      <a:pt x="22274" y="2376"/>
                      <a:pt x="22247" y="2376"/>
                    </a:cubicBezTo>
                    <a:cubicBezTo>
                      <a:pt x="22242" y="2376"/>
                      <a:pt x="22237" y="2378"/>
                      <a:pt x="22231" y="2381"/>
                    </a:cubicBezTo>
                    <a:cubicBezTo>
                      <a:pt x="22106" y="2434"/>
                      <a:pt x="22008" y="2514"/>
                      <a:pt x="21937" y="2604"/>
                    </a:cubicBezTo>
                    <a:cubicBezTo>
                      <a:pt x="21928" y="2604"/>
                      <a:pt x="21928" y="2595"/>
                      <a:pt x="21928" y="2595"/>
                    </a:cubicBezTo>
                    <a:cubicBezTo>
                      <a:pt x="21803" y="2604"/>
                      <a:pt x="21705" y="2630"/>
                      <a:pt x="21607" y="2675"/>
                    </a:cubicBezTo>
                    <a:cubicBezTo>
                      <a:pt x="21431" y="2600"/>
                      <a:pt x="21248" y="2554"/>
                      <a:pt x="21063" y="2554"/>
                    </a:cubicBezTo>
                    <a:cubicBezTo>
                      <a:pt x="20939" y="2554"/>
                      <a:pt x="20813" y="2575"/>
                      <a:pt x="20688" y="2621"/>
                    </a:cubicBezTo>
                    <a:cubicBezTo>
                      <a:pt x="20483" y="2702"/>
                      <a:pt x="20287" y="2960"/>
                      <a:pt x="20358" y="3192"/>
                    </a:cubicBezTo>
                    <a:cubicBezTo>
                      <a:pt x="20362" y="3208"/>
                      <a:pt x="20373" y="3215"/>
                      <a:pt x="20383" y="3215"/>
                    </a:cubicBezTo>
                    <a:cubicBezTo>
                      <a:pt x="20397" y="3215"/>
                      <a:pt x="20411" y="3203"/>
                      <a:pt x="20411" y="3183"/>
                    </a:cubicBezTo>
                    <a:cubicBezTo>
                      <a:pt x="20420" y="3112"/>
                      <a:pt x="20429" y="3041"/>
                      <a:pt x="20456" y="2978"/>
                    </a:cubicBezTo>
                    <a:cubicBezTo>
                      <a:pt x="20786" y="3059"/>
                      <a:pt x="20884" y="3291"/>
                      <a:pt x="20742" y="3683"/>
                    </a:cubicBezTo>
                    <a:cubicBezTo>
                      <a:pt x="20634" y="3826"/>
                      <a:pt x="20403" y="3853"/>
                      <a:pt x="20251" y="3853"/>
                    </a:cubicBezTo>
                    <a:cubicBezTo>
                      <a:pt x="20242" y="3853"/>
                      <a:pt x="20233" y="3853"/>
                      <a:pt x="20224" y="3853"/>
                    </a:cubicBezTo>
                    <a:cubicBezTo>
                      <a:pt x="19869" y="3853"/>
                      <a:pt x="19551" y="3515"/>
                      <a:pt x="19394" y="3237"/>
                    </a:cubicBezTo>
                    <a:cubicBezTo>
                      <a:pt x="19020" y="2613"/>
                      <a:pt x="19725" y="2068"/>
                      <a:pt x="20188" y="1801"/>
                    </a:cubicBezTo>
                    <a:cubicBezTo>
                      <a:pt x="20218" y="1786"/>
                      <a:pt x="20198" y="1752"/>
                      <a:pt x="20175" y="1752"/>
                    </a:cubicBezTo>
                    <a:cubicBezTo>
                      <a:pt x="20171" y="1752"/>
                      <a:pt x="20166" y="1753"/>
                      <a:pt x="20162" y="1756"/>
                    </a:cubicBezTo>
                    <a:cubicBezTo>
                      <a:pt x="19867" y="1890"/>
                      <a:pt x="19564" y="2050"/>
                      <a:pt x="19377" y="2300"/>
                    </a:cubicBezTo>
                    <a:cubicBezTo>
                      <a:pt x="19234" y="2354"/>
                      <a:pt x="19100" y="2398"/>
                      <a:pt x="18975" y="2497"/>
                    </a:cubicBezTo>
                    <a:cubicBezTo>
                      <a:pt x="18859" y="2514"/>
                      <a:pt x="18761" y="2550"/>
                      <a:pt x="18690" y="2595"/>
                    </a:cubicBezTo>
                    <a:cubicBezTo>
                      <a:pt x="18690" y="2595"/>
                      <a:pt x="18681" y="2586"/>
                      <a:pt x="18681" y="2586"/>
                    </a:cubicBezTo>
                    <a:cubicBezTo>
                      <a:pt x="18544" y="2510"/>
                      <a:pt x="18371" y="2465"/>
                      <a:pt x="18200" y="2465"/>
                    </a:cubicBezTo>
                    <a:cubicBezTo>
                      <a:pt x="18048" y="2465"/>
                      <a:pt x="17898" y="2501"/>
                      <a:pt x="17780" y="2586"/>
                    </a:cubicBezTo>
                    <a:cubicBezTo>
                      <a:pt x="17548" y="2746"/>
                      <a:pt x="17476" y="3094"/>
                      <a:pt x="17744" y="3264"/>
                    </a:cubicBezTo>
                    <a:cubicBezTo>
                      <a:pt x="17748" y="3265"/>
                      <a:pt x="17751" y="3266"/>
                      <a:pt x="17754" y="3266"/>
                    </a:cubicBezTo>
                    <a:cubicBezTo>
                      <a:pt x="17775" y="3266"/>
                      <a:pt x="17786" y="3243"/>
                      <a:pt x="17771" y="3228"/>
                    </a:cubicBezTo>
                    <a:cubicBezTo>
                      <a:pt x="17682" y="3112"/>
                      <a:pt x="17664" y="3014"/>
                      <a:pt x="17691" y="2916"/>
                    </a:cubicBezTo>
                    <a:lnTo>
                      <a:pt x="17691" y="2916"/>
                    </a:lnTo>
                    <a:cubicBezTo>
                      <a:pt x="17878" y="2934"/>
                      <a:pt x="18030" y="3014"/>
                      <a:pt x="18146" y="3175"/>
                    </a:cubicBezTo>
                    <a:cubicBezTo>
                      <a:pt x="18511" y="3683"/>
                      <a:pt x="17789" y="3933"/>
                      <a:pt x="17441" y="3933"/>
                    </a:cubicBezTo>
                    <a:cubicBezTo>
                      <a:pt x="16798" y="3924"/>
                      <a:pt x="16379" y="3415"/>
                      <a:pt x="16219" y="2853"/>
                    </a:cubicBezTo>
                    <a:cubicBezTo>
                      <a:pt x="15897" y="1703"/>
                      <a:pt x="17120" y="882"/>
                      <a:pt x="17994" y="480"/>
                    </a:cubicBezTo>
                    <a:cubicBezTo>
                      <a:pt x="18542" y="226"/>
                      <a:pt x="19172" y="166"/>
                      <a:pt x="19786" y="166"/>
                    </a:cubicBezTo>
                    <a:close/>
                    <a:moveTo>
                      <a:pt x="29284" y="5852"/>
                    </a:moveTo>
                    <a:cubicBezTo>
                      <a:pt x="29768" y="5852"/>
                      <a:pt x="30239" y="5991"/>
                      <a:pt x="30715" y="6181"/>
                    </a:cubicBezTo>
                    <a:cubicBezTo>
                      <a:pt x="31500" y="6493"/>
                      <a:pt x="32259" y="6868"/>
                      <a:pt x="33053" y="7180"/>
                    </a:cubicBezTo>
                    <a:cubicBezTo>
                      <a:pt x="33989" y="7555"/>
                      <a:pt x="34935" y="7894"/>
                      <a:pt x="35889" y="8135"/>
                    </a:cubicBezTo>
                    <a:cubicBezTo>
                      <a:pt x="34801" y="7921"/>
                      <a:pt x="33731" y="7626"/>
                      <a:pt x="32615" y="7501"/>
                    </a:cubicBezTo>
                    <a:cubicBezTo>
                      <a:pt x="32221" y="7460"/>
                      <a:pt x="31820" y="7436"/>
                      <a:pt x="31421" y="7436"/>
                    </a:cubicBezTo>
                    <a:cubicBezTo>
                      <a:pt x="31134" y="7436"/>
                      <a:pt x="30847" y="7448"/>
                      <a:pt x="30564" y="7474"/>
                    </a:cubicBezTo>
                    <a:cubicBezTo>
                      <a:pt x="30171" y="7510"/>
                      <a:pt x="29787" y="7608"/>
                      <a:pt x="29413" y="7733"/>
                    </a:cubicBezTo>
                    <a:cubicBezTo>
                      <a:pt x="29154" y="7813"/>
                      <a:pt x="28895" y="7938"/>
                      <a:pt x="28619" y="7965"/>
                    </a:cubicBezTo>
                    <a:cubicBezTo>
                      <a:pt x="28824" y="7314"/>
                      <a:pt x="28762" y="6627"/>
                      <a:pt x="28547" y="5967"/>
                    </a:cubicBezTo>
                    <a:cubicBezTo>
                      <a:pt x="28797" y="5887"/>
                      <a:pt x="29042" y="5852"/>
                      <a:pt x="29284" y="5852"/>
                    </a:cubicBezTo>
                    <a:close/>
                    <a:moveTo>
                      <a:pt x="25755" y="3585"/>
                    </a:moveTo>
                    <a:cubicBezTo>
                      <a:pt x="26112" y="3808"/>
                      <a:pt x="26460" y="4076"/>
                      <a:pt x="26754" y="4316"/>
                    </a:cubicBezTo>
                    <a:cubicBezTo>
                      <a:pt x="27852" y="5200"/>
                      <a:pt x="28414" y="6591"/>
                      <a:pt x="28396" y="7965"/>
                    </a:cubicBezTo>
                    <a:cubicBezTo>
                      <a:pt x="28396" y="8054"/>
                      <a:pt x="28387" y="8144"/>
                      <a:pt x="28387" y="8233"/>
                    </a:cubicBezTo>
                    <a:cubicBezTo>
                      <a:pt x="28191" y="8170"/>
                      <a:pt x="27994" y="8108"/>
                      <a:pt x="27798" y="8054"/>
                    </a:cubicBezTo>
                    <a:cubicBezTo>
                      <a:pt x="27603" y="8008"/>
                      <a:pt x="27408" y="7990"/>
                      <a:pt x="27212" y="7990"/>
                    </a:cubicBezTo>
                    <a:cubicBezTo>
                      <a:pt x="26960" y="7990"/>
                      <a:pt x="26707" y="8019"/>
                      <a:pt x="26451" y="8054"/>
                    </a:cubicBezTo>
                    <a:cubicBezTo>
                      <a:pt x="26389" y="8063"/>
                      <a:pt x="26326" y="8072"/>
                      <a:pt x="26273" y="8081"/>
                    </a:cubicBezTo>
                    <a:cubicBezTo>
                      <a:pt x="26505" y="7929"/>
                      <a:pt x="26710" y="7742"/>
                      <a:pt x="26870" y="7510"/>
                    </a:cubicBezTo>
                    <a:cubicBezTo>
                      <a:pt x="27183" y="7073"/>
                      <a:pt x="27209" y="6395"/>
                      <a:pt x="27138" y="5895"/>
                    </a:cubicBezTo>
                    <a:cubicBezTo>
                      <a:pt x="26986" y="4905"/>
                      <a:pt x="26487" y="4200"/>
                      <a:pt x="25755" y="3585"/>
                    </a:cubicBezTo>
                    <a:close/>
                    <a:moveTo>
                      <a:pt x="23293" y="2943"/>
                    </a:moveTo>
                    <a:cubicBezTo>
                      <a:pt x="24676" y="3362"/>
                      <a:pt x="25202" y="5351"/>
                      <a:pt x="24827" y="6582"/>
                    </a:cubicBezTo>
                    <a:cubicBezTo>
                      <a:pt x="24539" y="7542"/>
                      <a:pt x="23327" y="8373"/>
                      <a:pt x="22296" y="8373"/>
                    </a:cubicBezTo>
                    <a:cubicBezTo>
                      <a:pt x="22244" y="8373"/>
                      <a:pt x="22193" y="8371"/>
                      <a:pt x="22142" y="8367"/>
                    </a:cubicBezTo>
                    <a:cubicBezTo>
                      <a:pt x="21750" y="8313"/>
                      <a:pt x="21357" y="8152"/>
                      <a:pt x="21009" y="8010"/>
                    </a:cubicBezTo>
                    <a:cubicBezTo>
                      <a:pt x="20884" y="7956"/>
                      <a:pt x="20759" y="7894"/>
                      <a:pt x="20643" y="7831"/>
                    </a:cubicBezTo>
                    <a:lnTo>
                      <a:pt x="20643" y="7831"/>
                    </a:lnTo>
                    <a:cubicBezTo>
                      <a:pt x="20673" y="7833"/>
                      <a:pt x="20703" y="7834"/>
                      <a:pt x="20732" y="7834"/>
                    </a:cubicBezTo>
                    <a:cubicBezTo>
                      <a:pt x="20879" y="7834"/>
                      <a:pt x="21021" y="7815"/>
                      <a:pt x="21170" y="7778"/>
                    </a:cubicBezTo>
                    <a:cubicBezTo>
                      <a:pt x="22062" y="7778"/>
                      <a:pt x="23007" y="7564"/>
                      <a:pt x="23409" y="6680"/>
                    </a:cubicBezTo>
                    <a:cubicBezTo>
                      <a:pt x="23748" y="5958"/>
                      <a:pt x="23819" y="4861"/>
                      <a:pt x="23391" y="4147"/>
                    </a:cubicBezTo>
                    <a:cubicBezTo>
                      <a:pt x="23561" y="4013"/>
                      <a:pt x="23650" y="3808"/>
                      <a:pt x="23570" y="3567"/>
                    </a:cubicBezTo>
                    <a:cubicBezTo>
                      <a:pt x="23482" y="3332"/>
                      <a:pt x="23194" y="3128"/>
                      <a:pt x="22931" y="3128"/>
                    </a:cubicBezTo>
                    <a:cubicBezTo>
                      <a:pt x="22844" y="3128"/>
                      <a:pt x="22759" y="3150"/>
                      <a:pt x="22686" y="3201"/>
                    </a:cubicBezTo>
                    <a:cubicBezTo>
                      <a:pt x="22740" y="2987"/>
                      <a:pt x="23115" y="2952"/>
                      <a:pt x="23248" y="2943"/>
                    </a:cubicBezTo>
                    <a:close/>
                    <a:moveTo>
                      <a:pt x="24667" y="3094"/>
                    </a:moveTo>
                    <a:lnTo>
                      <a:pt x="24667" y="3094"/>
                    </a:lnTo>
                    <a:cubicBezTo>
                      <a:pt x="24738" y="3112"/>
                      <a:pt x="24801" y="3130"/>
                      <a:pt x="24872" y="3157"/>
                    </a:cubicBezTo>
                    <a:cubicBezTo>
                      <a:pt x="25131" y="3237"/>
                      <a:pt x="25389" y="3362"/>
                      <a:pt x="25639" y="3514"/>
                    </a:cubicBezTo>
                    <a:cubicBezTo>
                      <a:pt x="26308" y="4138"/>
                      <a:pt x="26808" y="4843"/>
                      <a:pt x="26986" y="5771"/>
                    </a:cubicBezTo>
                    <a:cubicBezTo>
                      <a:pt x="27102" y="6386"/>
                      <a:pt x="27049" y="7100"/>
                      <a:pt x="26638" y="7599"/>
                    </a:cubicBezTo>
                    <a:cubicBezTo>
                      <a:pt x="26210" y="8126"/>
                      <a:pt x="25389" y="8393"/>
                      <a:pt x="24604" y="8527"/>
                    </a:cubicBezTo>
                    <a:cubicBezTo>
                      <a:pt x="24488" y="8527"/>
                      <a:pt x="24363" y="8527"/>
                      <a:pt x="24239" y="8545"/>
                    </a:cubicBezTo>
                    <a:cubicBezTo>
                      <a:pt x="24096" y="8554"/>
                      <a:pt x="23962" y="8590"/>
                      <a:pt x="23828" y="8625"/>
                    </a:cubicBezTo>
                    <a:cubicBezTo>
                      <a:pt x="23775" y="8634"/>
                      <a:pt x="23721" y="8634"/>
                      <a:pt x="23677" y="8634"/>
                    </a:cubicBezTo>
                    <a:cubicBezTo>
                      <a:pt x="24631" y="8286"/>
                      <a:pt x="25488" y="7341"/>
                      <a:pt x="25791" y="6457"/>
                    </a:cubicBezTo>
                    <a:cubicBezTo>
                      <a:pt x="25969" y="5922"/>
                      <a:pt x="26041" y="5146"/>
                      <a:pt x="25800" y="4620"/>
                    </a:cubicBezTo>
                    <a:cubicBezTo>
                      <a:pt x="25568" y="4129"/>
                      <a:pt x="25184" y="3424"/>
                      <a:pt x="24667" y="3094"/>
                    </a:cubicBezTo>
                    <a:close/>
                    <a:moveTo>
                      <a:pt x="31077" y="7555"/>
                    </a:moveTo>
                    <a:cubicBezTo>
                      <a:pt x="31545" y="7555"/>
                      <a:pt x="32016" y="7603"/>
                      <a:pt x="32473" y="7653"/>
                    </a:cubicBezTo>
                    <a:cubicBezTo>
                      <a:pt x="33204" y="7733"/>
                      <a:pt x="33936" y="7858"/>
                      <a:pt x="34658" y="8028"/>
                    </a:cubicBezTo>
                    <a:cubicBezTo>
                      <a:pt x="35463" y="8216"/>
                      <a:pt x="36199" y="8398"/>
                      <a:pt x="37013" y="8398"/>
                    </a:cubicBezTo>
                    <a:cubicBezTo>
                      <a:pt x="37084" y="8398"/>
                      <a:pt x="37156" y="8396"/>
                      <a:pt x="37228" y="8393"/>
                    </a:cubicBezTo>
                    <a:cubicBezTo>
                      <a:pt x="37308" y="8411"/>
                      <a:pt x="37379" y="8411"/>
                      <a:pt x="37451" y="8420"/>
                    </a:cubicBezTo>
                    <a:cubicBezTo>
                      <a:pt x="36951" y="8447"/>
                      <a:pt x="36460" y="8509"/>
                      <a:pt x="35952" y="8590"/>
                    </a:cubicBezTo>
                    <a:cubicBezTo>
                      <a:pt x="35625" y="8641"/>
                      <a:pt x="35282" y="8663"/>
                      <a:pt x="34933" y="8663"/>
                    </a:cubicBezTo>
                    <a:cubicBezTo>
                      <a:pt x="34244" y="8663"/>
                      <a:pt x="33535" y="8574"/>
                      <a:pt x="32901" y="8438"/>
                    </a:cubicBezTo>
                    <a:cubicBezTo>
                      <a:pt x="32062" y="8260"/>
                      <a:pt x="31215" y="8108"/>
                      <a:pt x="30358" y="8081"/>
                    </a:cubicBezTo>
                    <a:cubicBezTo>
                      <a:pt x="30290" y="8078"/>
                      <a:pt x="30222" y="8077"/>
                      <a:pt x="30154" y="8077"/>
                    </a:cubicBezTo>
                    <a:cubicBezTo>
                      <a:pt x="29730" y="8077"/>
                      <a:pt x="29306" y="8128"/>
                      <a:pt x="28881" y="8128"/>
                    </a:cubicBezTo>
                    <a:cubicBezTo>
                      <a:pt x="28776" y="8128"/>
                      <a:pt x="28671" y="8125"/>
                      <a:pt x="28565" y="8117"/>
                    </a:cubicBezTo>
                    <a:cubicBezTo>
                      <a:pt x="28583" y="8081"/>
                      <a:pt x="28592" y="8036"/>
                      <a:pt x="28610" y="7992"/>
                    </a:cubicBezTo>
                    <a:cubicBezTo>
                      <a:pt x="28618" y="7992"/>
                      <a:pt x="28626" y="7992"/>
                      <a:pt x="28634" y="7992"/>
                    </a:cubicBezTo>
                    <a:cubicBezTo>
                      <a:pt x="29083" y="7992"/>
                      <a:pt x="29581" y="7749"/>
                      <a:pt x="30002" y="7662"/>
                    </a:cubicBezTo>
                    <a:cubicBezTo>
                      <a:pt x="30352" y="7584"/>
                      <a:pt x="30714" y="7555"/>
                      <a:pt x="31077" y="7555"/>
                    </a:cubicBezTo>
                    <a:close/>
                    <a:moveTo>
                      <a:pt x="23462" y="2934"/>
                    </a:moveTo>
                    <a:cubicBezTo>
                      <a:pt x="23587" y="2934"/>
                      <a:pt x="23721" y="2943"/>
                      <a:pt x="23846" y="2952"/>
                    </a:cubicBezTo>
                    <a:cubicBezTo>
                      <a:pt x="24042" y="2969"/>
                      <a:pt x="24239" y="2996"/>
                      <a:pt x="24426" y="3041"/>
                    </a:cubicBezTo>
                    <a:cubicBezTo>
                      <a:pt x="24979" y="3317"/>
                      <a:pt x="25496" y="4227"/>
                      <a:pt x="25684" y="4754"/>
                    </a:cubicBezTo>
                    <a:cubicBezTo>
                      <a:pt x="25880" y="5324"/>
                      <a:pt x="25773" y="6002"/>
                      <a:pt x="25586" y="6556"/>
                    </a:cubicBezTo>
                    <a:cubicBezTo>
                      <a:pt x="25398" y="7118"/>
                      <a:pt x="24961" y="7546"/>
                      <a:pt x="24506" y="7921"/>
                    </a:cubicBezTo>
                    <a:cubicBezTo>
                      <a:pt x="24247" y="8135"/>
                      <a:pt x="23944" y="8375"/>
                      <a:pt x="23623" y="8545"/>
                    </a:cubicBezTo>
                    <a:cubicBezTo>
                      <a:pt x="23525" y="8590"/>
                      <a:pt x="23427" y="8625"/>
                      <a:pt x="23320" y="8670"/>
                    </a:cubicBezTo>
                    <a:cubicBezTo>
                      <a:pt x="23266" y="8679"/>
                      <a:pt x="23222" y="8697"/>
                      <a:pt x="23168" y="8706"/>
                    </a:cubicBezTo>
                    <a:cubicBezTo>
                      <a:pt x="23150" y="8706"/>
                      <a:pt x="23150" y="8714"/>
                      <a:pt x="23150" y="8723"/>
                    </a:cubicBezTo>
                    <a:cubicBezTo>
                      <a:pt x="22746" y="8847"/>
                      <a:pt x="22329" y="8900"/>
                      <a:pt x="21905" y="8900"/>
                    </a:cubicBezTo>
                    <a:cubicBezTo>
                      <a:pt x="19932" y="8900"/>
                      <a:pt x="17811" y="7741"/>
                      <a:pt x="16174" y="7028"/>
                    </a:cubicBezTo>
                    <a:cubicBezTo>
                      <a:pt x="14747" y="6404"/>
                      <a:pt x="13382" y="5583"/>
                      <a:pt x="11794" y="5449"/>
                    </a:cubicBezTo>
                    <a:cubicBezTo>
                      <a:pt x="11639" y="5436"/>
                      <a:pt x="11486" y="5429"/>
                      <a:pt x="11333" y="5429"/>
                    </a:cubicBezTo>
                    <a:cubicBezTo>
                      <a:pt x="10212" y="5429"/>
                      <a:pt x="9155" y="5794"/>
                      <a:pt x="8181" y="6359"/>
                    </a:cubicBezTo>
                    <a:cubicBezTo>
                      <a:pt x="8065" y="6368"/>
                      <a:pt x="7940" y="6368"/>
                      <a:pt x="7815" y="6377"/>
                    </a:cubicBezTo>
                    <a:cubicBezTo>
                      <a:pt x="8903" y="5449"/>
                      <a:pt x="10313" y="5021"/>
                      <a:pt x="11722" y="4923"/>
                    </a:cubicBezTo>
                    <a:cubicBezTo>
                      <a:pt x="11906" y="4909"/>
                      <a:pt x="12089" y="4903"/>
                      <a:pt x="12270" y="4903"/>
                    </a:cubicBezTo>
                    <a:cubicBezTo>
                      <a:pt x="13511" y="4903"/>
                      <a:pt x="14686" y="5210"/>
                      <a:pt x="15862" y="5646"/>
                    </a:cubicBezTo>
                    <a:cubicBezTo>
                      <a:pt x="17262" y="6172"/>
                      <a:pt x="18583" y="6823"/>
                      <a:pt x="19894" y="7537"/>
                    </a:cubicBezTo>
                    <a:cubicBezTo>
                      <a:pt x="20510" y="7876"/>
                      <a:pt x="21366" y="8375"/>
                      <a:pt x="22160" y="8429"/>
                    </a:cubicBezTo>
                    <a:cubicBezTo>
                      <a:pt x="22256" y="8443"/>
                      <a:pt x="22353" y="8449"/>
                      <a:pt x="22449" y="8449"/>
                    </a:cubicBezTo>
                    <a:cubicBezTo>
                      <a:pt x="23546" y="8449"/>
                      <a:pt x="24604" y="7595"/>
                      <a:pt x="25006" y="6627"/>
                    </a:cubicBezTo>
                    <a:cubicBezTo>
                      <a:pt x="25488" y="5458"/>
                      <a:pt x="24827" y="3255"/>
                      <a:pt x="23462" y="2934"/>
                    </a:cubicBezTo>
                    <a:close/>
                    <a:moveTo>
                      <a:pt x="28556" y="8144"/>
                    </a:moveTo>
                    <a:cubicBezTo>
                      <a:pt x="28737" y="8167"/>
                      <a:pt x="28920" y="8174"/>
                      <a:pt x="29104" y="8174"/>
                    </a:cubicBezTo>
                    <a:cubicBezTo>
                      <a:pt x="29419" y="8174"/>
                      <a:pt x="29736" y="8152"/>
                      <a:pt x="30046" y="8152"/>
                    </a:cubicBezTo>
                    <a:cubicBezTo>
                      <a:pt x="31054" y="8161"/>
                      <a:pt x="32036" y="8349"/>
                      <a:pt x="33008" y="8572"/>
                    </a:cubicBezTo>
                    <a:cubicBezTo>
                      <a:pt x="33610" y="8703"/>
                      <a:pt x="34260" y="8765"/>
                      <a:pt x="34896" y="8765"/>
                    </a:cubicBezTo>
                    <a:cubicBezTo>
                      <a:pt x="35166" y="8765"/>
                      <a:pt x="35433" y="8754"/>
                      <a:pt x="35693" y="8732"/>
                    </a:cubicBezTo>
                    <a:cubicBezTo>
                      <a:pt x="36336" y="8688"/>
                      <a:pt x="36960" y="8545"/>
                      <a:pt x="37602" y="8483"/>
                    </a:cubicBezTo>
                    <a:lnTo>
                      <a:pt x="37602" y="8483"/>
                    </a:lnTo>
                    <a:cubicBezTo>
                      <a:pt x="37129" y="8563"/>
                      <a:pt x="36675" y="8714"/>
                      <a:pt x="36202" y="8804"/>
                    </a:cubicBezTo>
                    <a:cubicBezTo>
                      <a:pt x="35256" y="8982"/>
                      <a:pt x="34337" y="9089"/>
                      <a:pt x="33365" y="9134"/>
                    </a:cubicBezTo>
                    <a:cubicBezTo>
                      <a:pt x="33140" y="9145"/>
                      <a:pt x="32910" y="9151"/>
                      <a:pt x="32679" y="9151"/>
                    </a:cubicBezTo>
                    <a:cubicBezTo>
                      <a:pt x="31635" y="9151"/>
                      <a:pt x="30543" y="9028"/>
                      <a:pt x="29564" y="8714"/>
                    </a:cubicBezTo>
                    <a:cubicBezTo>
                      <a:pt x="29217" y="8554"/>
                      <a:pt x="28860" y="8402"/>
                      <a:pt x="28494" y="8277"/>
                    </a:cubicBezTo>
                    <a:cubicBezTo>
                      <a:pt x="28503" y="8268"/>
                      <a:pt x="28503" y="8268"/>
                      <a:pt x="28503" y="8268"/>
                    </a:cubicBezTo>
                    <a:cubicBezTo>
                      <a:pt x="28521" y="8224"/>
                      <a:pt x="28539" y="8179"/>
                      <a:pt x="28556" y="8144"/>
                    </a:cubicBezTo>
                    <a:close/>
                    <a:moveTo>
                      <a:pt x="11369" y="5558"/>
                    </a:moveTo>
                    <a:cubicBezTo>
                      <a:pt x="11718" y="5558"/>
                      <a:pt x="12073" y="5589"/>
                      <a:pt x="12436" y="5655"/>
                    </a:cubicBezTo>
                    <a:cubicBezTo>
                      <a:pt x="13301" y="5806"/>
                      <a:pt x="14104" y="6199"/>
                      <a:pt x="14889" y="6573"/>
                    </a:cubicBezTo>
                    <a:cubicBezTo>
                      <a:pt x="15674" y="6948"/>
                      <a:pt x="16477" y="7296"/>
                      <a:pt x="17280" y="7635"/>
                    </a:cubicBezTo>
                    <a:cubicBezTo>
                      <a:pt x="18458" y="8144"/>
                      <a:pt x="19600" y="8714"/>
                      <a:pt x="20884" y="8884"/>
                    </a:cubicBezTo>
                    <a:cubicBezTo>
                      <a:pt x="21181" y="8926"/>
                      <a:pt x="21485" y="8950"/>
                      <a:pt x="21791" y="8950"/>
                    </a:cubicBezTo>
                    <a:cubicBezTo>
                      <a:pt x="22259" y="8950"/>
                      <a:pt x="22729" y="8894"/>
                      <a:pt x="23177" y="8759"/>
                    </a:cubicBezTo>
                    <a:cubicBezTo>
                      <a:pt x="23293" y="8750"/>
                      <a:pt x="23409" y="8723"/>
                      <a:pt x="23516" y="8688"/>
                    </a:cubicBezTo>
                    <a:cubicBezTo>
                      <a:pt x="23525" y="8688"/>
                      <a:pt x="23525" y="8697"/>
                      <a:pt x="23525" y="8697"/>
                    </a:cubicBezTo>
                    <a:cubicBezTo>
                      <a:pt x="23561" y="8688"/>
                      <a:pt x="23605" y="8688"/>
                      <a:pt x="23641" y="8688"/>
                    </a:cubicBezTo>
                    <a:cubicBezTo>
                      <a:pt x="23320" y="8804"/>
                      <a:pt x="23007" y="8955"/>
                      <a:pt x="22713" y="9080"/>
                    </a:cubicBezTo>
                    <a:cubicBezTo>
                      <a:pt x="22294" y="9250"/>
                      <a:pt x="21892" y="9321"/>
                      <a:pt x="21464" y="9348"/>
                    </a:cubicBezTo>
                    <a:cubicBezTo>
                      <a:pt x="20742" y="9339"/>
                      <a:pt x="20019" y="9259"/>
                      <a:pt x="19314" y="9098"/>
                    </a:cubicBezTo>
                    <a:cubicBezTo>
                      <a:pt x="18199" y="8830"/>
                      <a:pt x="17164" y="8322"/>
                      <a:pt x="16138" y="7822"/>
                    </a:cubicBezTo>
                    <a:cubicBezTo>
                      <a:pt x="14707" y="7132"/>
                      <a:pt x="13167" y="6104"/>
                      <a:pt x="11528" y="6104"/>
                    </a:cubicBezTo>
                    <a:cubicBezTo>
                      <a:pt x="11175" y="6104"/>
                      <a:pt x="10818" y="6152"/>
                      <a:pt x="10456" y="6261"/>
                    </a:cubicBezTo>
                    <a:cubicBezTo>
                      <a:pt x="10448" y="6261"/>
                      <a:pt x="10447" y="6273"/>
                      <a:pt x="10451" y="6273"/>
                    </a:cubicBezTo>
                    <a:cubicBezTo>
                      <a:pt x="10452" y="6273"/>
                      <a:pt x="10454" y="6272"/>
                      <a:pt x="10456" y="6270"/>
                    </a:cubicBezTo>
                    <a:cubicBezTo>
                      <a:pt x="10730" y="6205"/>
                      <a:pt x="11012" y="6176"/>
                      <a:pt x="11297" y="6176"/>
                    </a:cubicBezTo>
                    <a:cubicBezTo>
                      <a:pt x="12218" y="6176"/>
                      <a:pt x="13169" y="6478"/>
                      <a:pt x="13979" y="6832"/>
                    </a:cubicBezTo>
                    <a:cubicBezTo>
                      <a:pt x="14943" y="7260"/>
                      <a:pt x="15871" y="7805"/>
                      <a:pt x="16798" y="8304"/>
                    </a:cubicBezTo>
                    <a:cubicBezTo>
                      <a:pt x="18151" y="9013"/>
                      <a:pt x="19675" y="9476"/>
                      <a:pt x="21207" y="9476"/>
                    </a:cubicBezTo>
                    <a:cubicBezTo>
                      <a:pt x="21352" y="9476"/>
                      <a:pt x="21498" y="9472"/>
                      <a:pt x="21643" y="9464"/>
                    </a:cubicBezTo>
                    <a:lnTo>
                      <a:pt x="21643" y="9464"/>
                    </a:lnTo>
                    <a:cubicBezTo>
                      <a:pt x="21197" y="9571"/>
                      <a:pt x="20759" y="9705"/>
                      <a:pt x="20322" y="9847"/>
                    </a:cubicBezTo>
                    <a:cubicBezTo>
                      <a:pt x="19662" y="9607"/>
                      <a:pt x="18966" y="9446"/>
                      <a:pt x="18270" y="9330"/>
                    </a:cubicBezTo>
                    <a:cubicBezTo>
                      <a:pt x="17823" y="9250"/>
                      <a:pt x="17348" y="9198"/>
                      <a:pt x="16873" y="9198"/>
                    </a:cubicBezTo>
                    <a:cubicBezTo>
                      <a:pt x="16184" y="9198"/>
                      <a:pt x="15493" y="9307"/>
                      <a:pt x="14880" y="9598"/>
                    </a:cubicBezTo>
                    <a:cubicBezTo>
                      <a:pt x="14541" y="8848"/>
                      <a:pt x="13899" y="8161"/>
                      <a:pt x="13275" y="7822"/>
                    </a:cubicBezTo>
                    <a:cubicBezTo>
                      <a:pt x="12900" y="7564"/>
                      <a:pt x="12498" y="7358"/>
                      <a:pt x="12142" y="7243"/>
                    </a:cubicBezTo>
                    <a:cubicBezTo>
                      <a:pt x="11883" y="7100"/>
                      <a:pt x="11624" y="6966"/>
                      <a:pt x="11357" y="6868"/>
                    </a:cubicBezTo>
                    <a:cubicBezTo>
                      <a:pt x="10442" y="6537"/>
                      <a:pt x="9409" y="6359"/>
                      <a:pt x="8373" y="6359"/>
                    </a:cubicBezTo>
                    <a:cubicBezTo>
                      <a:pt x="8347" y="6359"/>
                      <a:pt x="8322" y="6359"/>
                      <a:pt x="8297" y="6359"/>
                    </a:cubicBezTo>
                    <a:cubicBezTo>
                      <a:pt x="9287" y="5854"/>
                      <a:pt x="10297" y="5558"/>
                      <a:pt x="11369" y="5558"/>
                    </a:cubicBezTo>
                    <a:close/>
                    <a:moveTo>
                      <a:pt x="8422" y="9740"/>
                    </a:moveTo>
                    <a:lnTo>
                      <a:pt x="8422" y="9740"/>
                    </a:lnTo>
                    <a:cubicBezTo>
                      <a:pt x="8529" y="9874"/>
                      <a:pt x="8636" y="9999"/>
                      <a:pt x="8680" y="10169"/>
                    </a:cubicBezTo>
                    <a:cubicBezTo>
                      <a:pt x="8734" y="10409"/>
                      <a:pt x="8716" y="10650"/>
                      <a:pt x="8546" y="10847"/>
                    </a:cubicBezTo>
                    <a:cubicBezTo>
                      <a:pt x="8395" y="11007"/>
                      <a:pt x="8216" y="11007"/>
                      <a:pt x="8029" y="11016"/>
                    </a:cubicBezTo>
                    <a:cubicBezTo>
                      <a:pt x="8163" y="10936"/>
                      <a:pt x="8279" y="10829"/>
                      <a:pt x="8359" y="10704"/>
                    </a:cubicBezTo>
                    <a:cubicBezTo>
                      <a:pt x="8546" y="10401"/>
                      <a:pt x="8555" y="10044"/>
                      <a:pt x="8422" y="9740"/>
                    </a:cubicBezTo>
                    <a:close/>
                    <a:moveTo>
                      <a:pt x="7770" y="9259"/>
                    </a:moveTo>
                    <a:cubicBezTo>
                      <a:pt x="8386" y="9437"/>
                      <a:pt x="8618" y="10204"/>
                      <a:pt x="8199" y="10686"/>
                    </a:cubicBezTo>
                    <a:cubicBezTo>
                      <a:pt x="8001" y="10917"/>
                      <a:pt x="7689" y="11018"/>
                      <a:pt x="7389" y="11018"/>
                    </a:cubicBezTo>
                    <a:cubicBezTo>
                      <a:pt x="7364" y="11018"/>
                      <a:pt x="7340" y="11017"/>
                      <a:pt x="7315" y="11016"/>
                    </a:cubicBezTo>
                    <a:cubicBezTo>
                      <a:pt x="7645" y="10900"/>
                      <a:pt x="7904" y="10641"/>
                      <a:pt x="7967" y="10258"/>
                    </a:cubicBezTo>
                    <a:cubicBezTo>
                      <a:pt x="8020" y="9910"/>
                      <a:pt x="7958" y="9544"/>
                      <a:pt x="7770" y="9259"/>
                    </a:cubicBezTo>
                    <a:close/>
                    <a:moveTo>
                      <a:pt x="10625" y="9428"/>
                    </a:moveTo>
                    <a:lnTo>
                      <a:pt x="10625" y="9428"/>
                    </a:lnTo>
                    <a:cubicBezTo>
                      <a:pt x="10973" y="9669"/>
                      <a:pt x="11214" y="9919"/>
                      <a:pt x="11089" y="10427"/>
                    </a:cubicBezTo>
                    <a:cubicBezTo>
                      <a:pt x="10973" y="10884"/>
                      <a:pt x="10495" y="11132"/>
                      <a:pt x="10044" y="11132"/>
                    </a:cubicBezTo>
                    <a:cubicBezTo>
                      <a:pt x="9975" y="11132"/>
                      <a:pt x="9907" y="11126"/>
                      <a:pt x="9840" y="11114"/>
                    </a:cubicBezTo>
                    <a:cubicBezTo>
                      <a:pt x="9858" y="11114"/>
                      <a:pt x="9876" y="11114"/>
                      <a:pt x="9902" y="11105"/>
                    </a:cubicBezTo>
                    <a:cubicBezTo>
                      <a:pt x="10482" y="11016"/>
                      <a:pt x="10803" y="10409"/>
                      <a:pt x="10759" y="9874"/>
                    </a:cubicBezTo>
                    <a:cubicBezTo>
                      <a:pt x="10741" y="9714"/>
                      <a:pt x="10696" y="9562"/>
                      <a:pt x="10625" y="9428"/>
                    </a:cubicBezTo>
                    <a:close/>
                    <a:moveTo>
                      <a:pt x="11062" y="9678"/>
                    </a:moveTo>
                    <a:cubicBezTo>
                      <a:pt x="11508" y="9883"/>
                      <a:pt x="11624" y="10374"/>
                      <a:pt x="11383" y="10811"/>
                    </a:cubicBezTo>
                    <a:cubicBezTo>
                      <a:pt x="11220" y="11106"/>
                      <a:pt x="10958" y="11160"/>
                      <a:pt x="10675" y="11160"/>
                    </a:cubicBezTo>
                    <a:cubicBezTo>
                      <a:pt x="10649" y="11160"/>
                      <a:pt x="10624" y="11160"/>
                      <a:pt x="10598" y="11159"/>
                    </a:cubicBezTo>
                    <a:cubicBezTo>
                      <a:pt x="10839" y="11043"/>
                      <a:pt x="11044" y="10829"/>
                      <a:pt x="11160" y="10561"/>
                    </a:cubicBezTo>
                    <a:cubicBezTo>
                      <a:pt x="11285" y="10285"/>
                      <a:pt x="11241" y="9937"/>
                      <a:pt x="11071" y="9687"/>
                    </a:cubicBezTo>
                    <a:cubicBezTo>
                      <a:pt x="11062" y="9687"/>
                      <a:pt x="11062" y="9678"/>
                      <a:pt x="11062" y="9678"/>
                    </a:cubicBezTo>
                    <a:close/>
                    <a:moveTo>
                      <a:pt x="25749" y="8412"/>
                    </a:moveTo>
                    <a:cubicBezTo>
                      <a:pt x="26173" y="8412"/>
                      <a:pt x="26626" y="8545"/>
                      <a:pt x="27004" y="8679"/>
                    </a:cubicBezTo>
                    <a:cubicBezTo>
                      <a:pt x="27620" y="8884"/>
                      <a:pt x="28208" y="9161"/>
                      <a:pt x="28797" y="9419"/>
                    </a:cubicBezTo>
                    <a:cubicBezTo>
                      <a:pt x="29743" y="9839"/>
                      <a:pt x="30662" y="10320"/>
                      <a:pt x="31643" y="10650"/>
                    </a:cubicBezTo>
                    <a:cubicBezTo>
                      <a:pt x="32303" y="10873"/>
                      <a:pt x="33008" y="11096"/>
                      <a:pt x="33704" y="11168"/>
                    </a:cubicBezTo>
                    <a:cubicBezTo>
                      <a:pt x="33934" y="11191"/>
                      <a:pt x="34191" y="11208"/>
                      <a:pt x="34452" y="11208"/>
                    </a:cubicBezTo>
                    <a:cubicBezTo>
                      <a:pt x="34788" y="11208"/>
                      <a:pt x="35133" y="11180"/>
                      <a:pt x="35443" y="11105"/>
                    </a:cubicBezTo>
                    <a:lnTo>
                      <a:pt x="35443" y="11105"/>
                    </a:lnTo>
                    <a:cubicBezTo>
                      <a:pt x="35078" y="11346"/>
                      <a:pt x="34409" y="11328"/>
                      <a:pt x="34025" y="11364"/>
                    </a:cubicBezTo>
                    <a:cubicBezTo>
                      <a:pt x="33886" y="11374"/>
                      <a:pt x="33748" y="11379"/>
                      <a:pt x="33610" y="11379"/>
                    </a:cubicBezTo>
                    <a:cubicBezTo>
                      <a:pt x="33130" y="11379"/>
                      <a:pt x="32657" y="11322"/>
                      <a:pt x="32178" y="11239"/>
                    </a:cubicBezTo>
                    <a:cubicBezTo>
                      <a:pt x="31304" y="11087"/>
                      <a:pt x="30394" y="10748"/>
                      <a:pt x="29582" y="10392"/>
                    </a:cubicBezTo>
                    <a:cubicBezTo>
                      <a:pt x="28993" y="10133"/>
                      <a:pt x="28378" y="9928"/>
                      <a:pt x="27798" y="9624"/>
                    </a:cubicBezTo>
                    <a:cubicBezTo>
                      <a:pt x="26942" y="9187"/>
                      <a:pt x="25951" y="8670"/>
                      <a:pt x="24952" y="8554"/>
                    </a:cubicBezTo>
                    <a:cubicBezTo>
                      <a:pt x="25140" y="8518"/>
                      <a:pt x="25318" y="8474"/>
                      <a:pt x="25496" y="8429"/>
                    </a:cubicBezTo>
                    <a:cubicBezTo>
                      <a:pt x="25579" y="8417"/>
                      <a:pt x="25663" y="8412"/>
                      <a:pt x="25749" y="8412"/>
                    </a:cubicBezTo>
                    <a:close/>
                    <a:moveTo>
                      <a:pt x="12284" y="7341"/>
                    </a:moveTo>
                    <a:lnTo>
                      <a:pt x="12284" y="7341"/>
                    </a:lnTo>
                    <a:cubicBezTo>
                      <a:pt x="13194" y="7689"/>
                      <a:pt x="14033" y="8465"/>
                      <a:pt x="14443" y="9321"/>
                    </a:cubicBezTo>
                    <a:cubicBezTo>
                      <a:pt x="14720" y="9892"/>
                      <a:pt x="14631" y="10624"/>
                      <a:pt x="14363" y="11186"/>
                    </a:cubicBezTo>
                    <a:cubicBezTo>
                      <a:pt x="14202" y="11534"/>
                      <a:pt x="13774" y="11703"/>
                      <a:pt x="13435" y="11810"/>
                    </a:cubicBezTo>
                    <a:cubicBezTo>
                      <a:pt x="13340" y="11840"/>
                      <a:pt x="13244" y="11853"/>
                      <a:pt x="13148" y="11853"/>
                    </a:cubicBezTo>
                    <a:cubicBezTo>
                      <a:pt x="12956" y="11853"/>
                      <a:pt x="12766" y="11801"/>
                      <a:pt x="12588" y="11730"/>
                    </a:cubicBezTo>
                    <a:lnTo>
                      <a:pt x="12588" y="11730"/>
                    </a:lnTo>
                    <a:cubicBezTo>
                      <a:pt x="12678" y="11750"/>
                      <a:pt x="12771" y="11759"/>
                      <a:pt x="12864" y="11759"/>
                    </a:cubicBezTo>
                    <a:cubicBezTo>
                      <a:pt x="13275" y="11759"/>
                      <a:pt x="13691" y="11570"/>
                      <a:pt x="13953" y="11221"/>
                    </a:cubicBezTo>
                    <a:cubicBezTo>
                      <a:pt x="14497" y="10481"/>
                      <a:pt x="14256" y="9384"/>
                      <a:pt x="13747" y="8706"/>
                    </a:cubicBezTo>
                    <a:cubicBezTo>
                      <a:pt x="13364" y="8179"/>
                      <a:pt x="12855" y="7706"/>
                      <a:pt x="12284" y="7341"/>
                    </a:cubicBezTo>
                    <a:close/>
                    <a:moveTo>
                      <a:pt x="24579" y="8623"/>
                    </a:moveTo>
                    <a:cubicBezTo>
                      <a:pt x="25881" y="8623"/>
                      <a:pt x="27007" y="9502"/>
                      <a:pt x="28173" y="9954"/>
                    </a:cubicBezTo>
                    <a:cubicBezTo>
                      <a:pt x="29734" y="10552"/>
                      <a:pt x="31251" y="11266"/>
                      <a:pt x="32928" y="11444"/>
                    </a:cubicBezTo>
                    <a:cubicBezTo>
                      <a:pt x="33125" y="11463"/>
                      <a:pt x="33323" y="11472"/>
                      <a:pt x="33522" y="11472"/>
                    </a:cubicBezTo>
                    <a:cubicBezTo>
                      <a:pt x="33800" y="11472"/>
                      <a:pt x="34079" y="11454"/>
                      <a:pt x="34355" y="11418"/>
                    </a:cubicBezTo>
                    <a:cubicBezTo>
                      <a:pt x="34596" y="11382"/>
                      <a:pt x="34962" y="11355"/>
                      <a:pt x="35247" y="11239"/>
                    </a:cubicBezTo>
                    <a:lnTo>
                      <a:pt x="35247" y="11239"/>
                    </a:lnTo>
                    <a:cubicBezTo>
                      <a:pt x="34721" y="11728"/>
                      <a:pt x="34072" y="11892"/>
                      <a:pt x="33396" y="11892"/>
                    </a:cubicBezTo>
                    <a:cubicBezTo>
                      <a:pt x="32753" y="11892"/>
                      <a:pt x="32087" y="11744"/>
                      <a:pt x="31482" y="11587"/>
                    </a:cubicBezTo>
                    <a:cubicBezTo>
                      <a:pt x="30082" y="11230"/>
                      <a:pt x="28708" y="10713"/>
                      <a:pt x="27397" y="10106"/>
                    </a:cubicBezTo>
                    <a:cubicBezTo>
                      <a:pt x="26264" y="9589"/>
                      <a:pt x="25131" y="9268"/>
                      <a:pt x="23882" y="9205"/>
                    </a:cubicBezTo>
                    <a:cubicBezTo>
                      <a:pt x="23792" y="9201"/>
                      <a:pt x="23702" y="9199"/>
                      <a:pt x="23613" y="9199"/>
                    </a:cubicBezTo>
                    <a:cubicBezTo>
                      <a:pt x="23144" y="9199"/>
                      <a:pt x="22685" y="9255"/>
                      <a:pt x="22226" y="9335"/>
                    </a:cubicBezTo>
                    <a:lnTo>
                      <a:pt x="22226" y="9335"/>
                    </a:lnTo>
                    <a:cubicBezTo>
                      <a:pt x="22327" y="9316"/>
                      <a:pt x="22435" y="9283"/>
                      <a:pt x="22535" y="9250"/>
                    </a:cubicBezTo>
                    <a:cubicBezTo>
                      <a:pt x="23115" y="9036"/>
                      <a:pt x="23694" y="8697"/>
                      <a:pt x="24328" y="8634"/>
                    </a:cubicBezTo>
                    <a:cubicBezTo>
                      <a:pt x="24412" y="8627"/>
                      <a:pt x="24496" y="8623"/>
                      <a:pt x="24579" y="8623"/>
                    </a:cubicBezTo>
                    <a:close/>
                    <a:moveTo>
                      <a:pt x="13783" y="8233"/>
                    </a:moveTo>
                    <a:lnTo>
                      <a:pt x="13783" y="8233"/>
                    </a:lnTo>
                    <a:cubicBezTo>
                      <a:pt x="14345" y="8741"/>
                      <a:pt x="14773" y="9464"/>
                      <a:pt x="14970" y="10160"/>
                    </a:cubicBezTo>
                    <a:cubicBezTo>
                      <a:pt x="15112" y="10677"/>
                      <a:pt x="14979" y="11168"/>
                      <a:pt x="14729" y="11623"/>
                    </a:cubicBezTo>
                    <a:cubicBezTo>
                      <a:pt x="14523" y="11993"/>
                      <a:pt x="14149" y="12144"/>
                      <a:pt x="13757" y="12144"/>
                    </a:cubicBezTo>
                    <a:cubicBezTo>
                      <a:pt x="13469" y="12144"/>
                      <a:pt x="13172" y="12062"/>
                      <a:pt x="12927" y="11926"/>
                    </a:cubicBezTo>
                    <a:lnTo>
                      <a:pt x="12927" y="11926"/>
                    </a:lnTo>
                    <a:cubicBezTo>
                      <a:pt x="13022" y="11947"/>
                      <a:pt x="13116" y="11958"/>
                      <a:pt x="13211" y="11958"/>
                    </a:cubicBezTo>
                    <a:cubicBezTo>
                      <a:pt x="13516" y="11958"/>
                      <a:pt x="13820" y="11847"/>
                      <a:pt x="14140" y="11623"/>
                    </a:cubicBezTo>
                    <a:cubicBezTo>
                      <a:pt x="14648" y="11275"/>
                      <a:pt x="14729" y="10508"/>
                      <a:pt x="14711" y="9946"/>
                    </a:cubicBezTo>
                    <a:cubicBezTo>
                      <a:pt x="14684" y="9321"/>
                      <a:pt x="14301" y="8723"/>
                      <a:pt x="13783" y="8233"/>
                    </a:cubicBezTo>
                    <a:close/>
                    <a:moveTo>
                      <a:pt x="23752" y="9336"/>
                    </a:moveTo>
                    <a:cubicBezTo>
                      <a:pt x="23904" y="9336"/>
                      <a:pt x="24057" y="9340"/>
                      <a:pt x="24212" y="9348"/>
                    </a:cubicBezTo>
                    <a:cubicBezTo>
                      <a:pt x="25702" y="9437"/>
                      <a:pt x="26986" y="10106"/>
                      <a:pt x="28333" y="10650"/>
                    </a:cubicBezTo>
                    <a:cubicBezTo>
                      <a:pt x="29636" y="11186"/>
                      <a:pt x="30992" y="11694"/>
                      <a:pt x="32392" y="11881"/>
                    </a:cubicBezTo>
                    <a:cubicBezTo>
                      <a:pt x="32728" y="11928"/>
                      <a:pt x="33060" y="11962"/>
                      <a:pt x="33384" y="11962"/>
                    </a:cubicBezTo>
                    <a:cubicBezTo>
                      <a:pt x="33861" y="11962"/>
                      <a:pt x="34319" y="11889"/>
                      <a:pt x="34739" y="11676"/>
                    </a:cubicBezTo>
                    <a:lnTo>
                      <a:pt x="34739" y="11676"/>
                    </a:lnTo>
                    <a:cubicBezTo>
                      <a:pt x="34373" y="11997"/>
                      <a:pt x="33971" y="12220"/>
                      <a:pt x="33543" y="12354"/>
                    </a:cubicBezTo>
                    <a:cubicBezTo>
                      <a:pt x="33106" y="12399"/>
                      <a:pt x="32678" y="12461"/>
                      <a:pt x="32241" y="12533"/>
                    </a:cubicBezTo>
                    <a:cubicBezTo>
                      <a:pt x="30876" y="12524"/>
                      <a:pt x="29413" y="11988"/>
                      <a:pt x="28226" y="11569"/>
                    </a:cubicBezTo>
                    <a:cubicBezTo>
                      <a:pt x="27075" y="11168"/>
                      <a:pt x="25969" y="10624"/>
                      <a:pt x="24774" y="10356"/>
                    </a:cubicBezTo>
                    <a:cubicBezTo>
                      <a:pt x="24206" y="10231"/>
                      <a:pt x="23644" y="10162"/>
                      <a:pt x="23082" y="10162"/>
                    </a:cubicBezTo>
                    <a:cubicBezTo>
                      <a:pt x="22558" y="10162"/>
                      <a:pt x="22034" y="10222"/>
                      <a:pt x="21509" y="10356"/>
                    </a:cubicBezTo>
                    <a:cubicBezTo>
                      <a:pt x="21500" y="10365"/>
                      <a:pt x="21500" y="10374"/>
                      <a:pt x="21509" y="10383"/>
                    </a:cubicBezTo>
                    <a:lnTo>
                      <a:pt x="21518" y="10383"/>
                    </a:lnTo>
                    <a:cubicBezTo>
                      <a:pt x="21961" y="10292"/>
                      <a:pt x="22396" y="10251"/>
                      <a:pt x="22823" y="10251"/>
                    </a:cubicBezTo>
                    <a:cubicBezTo>
                      <a:pt x="25034" y="10251"/>
                      <a:pt x="27053" y="11329"/>
                      <a:pt x="29154" y="12024"/>
                    </a:cubicBezTo>
                    <a:cubicBezTo>
                      <a:pt x="29448" y="12113"/>
                      <a:pt x="29743" y="12203"/>
                      <a:pt x="30055" y="12292"/>
                    </a:cubicBezTo>
                    <a:cubicBezTo>
                      <a:pt x="29401" y="12550"/>
                      <a:pt x="28652" y="12658"/>
                      <a:pt x="27902" y="12658"/>
                    </a:cubicBezTo>
                    <a:cubicBezTo>
                      <a:pt x="27199" y="12658"/>
                      <a:pt x="26497" y="12563"/>
                      <a:pt x="25871" y="12408"/>
                    </a:cubicBezTo>
                    <a:cubicBezTo>
                      <a:pt x="24613" y="12096"/>
                      <a:pt x="23561" y="11516"/>
                      <a:pt x="22445" y="10891"/>
                    </a:cubicBezTo>
                    <a:cubicBezTo>
                      <a:pt x="22133" y="10722"/>
                      <a:pt x="21821" y="10543"/>
                      <a:pt x="21509" y="10383"/>
                    </a:cubicBezTo>
                    <a:cubicBezTo>
                      <a:pt x="21197" y="10213"/>
                      <a:pt x="20884" y="10062"/>
                      <a:pt x="20554" y="9928"/>
                    </a:cubicBezTo>
                    <a:cubicBezTo>
                      <a:pt x="20492" y="9910"/>
                      <a:pt x="20420" y="9883"/>
                      <a:pt x="20358" y="9856"/>
                    </a:cubicBezTo>
                    <a:cubicBezTo>
                      <a:pt x="21485" y="9565"/>
                      <a:pt x="22592" y="9336"/>
                      <a:pt x="23752" y="9336"/>
                    </a:cubicBezTo>
                    <a:close/>
                    <a:moveTo>
                      <a:pt x="16781" y="9333"/>
                    </a:moveTo>
                    <a:cubicBezTo>
                      <a:pt x="17525" y="9333"/>
                      <a:pt x="18272" y="9451"/>
                      <a:pt x="18993" y="9624"/>
                    </a:cubicBezTo>
                    <a:cubicBezTo>
                      <a:pt x="20581" y="9999"/>
                      <a:pt x="21955" y="10784"/>
                      <a:pt x="23346" y="11596"/>
                    </a:cubicBezTo>
                    <a:cubicBezTo>
                      <a:pt x="24301" y="12158"/>
                      <a:pt x="25398" y="12515"/>
                      <a:pt x="26478" y="12702"/>
                    </a:cubicBezTo>
                    <a:cubicBezTo>
                      <a:pt x="26872" y="12774"/>
                      <a:pt x="27311" y="12815"/>
                      <a:pt x="27759" y="12815"/>
                    </a:cubicBezTo>
                    <a:cubicBezTo>
                      <a:pt x="28599" y="12815"/>
                      <a:pt x="29473" y="12670"/>
                      <a:pt x="30153" y="12310"/>
                    </a:cubicBezTo>
                    <a:cubicBezTo>
                      <a:pt x="30207" y="12327"/>
                      <a:pt x="30269" y="12336"/>
                      <a:pt x="30332" y="12354"/>
                    </a:cubicBezTo>
                    <a:cubicBezTo>
                      <a:pt x="29558" y="12984"/>
                      <a:pt x="28508" y="13104"/>
                      <a:pt x="27520" y="13104"/>
                    </a:cubicBezTo>
                    <a:cubicBezTo>
                      <a:pt x="27345" y="13104"/>
                      <a:pt x="27173" y="13100"/>
                      <a:pt x="27004" y="13095"/>
                    </a:cubicBezTo>
                    <a:cubicBezTo>
                      <a:pt x="25942" y="13059"/>
                      <a:pt x="24988" y="12836"/>
                      <a:pt x="23998" y="12452"/>
                    </a:cubicBezTo>
                    <a:cubicBezTo>
                      <a:pt x="22365" y="11810"/>
                      <a:pt x="20938" y="10847"/>
                      <a:pt x="19225" y="10418"/>
                    </a:cubicBezTo>
                    <a:cubicBezTo>
                      <a:pt x="18440" y="10213"/>
                      <a:pt x="17628" y="10106"/>
                      <a:pt x="16825" y="10070"/>
                    </a:cubicBezTo>
                    <a:cubicBezTo>
                      <a:pt x="16656" y="10065"/>
                      <a:pt x="16489" y="10060"/>
                      <a:pt x="16324" y="10060"/>
                    </a:cubicBezTo>
                    <a:cubicBezTo>
                      <a:pt x="15905" y="10060"/>
                      <a:pt x="15498" y="10093"/>
                      <a:pt x="15095" y="10240"/>
                    </a:cubicBezTo>
                    <a:cubicBezTo>
                      <a:pt x="15050" y="10035"/>
                      <a:pt x="14987" y="9830"/>
                      <a:pt x="14898" y="9633"/>
                    </a:cubicBezTo>
                    <a:cubicBezTo>
                      <a:pt x="15511" y="9419"/>
                      <a:pt x="16145" y="9333"/>
                      <a:pt x="16781" y="9333"/>
                    </a:cubicBezTo>
                    <a:close/>
                    <a:moveTo>
                      <a:pt x="8484" y="6518"/>
                    </a:moveTo>
                    <a:cubicBezTo>
                      <a:pt x="9895" y="6518"/>
                      <a:pt x="11350" y="6856"/>
                      <a:pt x="12445" y="7635"/>
                    </a:cubicBezTo>
                    <a:cubicBezTo>
                      <a:pt x="13391" y="8313"/>
                      <a:pt x="14408" y="9437"/>
                      <a:pt x="14060" y="10695"/>
                    </a:cubicBezTo>
                    <a:cubicBezTo>
                      <a:pt x="13893" y="11291"/>
                      <a:pt x="13429" y="11639"/>
                      <a:pt x="12838" y="11639"/>
                    </a:cubicBezTo>
                    <a:cubicBezTo>
                      <a:pt x="12766" y="11639"/>
                      <a:pt x="12691" y="11633"/>
                      <a:pt x="12614" y="11623"/>
                    </a:cubicBezTo>
                    <a:cubicBezTo>
                      <a:pt x="12275" y="11569"/>
                      <a:pt x="11972" y="11337"/>
                      <a:pt x="11874" y="11007"/>
                    </a:cubicBezTo>
                    <a:cubicBezTo>
                      <a:pt x="11743" y="10613"/>
                      <a:pt x="12102" y="10365"/>
                      <a:pt x="12436" y="10365"/>
                    </a:cubicBezTo>
                    <a:cubicBezTo>
                      <a:pt x="12442" y="10365"/>
                      <a:pt x="12448" y="10365"/>
                      <a:pt x="12454" y="10365"/>
                    </a:cubicBezTo>
                    <a:cubicBezTo>
                      <a:pt x="12490" y="10490"/>
                      <a:pt x="12472" y="10624"/>
                      <a:pt x="12356" y="10731"/>
                    </a:cubicBezTo>
                    <a:cubicBezTo>
                      <a:pt x="12341" y="10745"/>
                      <a:pt x="12356" y="10771"/>
                      <a:pt x="12372" y="10771"/>
                    </a:cubicBezTo>
                    <a:cubicBezTo>
                      <a:pt x="12375" y="10771"/>
                      <a:pt x="12379" y="10770"/>
                      <a:pt x="12383" y="10766"/>
                    </a:cubicBezTo>
                    <a:cubicBezTo>
                      <a:pt x="12704" y="10597"/>
                      <a:pt x="12570" y="10213"/>
                      <a:pt x="12374" y="9999"/>
                    </a:cubicBezTo>
                    <a:cubicBezTo>
                      <a:pt x="12226" y="9822"/>
                      <a:pt x="11965" y="9739"/>
                      <a:pt x="11715" y="9739"/>
                    </a:cubicBezTo>
                    <a:cubicBezTo>
                      <a:pt x="11587" y="9739"/>
                      <a:pt x="11462" y="9761"/>
                      <a:pt x="11357" y="9803"/>
                    </a:cubicBezTo>
                    <a:cubicBezTo>
                      <a:pt x="11348" y="9803"/>
                      <a:pt x="11348" y="9812"/>
                      <a:pt x="11339" y="9821"/>
                    </a:cubicBezTo>
                    <a:cubicBezTo>
                      <a:pt x="11258" y="9740"/>
                      <a:pt x="11160" y="9678"/>
                      <a:pt x="11027" y="9633"/>
                    </a:cubicBezTo>
                    <a:cubicBezTo>
                      <a:pt x="10911" y="9500"/>
                      <a:pt x="10741" y="9419"/>
                      <a:pt x="10572" y="9330"/>
                    </a:cubicBezTo>
                    <a:cubicBezTo>
                      <a:pt x="10375" y="9000"/>
                      <a:pt x="10045" y="8750"/>
                      <a:pt x="9715" y="8536"/>
                    </a:cubicBezTo>
                    <a:cubicBezTo>
                      <a:pt x="9711" y="8533"/>
                      <a:pt x="9706" y="8532"/>
                      <a:pt x="9702" y="8532"/>
                    </a:cubicBezTo>
                    <a:cubicBezTo>
                      <a:pt x="9678" y="8532"/>
                      <a:pt x="9657" y="8566"/>
                      <a:pt x="9679" y="8581"/>
                    </a:cubicBezTo>
                    <a:cubicBezTo>
                      <a:pt x="10081" y="8902"/>
                      <a:pt x="10473" y="9250"/>
                      <a:pt x="10616" y="9758"/>
                    </a:cubicBezTo>
                    <a:cubicBezTo>
                      <a:pt x="10750" y="10249"/>
                      <a:pt x="10518" y="10650"/>
                      <a:pt x="10108" y="10909"/>
                    </a:cubicBezTo>
                    <a:cubicBezTo>
                      <a:pt x="9990" y="10989"/>
                      <a:pt x="9861" y="11021"/>
                      <a:pt x="9731" y="11021"/>
                    </a:cubicBezTo>
                    <a:cubicBezTo>
                      <a:pt x="9583" y="11021"/>
                      <a:pt x="9433" y="10980"/>
                      <a:pt x="9296" y="10918"/>
                    </a:cubicBezTo>
                    <a:cubicBezTo>
                      <a:pt x="9242" y="10882"/>
                      <a:pt x="9180" y="10838"/>
                      <a:pt x="9126" y="10802"/>
                    </a:cubicBezTo>
                    <a:cubicBezTo>
                      <a:pt x="8859" y="10543"/>
                      <a:pt x="8948" y="10267"/>
                      <a:pt x="9394" y="9963"/>
                    </a:cubicBezTo>
                    <a:cubicBezTo>
                      <a:pt x="9412" y="10035"/>
                      <a:pt x="9430" y="10106"/>
                      <a:pt x="9430" y="10195"/>
                    </a:cubicBezTo>
                    <a:cubicBezTo>
                      <a:pt x="9430" y="10214"/>
                      <a:pt x="9442" y="10223"/>
                      <a:pt x="9456" y="10223"/>
                    </a:cubicBezTo>
                    <a:cubicBezTo>
                      <a:pt x="9467" y="10223"/>
                      <a:pt x="9479" y="10217"/>
                      <a:pt x="9483" y="10204"/>
                    </a:cubicBezTo>
                    <a:cubicBezTo>
                      <a:pt x="9563" y="9919"/>
                      <a:pt x="9349" y="9624"/>
                      <a:pt x="9126" y="9473"/>
                    </a:cubicBezTo>
                    <a:cubicBezTo>
                      <a:pt x="8952" y="9351"/>
                      <a:pt x="8744" y="9302"/>
                      <a:pt x="8533" y="9302"/>
                    </a:cubicBezTo>
                    <a:cubicBezTo>
                      <a:pt x="8387" y="9302"/>
                      <a:pt x="8239" y="9326"/>
                      <a:pt x="8100" y="9366"/>
                    </a:cubicBezTo>
                    <a:cubicBezTo>
                      <a:pt x="8002" y="9294"/>
                      <a:pt x="7886" y="9241"/>
                      <a:pt x="7752" y="9214"/>
                    </a:cubicBezTo>
                    <a:lnTo>
                      <a:pt x="7744" y="9214"/>
                    </a:lnTo>
                    <a:cubicBezTo>
                      <a:pt x="7654" y="9089"/>
                      <a:pt x="7538" y="8982"/>
                      <a:pt x="7405" y="8893"/>
                    </a:cubicBezTo>
                    <a:cubicBezTo>
                      <a:pt x="7400" y="8890"/>
                      <a:pt x="7396" y="8889"/>
                      <a:pt x="7392" y="8889"/>
                    </a:cubicBezTo>
                    <a:cubicBezTo>
                      <a:pt x="7370" y="8889"/>
                      <a:pt x="7354" y="8923"/>
                      <a:pt x="7369" y="8937"/>
                    </a:cubicBezTo>
                    <a:cubicBezTo>
                      <a:pt x="7842" y="9339"/>
                      <a:pt x="8083" y="10365"/>
                      <a:pt x="7503" y="10766"/>
                    </a:cubicBezTo>
                    <a:cubicBezTo>
                      <a:pt x="7337" y="10884"/>
                      <a:pt x="7096" y="10940"/>
                      <a:pt x="6867" y="10940"/>
                    </a:cubicBezTo>
                    <a:cubicBezTo>
                      <a:pt x="6713" y="10940"/>
                      <a:pt x="6565" y="10915"/>
                      <a:pt x="6450" y="10864"/>
                    </a:cubicBezTo>
                    <a:cubicBezTo>
                      <a:pt x="6200" y="10757"/>
                      <a:pt x="6066" y="10508"/>
                      <a:pt x="6040" y="10249"/>
                    </a:cubicBezTo>
                    <a:cubicBezTo>
                      <a:pt x="6022" y="10035"/>
                      <a:pt x="6218" y="9812"/>
                      <a:pt x="6450" y="9740"/>
                    </a:cubicBezTo>
                    <a:cubicBezTo>
                      <a:pt x="6493" y="9726"/>
                      <a:pt x="6540" y="9720"/>
                      <a:pt x="6584" y="9720"/>
                    </a:cubicBezTo>
                    <a:cubicBezTo>
                      <a:pt x="6651" y="9720"/>
                      <a:pt x="6712" y="9733"/>
                      <a:pt x="6744" y="9749"/>
                    </a:cubicBezTo>
                    <a:cubicBezTo>
                      <a:pt x="6789" y="9776"/>
                      <a:pt x="6843" y="9821"/>
                      <a:pt x="6843" y="9874"/>
                    </a:cubicBezTo>
                    <a:cubicBezTo>
                      <a:pt x="6851" y="9928"/>
                      <a:pt x="6843" y="10017"/>
                      <a:pt x="6816" y="10070"/>
                    </a:cubicBezTo>
                    <a:cubicBezTo>
                      <a:pt x="6789" y="10124"/>
                      <a:pt x="6709" y="10186"/>
                      <a:pt x="6691" y="10195"/>
                    </a:cubicBezTo>
                    <a:cubicBezTo>
                      <a:pt x="6682" y="10204"/>
                      <a:pt x="6664" y="10222"/>
                      <a:pt x="6673" y="10231"/>
                    </a:cubicBezTo>
                    <a:cubicBezTo>
                      <a:pt x="6673" y="10238"/>
                      <a:pt x="6678" y="10241"/>
                      <a:pt x="6686" y="10241"/>
                    </a:cubicBezTo>
                    <a:cubicBezTo>
                      <a:pt x="6699" y="10241"/>
                      <a:pt x="6719" y="10233"/>
                      <a:pt x="6735" y="10222"/>
                    </a:cubicBezTo>
                    <a:cubicBezTo>
                      <a:pt x="6780" y="10186"/>
                      <a:pt x="6860" y="10097"/>
                      <a:pt x="6896" y="9999"/>
                    </a:cubicBezTo>
                    <a:cubicBezTo>
                      <a:pt x="6923" y="9892"/>
                      <a:pt x="6896" y="9740"/>
                      <a:pt x="6851" y="9678"/>
                    </a:cubicBezTo>
                    <a:cubicBezTo>
                      <a:pt x="6798" y="9607"/>
                      <a:pt x="6700" y="9508"/>
                      <a:pt x="6521" y="9401"/>
                    </a:cubicBezTo>
                    <a:cubicBezTo>
                      <a:pt x="6361" y="9312"/>
                      <a:pt x="5861" y="9143"/>
                      <a:pt x="5424" y="9134"/>
                    </a:cubicBezTo>
                    <a:cubicBezTo>
                      <a:pt x="5388" y="9133"/>
                      <a:pt x="5353" y="9132"/>
                      <a:pt x="5318" y="9132"/>
                    </a:cubicBezTo>
                    <a:cubicBezTo>
                      <a:pt x="4403" y="9132"/>
                      <a:pt x="3654" y="9463"/>
                      <a:pt x="2855" y="9901"/>
                    </a:cubicBezTo>
                    <a:cubicBezTo>
                      <a:pt x="1954" y="10401"/>
                      <a:pt x="1285" y="11203"/>
                      <a:pt x="812" y="12104"/>
                    </a:cubicBezTo>
                    <a:cubicBezTo>
                      <a:pt x="491" y="12720"/>
                      <a:pt x="402" y="13505"/>
                      <a:pt x="410" y="14219"/>
                    </a:cubicBezTo>
                    <a:cubicBezTo>
                      <a:pt x="36" y="12684"/>
                      <a:pt x="812" y="11061"/>
                      <a:pt x="1695" y="9839"/>
                    </a:cubicBezTo>
                    <a:cubicBezTo>
                      <a:pt x="2864" y="8197"/>
                      <a:pt x="4719" y="7135"/>
                      <a:pt x="6673" y="6707"/>
                    </a:cubicBezTo>
                    <a:cubicBezTo>
                      <a:pt x="7245" y="6584"/>
                      <a:pt x="7860" y="6518"/>
                      <a:pt x="8484" y="6518"/>
                    </a:cubicBezTo>
                    <a:close/>
                    <a:moveTo>
                      <a:pt x="16409" y="10132"/>
                    </a:moveTo>
                    <a:cubicBezTo>
                      <a:pt x="17579" y="10132"/>
                      <a:pt x="18779" y="10378"/>
                      <a:pt x="19858" y="10695"/>
                    </a:cubicBezTo>
                    <a:cubicBezTo>
                      <a:pt x="20804" y="10980"/>
                      <a:pt x="21643" y="11453"/>
                      <a:pt x="22517" y="11890"/>
                    </a:cubicBezTo>
                    <a:cubicBezTo>
                      <a:pt x="23302" y="12292"/>
                      <a:pt x="24114" y="12631"/>
                      <a:pt x="24952" y="12898"/>
                    </a:cubicBezTo>
                    <a:cubicBezTo>
                      <a:pt x="25676" y="13118"/>
                      <a:pt x="26459" y="13204"/>
                      <a:pt x="27227" y="13204"/>
                    </a:cubicBezTo>
                    <a:cubicBezTo>
                      <a:pt x="27302" y="13204"/>
                      <a:pt x="27376" y="13203"/>
                      <a:pt x="27450" y="13202"/>
                    </a:cubicBezTo>
                    <a:cubicBezTo>
                      <a:pt x="28449" y="13193"/>
                      <a:pt x="29573" y="13041"/>
                      <a:pt x="30358" y="12363"/>
                    </a:cubicBezTo>
                    <a:cubicBezTo>
                      <a:pt x="30858" y="12479"/>
                      <a:pt x="31384" y="12568"/>
                      <a:pt x="31902" y="12586"/>
                    </a:cubicBezTo>
                    <a:cubicBezTo>
                      <a:pt x="31688" y="12622"/>
                      <a:pt x="31474" y="12658"/>
                      <a:pt x="31259" y="12684"/>
                    </a:cubicBezTo>
                    <a:cubicBezTo>
                      <a:pt x="30296" y="12836"/>
                      <a:pt x="29404" y="13104"/>
                      <a:pt x="28521" y="13532"/>
                    </a:cubicBezTo>
                    <a:cubicBezTo>
                      <a:pt x="28003" y="13791"/>
                      <a:pt x="27522" y="14094"/>
                      <a:pt x="27031" y="14397"/>
                    </a:cubicBezTo>
                    <a:cubicBezTo>
                      <a:pt x="26760" y="14463"/>
                      <a:pt x="26476" y="14491"/>
                      <a:pt x="26189" y="14491"/>
                    </a:cubicBezTo>
                    <a:cubicBezTo>
                      <a:pt x="25538" y="14491"/>
                      <a:pt x="24868" y="14347"/>
                      <a:pt x="24292" y="14174"/>
                    </a:cubicBezTo>
                    <a:cubicBezTo>
                      <a:pt x="23115" y="13826"/>
                      <a:pt x="22008" y="13327"/>
                      <a:pt x="20929" y="12774"/>
                    </a:cubicBezTo>
                    <a:cubicBezTo>
                      <a:pt x="19355" y="11975"/>
                      <a:pt x="17755" y="10806"/>
                      <a:pt x="15946" y="10806"/>
                    </a:cubicBezTo>
                    <a:cubicBezTo>
                      <a:pt x="15673" y="10806"/>
                      <a:pt x="15395" y="10833"/>
                      <a:pt x="15112" y="10891"/>
                    </a:cubicBezTo>
                    <a:cubicBezTo>
                      <a:pt x="15121" y="10873"/>
                      <a:pt x="15121" y="10864"/>
                      <a:pt x="15121" y="10847"/>
                    </a:cubicBezTo>
                    <a:cubicBezTo>
                      <a:pt x="15139" y="10650"/>
                      <a:pt x="15130" y="10454"/>
                      <a:pt x="15095" y="10249"/>
                    </a:cubicBezTo>
                    <a:cubicBezTo>
                      <a:pt x="15523" y="10168"/>
                      <a:pt x="15964" y="10132"/>
                      <a:pt x="16409" y="10132"/>
                    </a:cubicBezTo>
                    <a:close/>
                    <a:moveTo>
                      <a:pt x="16867" y="14500"/>
                    </a:moveTo>
                    <a:cubicBezTo>
                      <a:pt x="17034" y="14500"/>
                      <a:pt x="17217" y="14567"/>
                      <a:pt x="17334" y="14638"/>
                    </a:cubicBezTo>
                    <a:cubicBezTo>
                      <a:pt x="17387" y="14665"/>
                      <a:pt x="17432" y="14700"/>
                      <a:pt x="17485" y="14745"/>
                    </a:cubicBezTo>
                    <a:cubicBezTo>
                      <a:pt x="17244" y="14808"/>
                      <a:pt x="17111" y="14986"/>
                      <a:pt x="17111" y="15209"/>
                    </a:cubicBezTo>
                    <a:cubicBezTo>
                      <a:pt x="17093" y="15227"/>
                      <a:pt x="17084" y="15254"/>
                      <a:pt x="17066" y="15271"/>
                    </a:cubicBezTo>
                    <a:cubicBezTo>
                      <a:pt x="17084" y="15218"/>
                      <a:pt x="17084" y="15155"/>
                      <a:pt x="17093" y="15093"/>
                    </a:cubicBezTo>
                    <a:cubicBezTo>
                      <a:pt x="17093" y="14843"/>
                      <a:pt x="16914" y="14638"/>
                      <a:pt x="16691" y="14531"/>
                    </a:cubicBezTo>
                    <a:cubicBezTo>
                      <a:pt x="16745" y="14509"/>
                      <a:pt x="16805" y="14500"/>
                      <a:pt x="16867" y="14500"/>
                    </a:cubicBezTo>
                    <a:close/>
                    <a:moveTo>
                      <a:pt x="8333" y="9361"/>
                    </a:moveTo>
                    <a:cubicBezTo>
                      <a:pt x="8754" y="9361"/>
                      <a:pt x="9200" y="9519"/>
                      <a:pt x="9367" y="9892"/>
                    </a:cubicBezTo>
                    <a:cubicBezTo>
                      <a:pt x="9332" y="9880"/>
                      <a:pt x="9298" y="9874"/>
                      <a:pt x="9265" y="9874"/>
                    </a:cubicBezTo>
                    <a:cubicBezTo>
                      <a:pt x="9007" y="9874"/>
                      <a:pt x="8834" y="10217"/>
                      <a:pt x="8850" y="10454"/>
                    </a:cubicBezTo>
                    <a:cubicBezTo>
                      <a:pt x="8877" y="10847"/>
                      <a:pt x="9242" y="11061"/>
                      <a:pt x="9599" y="11105"/>
                    </a:cubicBezTo>
                    <a:cubicBezTo>
                      <a:pt x="9770" y="11225"/>
                      <a:pt x="9956" y="11279"/>
                      <a:pt x="10141" y="11279"/>
                    </a:cubicBezTo>
                    <a:cubicBezTo>
                      <a:pt x="10244" y="11279"/>
                      <a:pt x="10347" y="11262"/>
                      <a:pt x="10447" y="11230"/>
                    </a:cubicBezTo>
                    <a:cubicBezTo>
                      <a:pt x="10563" y="11282"/>
                      <a:pt x="10674" y="11305"/>
                      <a:pt x="10778" y="11305"/>
                    </a:cubicBezTo>
                    <a:cubicBezTo>
                      <a:pt x="11452" y="11305"/>
                      <a:pt x="11838" y="10343"/>
                      <a:pt x="11374" y="9856"/>
                    </a:cubicBezTo>
                    <a:cubicBezTo>
                      <a:pt x="11447" y="9836"/>
                      <a:pt x="11522" y="9826"/>
                      <a:pt x="11599" y="9826"/>
                    </a:cubicBezTo>
                    <a:cubicBezTo>
                      <a:pt x="11788" y="9826"/>
                      <a:pt x="11980" y="9884"/>
                      <a:pt x="12133" y="9972"/>
                    </a:cubicBezTo>
                    <a:cubicBezTo>
                      <a:pt x="12267" y="10044"/>
                      <a:pt x="12383" y="10169"/>
                      <a:pt x="12436" y="10311"/>
                    </a:cubicBezTo>
                    <a:cubicBezTo>
                      <a:pt x="12421" y="10310"/>
                      <a:pt x="12406" y="10310"/>
                      <a:pt x="12392" y="10310"/>
                    </a:cubicBezTo>
                    <a:cubicBezTo>
                      <a:pt x="11873" y="10310"/>
                      <a:pt x="11546" y="10912"/>
                      <a:pt x="11928" y="11346"/>
                    </a:cubicBezTo>
                    <a:cubicBezTo>
                      <a:pt x="12026" y="11444"/>
                      <a:pt x="12124" y="11534"/>
                      <a:pt x="12240" y="11596"/>
                    </a:cubicBezTo>
                    <a:cubicBezTo>
                      <a:pt x="12240" y="11596"/>
                      <a:pt x="12240" y="11605"/>
                      <a:pt x="12249" y="11614"/>
                    </a:cubicBezTo>
                    <a:cubicBezTo>
                      <a:pt x="12418" y="11730"/>
                      <a:pt x="12579" y="11810"/>
                      <a:pt x="12730" y="11873"/>
                    </a:cubicBezTo>
                    <a:cubicBezTo>
                      <a:pt x="13016" y="12134"/>
                      <a:pt x="13369" y="12285"/>
                      <a:pt x="13736" y="12285"/>
                    </a:cubicBezTo>
                    <a:cubicBezTo>
                      <a:pt x="13920" y="12285"/>
                      <a:pt x="14107" y="12247"/>
                      <a:pt x="14292" y="12167"/>
                    </a:cubicBezTo>
                    <a:cubicBezTo>
                      <a:pt x="14684" y="11988"/>
                      <a:pt x="14934" y="11614"/>
                      <a:pt x="15050" y="11203"/>
                    </a:cubicBezTo>
                    <a:cubicBezTo>
                      <a:pt x="16183" y="11373"/>
                      <a:pt x="17218" y="11881"/>
                      <a:pt x="18244" y="12363"/>
                    </a:cubicBezTo>
                    <a:cubicBezTo>
                      <a:pt x="17777" y="12272"/>
                      <a:pt x="17295" y="12233"/>
                      <a:pt x="16813" y="12233"/>
                    </a:cubicBezTo>
                    <a:cubicBezTo>
                      <a:pt x="16253" y="12233"/>
                      <a:pt x="15694" y="12286"/>
                      <a:pt x="15157" y="12372"/>
                    </a:cubicBezTo>
                    <a:cubicBezTo>
                      <a:pt x="14176" y="12533"/>
                      <a:pt x="13212" y="13086"/>
                      <a:pt x="12383" y="13594"/>
                    </a:cubicBezTo>
                    <a:cubicBezTo>
                      <a:pt x="11589" y="14085"/>
                      <a:pt x="10911" y="14692"/>
                      <a:pt x="10286" y="15370"/>
                    </a:cubicBezTo>
                    <a:cubicBezTo>
                      <a:pt x="9546" y="15084"/>
                      <a:pt x="8796" y="14469"/>
                      <a:pt x="8341" y="13826"/>
                    </a:cubicBezTo>
                    <a:cubicBezTo>
                      <a:pt x="7770" y="13023"/>
                      <a:pt x="7735" y="12096"/>
                      <a:pt x="7958" y="11177"/>
                    </a:cubicBezTo>
                    <a:cubicBezTo>
                      <a:pt x="8020" y="11177"/>
                      <a:pt x="8074" y="11168"/>
                      <a:pt x="8118" y="11168"/>
                    </a:cubicBezTo>
                    <a:cubicBezTo>
                      <a:pt x="8332" y="11168"/>
                      <a:pt x="8582" y="11034"/>
                      <a:pt x="8689" y="10847"/>
                    </a:cubicBezTo>
                    <a:cubicBezTo>
                      <a:pt x="8805" y="10641"/>
                      <a:pt x="8814" y="10436"/>
                      <a:pt x="8761" y="10204"/>
                    </a:cubicBezTo>
                    <a:cubicBezTo>
                      <a:pt x="8707" y="9946"/>
                      <a:pt x="8520" y="9794"/>
                      <a:pt x="8341" y="9607"/>
                    </a:cubicBezTo>
                    <a:cubicBezTo>
                      <a:pt x="8288" y="9517"/>
                      <a:pt x="8207" y="9437"/>
                      <a:pt x="8118" y="9375"/>
                    </a:cubicBezTo>
                    <a:cubicBezTo>
                      <a:pt x="8188" y="9365"/>
                      <a:pt x="8260" y="9361"/>
                      <a:pt x="8333" y="9361"/>
                    </a:cubicBezTo>
                    <a:close/>
                    <a:moveTo>
                      <a:pt x="7735" y="11141"/>
                    </a:moveTo>
                    <a:cubicBezTo>
                      <a:pt x="7788" y="11159"/>
                      <a:pt x="7851" y="11168"/>
                      <a:pt x="7913" y="11168"/>
                    </a:cubicBezTo>
                    <a:cubicBezTo>
                      <a:pt x="7761" y="11632"/>
                      <a:pt x="7663" y="11997"/>
                      <a:pt x="7690" y="12506"/>
                    </a:cubicBezTo>
                    <a:cubicBezTo>
                      <a:pt x="7708" y="12988"/>
                      <a:pt x="7958" y="13496"/>
                      <a:pt x="8207" y="13906"/>
                    </a:cubicBezTo>
                    <a:cubicBezTo>
                      <a:pt x="8636" y="14602"/>
                      <a:pt x="9447" y="15227"/>
                      <a:pt x="10250" y="15414"/>
                    </a:cubicBezTo>
                    <a:cubicBezTo>
                      <a:pt x="10179" y="15494"/>
                      <a:pt x="10099" y="15584"/>
                      <a:pt x="10027" y="15664"/>
                    </a:cubicBezTo>
                    <a:cubicBezTo>
                      <a:pt x="9171" y="15343"/>
                      <a:pt x="8216" y="14781"/>
                      <a:pt x="7735" y="13996"/>
                    </a:cubicBezTo>
                    <a:cubicBezTo>
                      <a:pt x="7449" y="13532"/>
                      <a:pt x="7262" y="13014"/>
                      <a:pt x="7199" y="12479"/>
                    </a:cubicBezTo>
                    <a:cubicBezTo>
                      <a:pt x="7146" y="12069"/>
                      <a:pt x="7226" y="11471"/>
                      <a:pt x="7556" y="11168"/>
                    </a:cubicBezTo>
                    <a:cubicBezTo>
                      <a:pt x="7619" y="11168"/>
                      <a:pt x="7672" y="11159"/>
                      <a:pt x="7735" y="11141"/>
                    </a:cubicBezTo>
                    <a:close/>
                    <a:moveTo>
                      <a:pt x="16566" y="14495"/>
                    </a:moveTo>
                    <a:cubicBezTo>
                      <a:pt x="16745" y="14576"/>
                      <a:pt x="16897" y="14718"/>
                      <a:pt x="16959" y="14906"/>
                    </a:cubicBezTo>
                    <a:cubicBezTo>
                      <a:pt x="17039" y="15129"/>
                      <a:pt x="16914" y="15441"/>
                      <a:pt x="16727" y="15566"/>
                    </a:cubicBezTo>
                    <a:cubicBezTo>
                      <a:pt x="16647" y="15628"/>
                      <a:pt x="16566" y="15646"/>
                      <a:pt x="16477" y="15664"/>
                    </a:cubicBezTo>
                    <a:cubicBezTo>
                      <a:pt x="16665" y="15521"/>
                      <a:pt x="16798" y="15289"/>
                      <a:pt x="16825" y="15039"/>
                    </a:cubicBezTo>
                    <a:cubicBezTo>
                      <a:pt x="16843" y="14834"/>
                      <a:pt x="16727" y="14647"/>
                      <a:pt x="16566" y="14495"/>
                    </a:cubicBezTo>
                    <a:close/>
                    <a:moveTo>
                      <a:pt x="16263" y="14308"/>
                    </a:moveTo>
                    <a:cubicBezTo>
                      <a:pt x="16442" y="14442"/>
                      <a:pt x="16602" y="14602"/>
                      <a:pt x="16682" y="14808"/>
                    </a:cubicBezTo>
                    <a:cubicBezTo>
                      <a:pt x="16861" y="15254"/>
                      <a:pt x="16424" y="15548"/>
                      <a:pt x="16040" y="15673"/>
                    </a:cubicBezTo>
                    <a:cubicBezTo>
                      <a:pt x="16343" y="15432"/>
                      <a:pt x="16495" y="15048"/>
                      <a:pt x="16424" y="14665"/>
                    </a:cubicBezTo>
                    <a:cubicBezTo>
                      <a:pt x="16397" y="14531"/>
                      <a:pt x="16343" y="14406"/>
                      <a:pt x="16263" y="14308"/>
                    </a:cubicBezTo>
                    <a:close/>
                    <a:moveTo>
                      <a:pt x="18377" y="14317"/>
                    </a:moveTo>
                    <a:cubicBezTo>
                      <a:pt x="18690" y="14531"/>
                      <a:pt x="18922" y="14772"/>
                      <a:pt x="18957" y="15164"/>
                    </a:cubicBezTo>
                    <a:cubicBezTo>
                      <a:pt x="18984" y="15521"/>
                      <a:pt x="18592" y="15735"/>
                      <a:pt x="18279" y="15762"/>
                    </a:cubicBezTo>
                    <a:cubicBezTo>
                      <a:pt x="18939" y="15494"/>
                      <a:pt x="18859" y="14745"/>
                      <a:pt x="18377" y="14317"/>
                    </a:cubicBezTo>
                    <a:close/>
                    <a:moveTo>
                      <a:pt x="18913" y="14718"/>
                    </a:moveTo>
                    <a:cubicBezTo>
                      <a:pt x="19154" y="14932"/>
                      <a:pt x="19296" y="15271"/>
                      <a:pt x="19163" y="15575"/>
                    </a:cubicBezTo>
                    <a:cubicBezTo>
                      <a:pt x="19098" y="15720"/>
                      <a:pt x="18888" y="15828"/>
                      <a:pt x="18703" y="15828"/>
                    </a:cubicBezTo>
                    <a:cubicBezTo>
                      <a:pt x="18684" y="15828"/>
                      <a:pt x="18664" y="15827"/>
                      <a:pt x="18645" y="15825"/>
                    </a:cubicBezTo>
                    <a:cubicBezTo>
                      <a:pt x="18841" y="15744"/>
                      <a:pt x="18993" y="15557"/>
                      <a:pt x="19055" y="15334"/>
                    </a:cubicBezTo>
                    <a:cubicBezTo>
                      <a:pt x="19127" y="15102"/>
                      <a:pt x="19047" y="14897"/>
                      <a:pt x="18913" y="14718"/>
                    </a:cubicBezTo>
                    <a:close/>
                    <a:moveTo>
                      <a:pt x="15765" y="10880"/>
                    </a:moveTo>
                    <a:cubicBezTo>
                      <a:pt x="17944" y="10880"/>
                      <a:pt x="19857" y="12420"/>
                      <a:pt x="21741" y="13353"/>
                    </a:cubicBezTo>
                    <a:cubicBezTo>
                      <a:pt x="22731" y="13844"/>
                      <a:pt x="23793" y="14228"/>
                      <a:pt x="24872" y="14469"/>
                    </a:cubicBezTo>
                    <a:cubicBezTo>
                      <a:pt x="25226" y="14546"/>
                      <a:pt x="25622" y="14596"/>
                      <a:pt x="26017" y="14596"/>
                    </a:cubicBezTo>
                    <a:cubicBezTo>
                      <a:pt x="26307" y="14596"/>
                      <a:pt x="26598" y="14569"/>
                      <a:pt x="26870" y="14504"/>
                    </a:cubicBezTo>
                    <a:lnTo>
                      <a:pt x="26870" y="14504"/>
                    </a:lnTo>
                    <a:cubicBezTo>
                      <a:pt x="26246" y="14888"/>
                      <a:pt x="25630" y="15271"/>
                      <a:pt x="24943" y="15548"/>
                    </a:cubicBezTo>
                    <a:cubicBezTo>
                      <a:pt x="24390" y="15771"/>
                      <a:pt x="23784" y="15905"/>
                      <a:pt x="23195" y="15949"/>
                    </a:cubicBezTo>
                    <a:cubicBezTo>
                      <a:pt x="23152" y="15954"/>
                      <a:pt x="23108" y="15955"/>
                      <a:pt x="23063" y="15955"/>
                    </a:cubicBezTo>
                    <a:cubicBezTo>
                      <a:pt x="22743" y="15955"/>
                      <a:pt x="22397" y="15860"/>
                      <a:pt x="22112" y="15860"/>
                    </a:cubicBezTo>
                    <a:cubicBezTo>
                      <a:pt x="22101" y="15860"/>
                      <a:pt x="22090" y="15860"/>
                      <a:pt x="22080" y="15860"/>
                    </a:cubicBezTo>
                    <a:cubicBezTo>
                      <a:pt x="22062" y="15182"/>
                      <a:pt x="21696" y="14549"/>
                      <a:pt x="21125" y="14112"/>
                    </a:cubicBezTo>
                    <a:cubicBezTo>
                      <a:pt x="21054" y="14014"/>
                      <a:pt x="20973" y="13933"/>
                      <a:pt x="20884" y="13853"/>
                    </a:cubicBezTo>
                    <a:cubicBezTo>
                      <a:pt x="20884" y="13853"/>
                      <a:pt x="20884" y="13844"/>
                      <a:pt x="20875" y="13844"/>
                    </a:cubicBezTo>
                    <a:cubicBezTo>
                      <a:pt x="20322" y="13104"/>
                      <a:pt x="19394" y="12631"/>
                      <a:pt x="18511" y="12417"/>
                    </a:cubicBezTo>
                    <a:cubicBezTo>
                      <a:pt x="18172" y="12131"/>
                      <a:pt x="17682" y="11944"/>
                      <a:pt x="17298" y="11757"/>
                    </a:cubicBezTo>
                    <a:cubicBezTo>
                      <a:pt x="16645" y="11461"/>
                      <a:pt x="15866" y="11122"/>
                      <a:pt x="15132" y="11122"/>
                    </a:cubicBezTo>
                    <a:cubicBezTo>
                      <a:pt x="15114" y="11122"/>
                      <a:pt x="15095" y="11123"/>
                      <a:pt x="15077" y="11123"/>
                    </a:cubicBezTo>
                    <a:cubicBezTo>
                      <a:pt x="15086" y="11061"/>
                      <a:pt x="15103" y="10989"/>
                      <a:pt x="15112" y="10927"/>
                    </a:cubicBezTo>
                    <a:cubicBezTo>
                      <a:pt x="15333" y="10895"/>
                      <a:pt x="15550" y="10880"/>
                      <a:pt x="15765" y="10880"/>
                    </a:cubicBezTo>
                    <a:close/>
                    <a:moveTo>
                      <a:pt x="19270" y="15138"/>
                    </a:moveTo>
                    <a:lnTo>
                      <a:pt x="19270" y="15138"/>
                    </a:lnTo>
                    <a:cubicBezTo>
                      <a:pt x="19430" y="15298"/>
                      <a:pt x="19537" y="15530"/>
                      <a:pt x="19439" y="15762"/>
                    </a:cubicBezTo>
                    <a:cubicBezTo>
                      <a:pt x="19378" y="15892"/>
                      <a:pt x="19191" y="15974"/>
                      <a:pt x="19019" y="15974"/>
                    </a:cubicBezTo>
                    <a:cubicBezTo>
                      <a:pt x="18966" y="15974"/>
                      <a:pt x="18914" y="15966"/>
                      <a:pt x="18868" y="15949"/>
                    </a:cubicBezTo>
                    <a:cubicBezTo>
                      <a:pt x="19020" y="15905"/>
                      <a:pt x="19163" y="15798"/>
                      <a:pt x="19234" y="15691"/>
                    </a:cubicBezTo>
                    <a:cubicBezTo>
                      <a:pt x="19350" y="15521"/>
                      <a:pt x="19341" y="15316"/>
                      <a:pt x="19270" y="15138"/>
                    </a:cubicBezTo>
                    <a:close/>
                    <a:moveTo>
                      <a:pt x="6611" y="11052"/>
                    </a:moveTo>
                    <a:lnTo>
                      <a:pt x="6611" y="11052"/>
                    </a:lnTo>
                    <a:cubicBezTo>
                      <a:pt x="6691" y="11079"/>
                      <a:pt x="6771" y="11087"/>
                      <a:pt x="6851" y="11087"/>
                    </a:cubicBezTo>
                    <a:cubicBezTo>
                      <a:pt x="6872" y="11090"/>
                      <a:pt x="6894" y="11091"/>
                      <a:pt x="6916" y="11091"/>
                    </a:cubicBezTo>
                    <a:cubicBezTo>
                      <a:pt x="6969" y="11091"/>
                      <a:pt x="7024" y="11085"/>
                      <a:pt x="7074" y="11079"/>
                    </a:cubicBezTo>
                    <a:cubicBezTo>
                      <a:pt x="7190" y="11141"/>
                      <a:pt x="7315" y="11177"/>
                      <a:pt x="7458" y="11177"/>
                    </a:cubicBezTo>
                    <a:cubicBezTo>
                      <a:pt x="6860" y="11667"/>
                      <a:pt x="7066" y="12925"/>
                      <a:pt x="7342" y="13532"/>
                    </a:cubicBezTo>
                    <a:cubicBezTo>
                      <a:pt x="7583" y="14076"/>
                      <a:pt x="7860" y="14540"/>
                      <a:pt x="8341" y="14888"/>
                    </a:cubicBezTo>
                    <a:cubicBezTo>
                      <a:pt x="8805" y="15227"/>
                      <a:pt x="9430" y="15557"/>
                      <a:pt x="10001" y="15700"/>
                    </a:cubicBezTo>
                    <a:cubicBezTo>
                      <a:pt x="10001" y="15700"/>
                      <a:pt x="10001" y="15700"/>
                      <a:pt x="9992" y="15709"/>
                    </a:cubicBezTo>
                    <a:cubicBezTo>
                      <a:pt x="9840" y="15887"/>
                      <a:pt x="9697" y="16074"/>
                      <a:pt x="9563" y="16262"/>
                    </a:cubicBezTo>
                    <a:cubicBezTo>
                      <a:pt x="8912" y="15842"/>
                      <a:pt x="8261" y="15405"/>
                      <a:pt x="7717" y="14843"/>
                    </a:cubicBezTo>
                    <a:cubicBezTo>
                      <a:pt x="7271" y="14388"/>
                      <a:pt x="6887" y="13898"/>
                      <a:pt x="6655" y="13300"/>
                    </a:cubicBezTo>
                    <a:cubicBezTo>
                      <a:pt x="6423" y="12666"/>
                      <a:pt x="6361" y="11694"/>
                      <a:pt x="6611" y="11052"/>
                    </a:cubicBezTo>
                    <a:close/>
                    <a:moveTo>
                      <a:pt x="6129" y="10793"/>
                    </a:moveTo>
                    <a:cubicBezTo>
                      <a:pt x="6263" y="10909"/>
                      <a:pt x="6423" y="10998"/>
                      <a:pt x="6593" y="11052"/>
                    </a:cubicBezTo>
                    <a:cubicBezTo>
                      <a:pt x="6057" y="12185"/>
                      <a:pt x="6468" y="13639"/>
                      <a:pt x="7235" y="14558"/>
                    </a:cubicBezTo>
                    <a:cubicBezTo>
                      <a:pt x="7877" y="15334"/>
                      <a:pt x="8645" y="15851"/>
                      <a:pt x="9537" y="16306"/>
                    </a:cubicBezTo>
                    <a:cubicBezTo>
                      <a:pt x="9528" y="16324"/>
                      <a:pt x="9510" y="16342"/>
                      <a:pt x="9501" y="16360"/>
                    </a:cubicBezTo>
                    <a:cubicBezTo>
                      <a:pt x="8386" y="16003"/>
                      <a:pt x="7271" y="15289"/>
                      <a:pt x="6575" y="14361"/>
                    </a:cubicBezTo>
                    <a:cubicBezTo>
                      <a:pt x="6182" y="13826"/>
                      <a:pt x="5915" y="13300"/>
                      <a:pt x="5826" y="12631"/>
                    </a:cubicBezTo>
                    <a:cubicBezTo>
                      <a:pt x="5754" y="12051"/>
                      <a:pt x="5852" y="11328"/>
                      <a:pt x="6129" y="10793"/>
                    </a:cubicBezTo>
                    <a:close/>
                    <a:moveTo>
                      <a:pt x="21054" y="14112"/>
                    </a:moveTo>
                    <a:lnTo>
                      <a:pt x="21054" y="14112"/>
                    </a:lnTo>
                    <a:cubicBezTo>
                      <a:pt x="21304" y="14442"/>
                      <a:pt x="21500" y="14852"/>
                      <a:pt x="21580" y="15209"/>
                    </a:cubicBezTo>
                    <a:cubicBezTo>
                      <a:pt x="21678" y="15637"/>
                      <a:pt x="21625" y="16137"/>
                      <a:pt x="21411" y="16520"/>
                    </a:cubicBezTo>
                    <a:cubicBezTo>
                      <a:pt x="21268" y="16775"/>
                      <a:pt x="20955" y="16900"/>
                      <a:pt x="20644" y="16900"/>
                    </a:cubicBezTo>
                    <a:cubicBezTo>
                      <a:pt x="20431" y="16900"/>
                      <a:pt x="20219" y="16841"/>
                      <a:pt x="20064" y="16726"/>
                    </a:cubicBezTo>
                    <a:lnTo>
                      <a:pt x="20064" y="16726"/>
                    </a:lnTo>
                    <a:cubicBezTo>
                      <a:pt x="20168" y="16770"/>
                      <a:pt x="20276" y="16792"/>
                      <a:pt x="20383" y="16792"/>
                    </a:cubicBezTo>
                    <a:cubicBezTo>
                      <a:pt x="20723" y="16792"/>
                      <a:pt x="21053" y="16575"/>
                      <a:pt x="21223" y="16208"/>
                    </a:cubicBezTo>
                    <a:cubicBezTo>
                      <a:pt x="21536" y="15548"/>
                      <a:pt x="21411" y="14736"/>
                      <a:pt x="21054" y="14112"/>
                    </a:cubicBezTo>
                    <a:close/>
                    <a:moveTo>
                      <a:pt x="21179" y="14174"/>
                    </a:moveTo>
                    <a:lnTo>
                      <a:pt x="21179" y="14174"/>
                    </a:lnTo>
                    <a:cubicBezTo>
                      <a:pt x="21767" y="14665"/>
                      <a:pt x="22098" y="15593"/>
                      <a:pt x="21901" y="16324"/>
                    </a:cubicBezTo>
                    <a:cubicBezTo>
                      <a:pt x="21781" y="16789"/>
                      <a:pt x="21470" y="17021"/>
                      <a:pt x="21040" y="17021"/>
                    </a:cubicBezTo>
                    <a:cubicBezTo>
                      <a:pt x="21024" y="17021"/>
                      <a:pt x="21008" y="17021"/>
                      <a:pt x="20991" y="17020"/>
                    </a:cubicBezTo>
                    <a:cubicBezTo>
                      <a:pt x="21339" y="16895"/>
                      <a:pt x="21562" y="16627"/>
                      <a:pt x="21678" y="16253"/>
                    </a:cubicBezTo>
                    <a:cubicBezTo>
                      <a:pt x="21883" y="15575"/>
                      <a:pt x="21634" y="14754"/>
                      <a:pt x="21179" y="14174"/>
                    </a:cubicBezTo>
                    <a:close/>
                    <a:moveTo>
                      <a:pt x="16797" y="12399"/>
                    </a:moveTo>
                    <a:cubicBezTo>
                      <a:pt x="18042" y="12399"/>
                      <a:pt x="19277" y="12668"/>
                      <a:pt x="20269" y="13469"/>
                    </a:cubicBezTo>
                    <a:cubicBezTo>
                      <a:pt x="20884" y="13969"/>
                      <a:pt x="21214" y="14638"/>
                      <a:pt x="21205" y="15432"/>
                    </a:cubicBezTo>
                    <a:cubicBezTo>
                      <a:pt x="21197" y="15869"/>
                      <a:pt x="21063" y="16440"/>
                      <a:pt x="20617" y="16618"/>
                    </a:cubicBezTo>
                    <a:cubicBezTo>
                      <a:pt x="20558" y="16641"/>
                      <a:pt x="20496" y="16651"/>
                      <a:pt x="20434" y="16651"/>
                    </a:cubicBezTo>
                    <a:cubicBezTo>
                      <a:pt x="20222" y="16651"/>
                      <a:pt x="20003" y="16537"/>
                      <a:pt x="19858" y="16413"/>
                    </a:cubicBezTo>
                    <a:cubicBezTo>
                      <a:pt x="19607" y="16204"/>
                      <a:pt x="19812" y="15765"/>
                      <a:pt x="20112" y="15765"/>
                    </a:cubicBezTo>
                    <a:cubicBezTo>
                      <a:pt x="20131" y="15765"/>
                      <a:pt x="20151" y="15767"/>
                      <a:pt x="20171" y="15771"/>
                    </a:cubicBezTo>
                    <a:cubicBezTo>
                      <a:pt x="20206" y="15816"/>
                      <a:pt x="20242" y="15860"/>
                      <a:pt x="20260" y="15914"/>
                    </a:cubicBezTo>
                    <a:cubicBezTo>
                      <a:pt x="20313" y="16056"/>
                      <a:pt x="20180" y="16155"/>
                      <a:pt x="20064" y="16199"/>
                    </a:cubicBezTo>
                    <a:cubicBezTo>
                      <a:pt x="20046" y="16199"/>
                      <a:pt x="20046" y="16235"/>
                      <a:pt x="20072" y="16235"/>
                    </a:cubicBezTo>
                    <a:cubicBezTo>
                      <a:pt x="20083" y="16236"/>
                      <a:pt x="20093" y="16236"/>
                      <a:pt x="20103" y="16236"/>
                    </a:cubicBezTo>
                    <a:cubicBezTo>
                      <a:pt x="20339" y="16236"/>
                      <a:pt x="20425" y="16038"/>
                      <a:pt x="20331" y="15825"/>
                    </a:cubicBezTo>
                    <a:cubicBezTo>
                      <a:pt x="20197" y="15539"/>
                      <a:pt x="19814" y="15378"/>
                      <a:pt x="19519" y="15325"/>
                    </a:cubicBezTo>
                    <a:cubicBezTo>
                      <a:pt x="19510" y="15325"/>
                      <a:pt x="19502" y="15334"/>
                      <a:pt x="19493" y="15343"/>
                    </a:cubicBezTo>
                    <a:cubicBezTo>
                      <a:pt x="19430" y="15218"/>
                      <a:pt x="19332" y="15111"/>
                      <a:pt x="19225" y="15031"/>
                    </a:cubicBezTo>
                    <a:cubicBezTo>
                      <a:pt x="19127" y="14852"/>
                      <a:pt x="18984" y="14700"/>
                      <a:pt x="18824" y="14620"/>
                    </a:cubicBezTo>
                    <a:cubicBezTo>
                      <a:pt x="18672" y="14460"/>
                      <a:pt x="18467" y="14326"/>
                      <a:pt x="18297" y="14237"/>
                    </a:cubicBezTo>
                    <a:cubicBezTo>
                      <a:pt x="18294" y="14234"/>
                      <a:pt x="18291" y="14233"/>
                      <a:pt x="18289" y="14233"/>
                    </a:cubicBezTo>
                    <a:cubicBezTo>
                      <a:pt x="18283" y="14233"/>
                      <a:pt x="18279" y="14237"/>
                      <a:pt x="18279" y="14237"/>
                    </a:cubicBezTo>
                    <a:cubicBezTo>
                      <a:pt x="18217" y="14192"/>
                      <a:pt x="18154" y="14156"/>
                      <a:pt x="18083" y="14130"/>
                    </a:cubicBezTo>
                    <a:cubicBezTo>
                      <a:pt x="18080" y="14127"/>
                      <a:pt x="18079" y="14126"/>
                      <a:pt x="18077" y="14126"/>
                    </a:cubicBezTo>
                    <a:cubicBezTo>
                      <a:pt x="18074" y="14126"/>
                      <a:pt x="18074" y="14132"/>
                      <a:pt x="18074" y="14138"/>
                    </a:cubicBezTo>
                    <a:cubicBezTo>
                      <a:pt x="18547" y="14406"/>
                      <a:pt x="19029" y="15280"/>
                      <a:pt x="18297" y="15575"/>
                    </a:cubicBezTo>
                    <a:cubicBezTo>
                      <a:pt x="18179" y="15623"/>
                      <a:pt x="18035" y="15649"/>
                      <a:pt x="17892" y="15649"/>
                    </a:cubicBezTo>
                    <a:cubicBezTo>
                      <a:pt x="17743" y="15649"/>
                      <a:pt x="17595" y="15621"/>
                      <a:pt x="17476" y="15557"/>
                    </a:cubicBezTo>
                    <a:cubicBezTo>
                      <a:pt x="17289" y="15459"/>
                      <a:pt x="17244" y="15271"/>
                      <a:pt x="17298" y="15102"/>
                    </a:cubicBezTo>
                    <a:cubicBezTo>
                      <a:pt x="17378" y="14995"/>
                      <a:pt x="17468" y="14897"/>
                      <a:pt x="17566" y="14825"/>
                    </a:cubicBezTo>
                    <a:cubicBezTo>
                      <a:pt x="17601" y="14861"/>
                      <a:pt x="17637" y="14897"/>
                      <a:pt x="17664" y="14941"/>
                    </a:cubicBezTo>
                    <a:cubicBezTo>
                      <a:pt x="17735" y="15039"/>
                      <a:pt x="17744" y="15147"/>
                      <a:pt x="17807" y="15245"/>
                    </a:cubicBezTo>
                    <a:cubicBezTo>
                      <a:pt x="17815" y="15253"/>
                      <a:pt x="17826" y="15257"/>
                      <a:pt x="17837" y="15257"/>
                    </a:cubicBezTo>
                    <a:cubicBezTo>
                      <a:pt x="17851" y="15257"/>
                      <a:pt x="17864" y="15250"/>
                      <a:pt x="17869" y="15236"/>
                    </a:cubicBezTo>
                    <a:cubicBezTo>
                      <a:pt x="17976" y="14941"/>
                      <a:pt x="17619" y="14647"/>
                      <a:pt x="17396" y="14531"/>
                    </a:cubicBezTo>
                    <a:cubicBezTo>
                      <a:pt x="17281" y="14468"/>
                      <a:pt x="17117" y="14427"/>
                      <a:pt x="16959" y="14427"/>
                    </a:cubicBezTo>
                    <a:cubicBezTo>
                      <a:pt x="16848" y="14427"/>
                      <a:pt x="16740" y="14447"/>
                      <a:pt x="16656" y="14495"/>
                    </a:cubicBezTo>
                    <a:cubicBezTo>
                      <a:pt x="16656" y="14495"/>
                      <a:pt x="16647" y="14504"/>
                      <a:pt x="16647" y="14504"/>
                    </a:cubicBezTo>
                    <a:cubicBezTo>
                      <a:pt x="16611" y="14495"/>
                      <a:pt x="16566" y="14477"/>
                      <a:pt x="16531" y="14469"/>
                    </a:cubicBezTo>
                    <a:cubicBezTo>
                      <a:pt x="16424" y="14379"/>
                      <a:pt x="16308" y="14308"/>
                      <a:pt x="16201" y="14254"/>
                    </a:cubicBezTo>
                    <a:cubicBezTo>
                      <a:pt x="16067" y="14121"/>
                      <a:pt x="15888" y="14040"/>
                      <a:pt x="15683" y="14014"/>
                    </a:cubicBezTo>
                    <a:cubicBezTo>
                      <a:pt x="15657" y="14014"/>
                      <a:pt x="15657" y="14049"/>
                      <a:pt x="15674" y="14058"/>
                    </a:cubicBezTo>
                    <a:cubicBezTo>
                      <a:pt x="16174" y="14219"/>
                      <a:pt x="16433" y="14825"/>
                      <a:pt x="16147" y="15271"/>
                    </a:cubicBezTo>
                    <a:cubicBezTo>
                      <a:pt x="15986" y="15525"/>
                      <a:pt x="15739" y="15686"/>
                      <a:pt x="15457" y="15686"/>
                    </a:cubicBezTo>
                    <a:cubicBezTo>
                      <a:pt x="15411" y="15686"/>
                      <a:pt x="15365" y="15682"/>
                      <a:pt x="15318" y="15673"/>
                    </a:cubicBezTo>
                    <a:cubicBezTo>
                      <a:pt x="15068" y="15628"/>
                      <a:pt x="14889" y="15486"/>
                      <a:pt x="14809" y="15254"/>
                    </a:cubicBezTo>
                    <a:cubicBezTo>
                      <a:pt x="14729" y="15022"/>
                      <a:pt x="14952" y="14611"/>
                      <a:pt x="15219" y="14584"/>
                    </a:cubicBezTo>
                    <a:lnTo>
                      <a:pt x="15237" y="14584"/>
                    </a:lnTo>
                    <a:cubicBezTo>
                      <a:pt x="15353" y="14683"/>
                      <a:pt x="15398" y="14843"/>
                      <a:pt x="15291" y="15084"/>
                    </a:cubicBezTo>
                    <a:cubicBezTo>
                      <a:pt x="15284" y="15103"/>
                      <a:pt x="15301" y="15118"/>
                      <a:pt x="15314" y="15118"/>
                    </a:cubicBezTo>
                    <a:cubicBezTo>
                      <a:pt x="15319" y="15118"/>
                      <a:pt x="15324" y="15116"/>
                      <a:pt x="15326" y="15111"/>
                    </a:cubicBezTo>
                    <a:cubicBezTo>
                      <a:pt x="15618" y="14476"/>
                      <a:pt x="14959" y="14360"/>
                      <a:pt x="14454" y="14360"/>
                    </a:cubicBezTo>
                    <a:cubicBezTo>
                      <a:pt x="14356" y="14360"/>
                      <a:pt x="14263" y="14365"/>
                      <a:pt x="14185" y="14370"/>
                    </a:cubicBezTo>
                    <a:cubicBezTo>
                      <a:pt x="13266" y="14433"/>
                      <a:pt x="12436" y="14799"/>
                      <a:pt x="11651" y="15254"/>
                    </a:cubicBezTo>
                    <a:cubicBezTo>
                      <a:pt x="10563" y="15878"/>
                      <a:pt x="9563" y="16743"/>
                      <a:pt x="9073" y="17903"/>
                    </a:cubicBezTo>
                    <a:cubicBezTo>
                      <a:pt x="9198" y="16476"/>
                      <a:pt x="10438" y="15307"/>
                      <a:pt x="11473" y="14424"/>
                    </a:cubicBezTo>
                    <a:cubicBezTo>
                      <a:pt x="12597" y="13460"/>
                      <a:pt x="14158" y="12640"/>
                      <a:pt x="15630" y="12470"/>
                    </a:cubicBezTo>
                    <a:cubicBezTo>
                      <a:pt x="16015" y="12426"/>
                      <a:pt x="16407" y="12399"/>
                      <a:pt x="16797" y="12399"/>
                    </a:cubicBezTo>
                    <a:close/>
                    <a:moveTo>
                      <a:pt x="36754" y="14546"/>
                    </a:moveTo>
                    <a:cubicBezTo>
                      <a:pt x="37164" y="14546"/>
                      <a:pt x="37580" y="14619"/>
                      <a:pt x="37995" y="14692"/>
                    </a:cubicBezTo>
                    <a:cubicBezTo>
                      <a:pt x="37970" y="14691"/>
                      <a:pt x="37946" y="14691"/>
                      <a:pt x="37922" y="14691"/>
                    </a:cubicBezTo>
                    <a:cubicBezTo>
                      <a:pt x="37065" y="14691"/>
                      <a:pt x="36250" y="14844"/>
                      <a:pt x="35426" y="15173"/>
                    </a:cubicBezTo>
                    <a:cubicBezTo>
                      <a:pt x="34542" y="15530"/>
                      <a:pt x="33731" y="16003"/>
                      <a:pt x="32838" y="16342"/>
                    </a:cubicBezTo>
                    <a:cubicBezTo>
                      <a:pt x="31072" y="17020"/>
                      <a:pt x="29297" y="17653"/>
                      <a:pt x="27388" y="17751"/>
                    </a:cubicBezTo>
                    <a:cubicBezTo>
                      <a:pt x="26067" y="17823"/>
                      <a:pt x="24747" y="17921"/>
                      <a:pt x="23418" y="17966"/>
                    </a:cubicBezTo>
                    <a:cubicBezTo>
                      <a:pt x="23391" y="17957"/>
                      <a:pt x="23355" y="17957"/>
                      <a:pt x="23320" y="17948"/>
                    </a:cubicBezTo>
                    <a:cubicBezTo>
                      <a:pt x="24167" y="17930"/>
                      <a:pt x="25033" y="17787"/>
                      <a:pt x="25853" y="17698"/>
                    </a:cubicBezTo>
                    <a:cubicBezTo>
                      <a:pt x="26924" y="17591"/>
                      <a:pt x="27941" y="17457"/>
                      <a:pt x="28976" y="17189"/>
                    </a:cubicBezTo>
                    <a:cubicBezTo>
                      <a:pt x="30617" y="16761"/>
                      <a:pt x="32107" y="16030"/>
                      <a:pt x="33659" y="15361"/>
                    </a:cubicBezTo>
                    <a:cubicBezTo>
                      <a:pt x="34587" y="14959"/>
                      <a:pt x="35461" y="14647"/>
                      <a:pt x="36478" y="14558"/>
                    </a:cubicBezTo>
                    <a:cubicBezTo>
                      <a:pt x="36570" y="14550"/>
                      <a:pt x="36662" y="14546"/>
                      <a:pt x="36754" y="14546"/>
                    </a:cubicBezTo>
                    <a:close/>
                    <a:moveTo>
                      <a:pt x="14301" y="14433"/>
                    </a:moveTo>
                    <a:cubicBezTo>
                      <a:pt x="14015" y="14549"/>
                      <a:pt x="13837" y="14799"/>
                      <a:pt x="13640" y="15048"/>
                    </a:cubicBezTo>
                    <a:cubicBezTo>
                      <a:pt x="13284" y="15521"/>
                      <a:pt x="13150" y="16146"/>
                      <a:pt x="13176" y="16726"/>
                    </a:cubicBezTo>
                    <a:cubicBezTo>
                      <a:pt x="13203" y="17288"/>
                      <a:pt x="13533" y="18171"/>
                      <a:pt x="14104" y="18429"/>
                    </a:cubicBezTo>
                    <a:lnTo>
                      <a:pt x="14095" y="18429"/>
                    </a:lnTo>
                    <a:cubicBezTo>
                      <a:pt x="13810" y="18429"/>
                      <a:pt x="13533" y="18447"/>
                      <a:pt x="13248" y="18483"/>
                    </a:cubicBezTo>
                    <a:cubicBezTo>
                      <a:pt x="12891" y="18260"/>
                      <a:pt x="12588" y="17966"/>
                      <a:pt x="12338" y="17627"/>
                    </a:cubicBezTo>
                    <a:cubicBezTo>
                      <a:pt x="12052" y="17234"/>
                      <a:pt x="12106" y="16627"/>
                      <a:pt x="12213" y="16190"/>
                    </a:cubicBezTo>
                    <a:cubicBezTo>
                      <a:pt x="12365" y="15548"/>
                      <a:pt x="12945" y="14897"/>
                      <a:pt x="13551" y="14567"/>
                    </a:cubicBezTo>
                    <a:cubicBezTo>
                      <a:pt x="13623" y="14549"/>
                      <a:pt x="13694" y="14531"/>
                      <a:pt x="13765" y="14513"/>
                    </a:cubicBezTo>
                    <a:cubicBezTo>
                      <a:pt x="13854" y="14495"/>
                      <a:pt x="14060" y="14460"/>
                      <a:pt x="14301" y="14433"/>
                    </a:cubicBezTo>
                    <a:close/>
                    <a:moveTo>
                      <a:pt x="14602" y="14427"/>
                    </a:moveTo>
                    <a:cubicBezTo>
                      <a:pt x="14810" y="14427"/>
                      <a:pt x="15011" y="14454"/>
                      <a:pt x="15157" y="14531"/>
                    </a:cubicBezTo>
                    <a:cubicBezTo>
                      <a:pt x="15086" y="14531"/>
                      <a:pt x="15014" y="14549"/>
                      <a:pt x="14961" y="14576"/>
                    </a:cubicBezTo>
                    <a:cubicBezTo>
                      <a:pt x="14702" y="14656"/>
                      <a:pt x="14515" y="14923"/>
                      <a:pt x="14417" y="15173"/>
                    </a:cubicBezTo>
                    <a:cubicBezTo>
                      <a:pt x="14185" y="15807"/>
                      <a:pt x="14140" y="16440"/>
                      <a:pt x="14274" y="17109"/>
                    </a:cubicBezTo>
                    <a:cubicBezTo>
                      <a:pt x="14372" y="17644"/>
                      <a:pt x="14675" y="18233"/>
                      <a:pt x="15157" y="18483"/>
                    </a:cubicBezTo>
                    <a:cubicBezTo>
                      <a:pt x="14845" y="18447"/>
                      <a:pt x="14524" y="18429"/>
                      <a:pt x="14202" y="18429"/>
                    </a:cubicBezTo>
                    <a:cubicBezTo>
                      <a:pt x="14202" y="18429"/>
                      <a:pt x="14202" y="18421"/>
                      <a:pt x="14202" y="18421"/>
                    </a:cubicBezTo>
                    <a:cubicBezTo>
                      <a:pt x="13997" y="18313"/>
                      <a:pt x="13881" y="18064"/>
                      <a:pt x="13747" y="17885"/>
                    </a:cubicBezTo>
                    <a:cubicBezTo>
                      <a:pt x="13524" y="17582"/>
                      <a:pt x="13373" y="17261"/>
                      <a:pt x="13328" y="16886"/>
                    </a:cubicBezTo>
                    <a:cubicBezTo>
                      <a:pt x="13275" y="16413"/>
                      <a:pt x="13337" y="15976"/>
                      <a:pt x="13524" y="15539"/>
                    </a:cubicBezTo>
                    <a:cubicBezTo>
                      <a:pt x="13694" y="15147"/>
                      <a:pt x="13997" y="14593"/>
                      <a:pt x="14425" y="14433"/>
                    </a:cubicBezTo>
                    <a:cubicBezTo>
                      <a:pt x="14484" y="14429"/>
                      <a:pt x="14544" y="14427"/>
                      <a:pt x="14602" y="14427"/>
                    </a:cubicBezTo>
                    <a:close/>
                    <a:moveTo>
                      <a:pt x="14684" y="14879"/>
                    </a:moveTo>
                    <a:cubicBezTo>
                      <a:pt x="14622" y="15048"/>
                      <a:pt x="14613" y="15245"/>
                      <a:pt x="14666" y="15396"/>
                    </a:cubicBezTo>
                    <a:cubicBezTo>
                      <a:pt x="14693" y="15477"/>
                      <a:pt x="14729" y="15539"/>
                      <a:pt x="14773" y="15593"/>
                    </a:cubicBezTo>
                    <a:cubicBezTo>
                      <a:pt x="14479" y="16404"/>
                      <a:pt x="14657" y="17493"/>
                      <a:pt x="15228" y="18144"/>
                    </a:cubicBezTo>
                    <a:cubicBezTo>
                      <a:pt x="15380" y="18322"/>
                      <a:pt x="15549" y="18447"/>
                      <a:pt x="15728" y="18536"/>
                    </a:cubicBezTo>
                    <a:cubicBezTo>
                      <a:pt x="15086" y="18465"/>
                      <a:pt x="14586" y="17823"/>
                      <a:pt x="14461" y="17225"/>
                    </a:cubicBezTo>
                    <a:cubicBezTo>
                      <a:pt x="14363" y="16743"/>
                      <a:pt x="14309" y="16306"/>
                      <a:pt x="14390" y="15816"/>
                    </a:cubicBezTo>
                    <a:cubicBezTo>
                      <a:pt x="14425" y="15557"/>
                      <a:pt x="14506" y="15164"/>
                      <a:pt x="14684" y="14879"/>
                    </a:cubicBezTo>
                    <a:close/>
                    <a:moveTo>
                      <a:pt x="35265" y="14233"/>
                    </a:moveTo>
                    <a:cubicBezTo>
                      <a:pt x="35324" y="14233"/>
                      <a:pt x="35383" y="14235"/>
                      <a:pt x="35443" y="14237"/>
                    </a:cubicBezTo>
                    <a:cubicBezTo>
                      <a:pt x="35907" y="14254"/>
                      <a:pt x="36371" y="14344"/>
                      <a:pt x="36826" y="14442"/>
                    </a:cubicBezTo>
                    <a:cubicBezTo>
                      <a:pt x="36755" y="14433"/>
                      <a:pt x="36675" y="14433"/>
                      <a:pt x="36594" y="14433"/>
                    </a:cubicBezTo>
                    <a:cubicBezTo>
                      <a:pt x="35782" y="14442"/>
                      <a:pt x="35015" y="14656"/>
                      <a:pt x="34266" y="14950"/>
                    </a:cubicBezTo>
                    <a:cubicBezTo>
                      <a:pt x="32580" y="15619"/>
                      <a:pt x="31001" y="16485"/>
                      <a:pt x="29243" y="16957"/>
                    </a:cubicBezTo>
                    <a:cubicBezTo>
                      <a:pt x="28146" y="17252"/>
                      <a:pt x="27075" y="17412"/>
                      <a:pt x="25951" y="17537"/>
                    </a:cubicBezTo>
                    <a:cubicBezTo>
                      <a:pt x="24952" y="17644"/>
                      <a:pt x="23917" y="17876"/>
                      <a:pt x="22909" y="17912"/>
                    </a:cubicBezTo>
                    <a:cubicBezTo>
                      <a:pt x="22722" y="17900"/>
                      <a:pt x="22537" y="17894"/>
                      <a:pt x="22354" y="17894"/>
                    </a:cubicBezTo>
                    <a:cubicBezTo>
                      <a:pt x="22117" y="17894"/>
                      <a:pt x="21883" y="17905"/>
                      <a:pt x="21651" y="17930"/>
                    </a:cubicBezTo>
                    <a:cubicBezTo>
                      <a:pt x="20920" y="17992"/>
                      <a:pt x="20188" y="18117"/>
                      <a:pt x="19484" y="18305"/>
                    </a:cubicBezTo>
                    <a:cubicBezTo>
                      <a:pt x="19171" y="18385"/>
                      <a:pt x="18841" y="18474"/>
                      <a:pt x="18502" y="18545"/>
                    </a:cubicBezTo>
                    <a:cubicBezTo>
                      <a:pt x="18502" y="18528"/>
                      <a:pt x="18493" y="18519"/>
                      <a:pt x="18485" y="18519"/>
                    </a:cubicBezTo>
                    <a:cubicBezTo>
                      <a:pt x="17717" y="18403"/>
                      <a:pt x="17218" y="17725"/>
                      <a:pt x="17013" y="17029"/>
                    </a:cubicBezTo>
                    <a:cubicBezTo>
                      <a:pt x="16888" y="16574"/>
                      <a:pt x="16914" y="15914"/>
                      <a:pt x="17137" y="15396"/>
                    </a:cubicBezTo>
                    <a:cubicBezTo>
                      <a:pt x="17137" y="15405"/>
                      <a:pt x="17137" y="15414"/>
                      <a:pt x="17137" y="15414"/>
                    </a:cubicBezTo>
                    <a:cubicBezTo>
                      <a:pt x="17235" y="15721"/>
                      <a:pt x="17556" y="15843"/>
                      <a:pt x="17862" y="15843"/>
                    </a:cubicBezTo>
                    <a:cubicBezTo>
                      <a:pt x="17948" y="15843"/>
                      <a:pt x="18032" y="15833"/>
                      <a:pt x="18110" y="15816"/>
                    </a:cubicBezTo>
                    <a:cubicBezTo>
                      <a:pt x="18128" y="15807"/>
                      <a:pt x="18146" y="15807"/>
                      <a:pt x="18163" y="15798"/>
                    </a:cubicBezTo>
                    <a:cubicBezTo>
                      <a:pt x="18163" y="15816"/>
                      <a:pt x="18172" y="15825"/>
                      <a:pt x="18190" y="15833"/>
                    </a:cubicBezTo>
                    <a:cubicBezTo>
                      <a:pt x="18272" y="15861"/>
                      <a:pt x="18348" y="15872"/>
                      <a:pt x="18424" y="15872"/>
                    </a:cubicBezTo>
                    <a:cubicBezTo>
                      <a:pt x="18447" y="15872"/>
                      <a:pt x="18470" y="15871"/>
                      <a:pt x="18493" y="15869"/>
                    </a:cubicBezTo>
                    <a:cubicBezTo>
                      <a:pt x="18550" y="15933"/>
                      <a:pt x="18627" y="15969"/>
                      <a:pt x="18707" y="15969"/>
                    </a:cubicBezTo>
                    <a:cubicBezTo>
                      <a:pt x="18716" y="15969"/>
                      <a:pt x="18725" y="15968"/>
                      <a:pt x="18734" y="15967"/>
                    </a:cubicBezTo>
                    <a:cubicBezTo>
                      <a:pt x="18806" y="16058"/>
                      <a:pt x="18922" y="16097"/>
                      <a:pt x="19043" y="16097"/>
                    </a:cubicBezTo>
                    <a:cubicBezTo>
                      <a:pt x="19209" y="16097"/>
                      <a:pt x="19383" y="16023"/>
                      <a:pt x="19466" y="15905"/>
                    </a:cubicBezTo>
                    <a:cubicBezTo>
                      <a:pt x="19591" y="15735"/>
                      <a:pt x="19582" y="15548"/>
                      <a:pt x="19510" y="15378"/>
                    </a:cubicBezTo>
                    <a:lnTo>
                      <a:pt x="19510" y="15378"/>
                    </a:lnTo>
                    <a:cubicBezTo>
                      <a:pt x="19716" y="15432"/>
                      <a:pt x="19894" y="15503"/>
                      <a:pt x="20055" y="15646"/>
                    </a:cubicBezTo>
                    <a:cubicBezTo>
                      <a:pt x="20064" y="15655"/>
                      <a:pt x="20081" y="15673"/>
                      <a:pt x="20099" y="15682"/>
                    </a:cubicBezTo>
                    <a:cubicBezTo>
                      <a:pt x="20096" y="15682"/>
                      <a:pt x="20092" y="15682"/>
                      <a:pt x="20089" y="15682"/>
                    </a:cubicBezTo>
                    <a:cubicBezTo>
                      <a:pt x="19737" y="15682"/>
                      <a:pt x="19450" y="16140"/>
                      <a:pt x="19698" y="16440"/>
                    </a:cubicBezTo>
                    <a:cubicBezTo>
                      <a:pt x="19760" y="16511"/>
                      <a:pt x="19814" y="16565"/>
                      <a:pt x="19876" y="16618"/>
                    </a:cubicBezTo>
                    <a:cubicBezTo>
                      <a:pt x="19983" y="16833"/>
                      <a:pt x="20206" y="16984"/>
                      <a:pt x="20447" y="17047"/>
                    </a:cubicBezTo>
                    <a:cubicBezTo>
                      <a:pt x="20582" y="17182"/>
                      <a:pt x="20851" y="17210"/>
                      <a:pt x="21055" y="17210"/>
                    </a:cubicBezTo>
                    <a:cubicBezTo>
                      <a:pt x="21093" y="17210"/>
                      <a:pt x="21129" y="17209"/>
                      <a:pt x="21161" y="17207"/>
                    </a:cubicBezTo>
                    <a:cubicBezTo>
                      <a:pt x="21544" y="17189"/>
                      <a:pt x="21839" y="16957"/>
                      <a:pt x="21964" y="16601"/>
                    </a:cubicBezTo>
                    <a:cubicBezTo>
                      <a:pt x="21973" y="16592"/>
                      <a:pt x="21973" y="16574"/>
                      <a:pt x="21982" y="16565"/>
                    </a:cubicBezTo>
                    <a:cubicBezTo>
                      <a:pt x="22347" y="16788"/>
                      <a:pt x="22802" y="16868"/>
                      <a:pt x="23222" y="16949"/>
                    </a:cubicBezTo>
                    <a:cubicBezTo>
                      <a:pt x="23846" y="17056"/>
                      <a:pt x="24488" y="17127"/>
                      <a:pt x="25131" y="17154"/>
                    </a:cubicBezTo>
                    <a:cubicBezTo>
                      <a:pt x="25433" y="17171"/>
                      <a:pt x="25735" y="17185"/>
                      <a:pt x="26037" y="17185"/>
                    </a:cubicBezTo>
                    <a:cubicBezTo>
                      <a:pt x="26199" y="17185"/>
                      <a:pt x="26361" y="17181"/>
                      <a:pt x="26522" y="17172"/>
                    </a:cubicBezTo>
                    <a:cubicBezTo>
                      <a:pt x="27040" y="17136"/>
                      <a:pt x="27575" y="16975"/>
                      <a:pt x="28075" y="16859"/>
                    </a:cubicBezTo>
                    <a:cubicBezTo>
                      <a:pt x="28681" y="16726"/>
                      <a:pt x="29252" y="16556"/>
                      <a:pt x="29823" y="16306"/>
                    </a:cubicBezTo>
                    <a:cubicBezTo>
                      <a:pt x="30760" y="15887"/>
                      <a:pt x="31616" y="15343"/>
                      <a:pt x="32544" y="14915"/>
                    </a:cubicBezTo>
                    <a:cubicBezTo>
                      <a:pt x="33426" y="14503"/>
                      <a:pt x="34301" y="14233"/>
                      <a:pt x="35265" y="14233"/>
                    </a:cubicBezTo>
                    <a:close/>
                    <a:moveTo>
                      <a:pt x="16897" y="15628"/>
                    </a:moveTo>
                    <a:lnTo>
                      <a:pt x="16897" y="15628"/>
                    </a:lnTo>
                    <a:cubicBezTo>
                      <a:pt x="16477" y="16779"/>
                      <a:pt x="17102" y="18483"/>
                      <a:pt x="18369" y="18572"/>
                    </a:cubicBezTo>
                    <a:lnTo>
                      <a:pt x="18351" y="18572"/>
                    </a:lnTo>
                    <a:cubicBezTo>
                      <a:pt x="18284" y="18582"/>
                      <a:pt x="18219" y="18587"/>
                      <a:pt x="18154" y="18587"/>
                    </a:cubicBezTo>
                    <a:cubicBezTo>
                      <a:pt x="17600" y="18587"/>
                      <a:pt x="17140" y="18221"/>
                      <a:pt x="16852" y="17734"/>
                    </a:cubicBezTo>
                    <a:cubicBezTo>
                      <a:pt x="16558" y="17252"/>
                      <a:pt x="16343" y="16333"/>
                      <a:pt x="16611" y="15789"/>
                    </a:cubicBezTo>
                    <a:cubicBezTo>
                      <a:pt x="16727" y="15771"/>
                      <a:pt x="16816" y="15709"/>
                      <a:pt x="16897" y="15628"/>
                    </a:cubicBezTo>
                    <a:close/>
                    <a:moveTo>
                      <a:pt x="16308" y="15762"/>
                    </a:moveTo>
                    <a:cubicBezTo>
                      <a:pt x="16381" y="15784"/>
                      <a:pt x="16455" y="15800"/>
                      <a:pt x="16523" y="15800"/>
                    </a:cubicBezTo>
                    <a:cubicBezTo>
                      <a:pt x="16538" y="15800"/>
                      <a:pt x="16552" y="15799"/>
                      <a:pt x="16566" y="15798"/>
                    </a:cubicBezTo>
                    <a:lnTo>
                      <a:pt x="16566" y="15798"/>
                    </a:lnTo>
                    <a:cubicBezTo>
                      <a:pt x="16210" y="16413"/>
                      <a:pt x="16451" y="17368"/>
                      <a:pt x="16798" y="17921"/>
                    </a:cubicBezTo>
                    <a:cubicBezTo>
                      <a:pt x="17013" y="18260"/>
                      <a:pt x="17343" y="18519"/>
                      <a:pt x="17708" y="18626"/>
                    </a:cubicBezTo>
                    <a:lnTo>
                      <a:pt x="17423" y="18626"/>
                    </a:lnTo>
                    <a:cubicBezTo>
                      <a:pt x="17416" y="18626"/>
                      <a:pt x="17409" y="18626"/>
                      <a:pt x="17401" y="18626"/>
                    </a:cubicBezTo>
                    <a:cubicBezTo>
                      <a:pt x="16940" y="18626"/>
                      <a:pt x="16625" y="18344"/>
                      <a:pt x="16370" y="17983"/>
                    </a:cubicBezTo>
                    <a:cubicBezTo>
                      <a:pt x="16031" y="17493"/>
                      <a:pt x="15755" y="16288"/>
                      <a:pt x="16245" y="15780"/>
                    </a:cubicBezTo>
                    <a:cubicBezTo>
                      <a:pt x="16263" y="15780"/>
                      <a:pt x="16290" y="15771"/>
                      <a:pt x="16308" y="15762"/>
                    </a:cubicBezTo>
                    <a:close/>
                    <a:moveTo>
                      <a:pt x="13355" y="14611"/>
                    </a:moveTo>
                    <a:lnTo>
                      <a:pt x="13355" y="14611"/>
                    </a:lnTo>
                    <a:cubicBezTo>
                      <a:pt x="12713" y="14950"/>
                      <a:pt x="12222" y="15584"/>
                      <a:pt x="12061" y="16288"/>
                    </a:cubicBezTo>
                    <a:cubicBezTo>
                      <a:pt x="11820" y="17296"/>
                      <a:pt x="12338" y="18046"/>
                      <a:pt x="13194" y="18492"/>
                    </a:cubicBezTo>
                    <a:cubicBezTo>
                      <a:pt x="12901" y="18527"/>
                      <a:pt x="12616" y="18581"/>
                      <a:pt x="12341" y="18652"/>
                    </a:cubicBezTo>
                    <a:lnTo>
                      <a:pt x="12341" y="18652"/>
                    </a:lnTo>
                    <a:cubicBezTo>
                      <a:pt x="12347" y="18648"/>
                      <a:pt x="12346" y="18634"/>
                      <a:pt x="12338" y="18626"/>
                    </a:cubicBezTo>
                    <a:cubicBezTo>
                      <a:pt x="11606" y="18117"/>
                      <a:pt x="11285" y="17368"/>
                      <a:pt x="11455" y="16494"/>
                    </a:cubicBezTo>
                    <a:cubicBezTo>
                      <a:pt x="11589" y="15851"/>
                      <a:pt x="11981" y="15262"/>
                      <a:pt x="12516" y="14897"/>
                    </a:cubicBezTo>
                    <a:cubicBezTo>
                      <a:pt x="12579" y="14870"/>
                      <a:pt x="12632" y="14843"/>
                      <a:pt x="12686" y="14816"/>
                    </a:cubicBezTo>
                    <a:cubicBezTo>
                      <a:pt x="12909" y="14736"/>
                      <a:pt x="13132" y="14674"/>
                      <a:pt x="13355" y="14611"/>
                    </a:cubicBezTo>
                    <a:close/>
                    <a:moveTo>
                      <a:pt x="14791" y="15610"/>
                    </a:moveTo>
                    <a:lnTo>
                      <a:pt x="14791" y="15610"/>
                    </a:lnTo>
                    <a:cubicBezTo>
                      <a:pt x="14954" y="15785"/>
                      <a:pt x="15212" y="15872"/>
                      <a:pt x="15458" y="15872"/>
                    </a:cubicBezTo>
                    <a:cubicBezTo>
                      <a:pt x="15589" y="15872"/>
                      <a:pt x="15717" y="15847"/>
                      <a:pt x="15826" y="15798"/>
                    </a:cubicBezTo>
                    <a:lnTo>
                      <a:pt x="15835" y="15798"/>
                    </a:lnTo>
                    <a:cubicBezTo>
                      <a:pt x="15899" y="15812"/>
                      <a:pt x="15960" y="15819"/>
                      <a:pt x="16018" y="15819"/>
                    </a:cubicBezTo>
                    <a:cubicBezTo>
                      <a:pt x="16066" y="15819"/>
                      <a:pt x="16112" y="15815"/>
                      <a:pt x="16156" y="15807"/>
                    </a:cubicBezTo>
                    <a:lnTo>
                      <a:pt x="16156" y="15807"/>
                    </a:lnTo>
                    <a:cubicBezTo>
                      <a:pt x="15746" y="16288"/>
                      <a:pt x="15844" y="17314"/>
                      <a:pt x="16094" y="17805"/>
                    </a:cubicBezTo>
                    <a:cubicBezTo>
                      <a:pt x="16263" y="18126"/>
                      <a:pt x="16540" y="18510"/>
                      <a:pt x="16897" y="18652"/>
                    </a:cubicBezTo>
                    <a:cubicBezTo>
                      <a:pt x="16388" y="18644"/>
                      <a:pt x="15897" y="18563"/>
                      <a:pt x="15487" y="18242"/>
                    </a:cubicBezTo>
                    <a:cubicBezTo>
                      <a:pt x="14845" y="17734"/>
                      <a:pt x="14532" y="16404"/>
                      <a:pt x="14791" y="15610"/>
                    </a:cubicBezTo>
                    <a:close/>
                    <a:moveTo>
                      <a:pt x="17781" y="20078"/>
                    </a:moveTo>
                    <a:cubicBezTo>
                      <a:pt x="17964" y="20078"/>
                      <a:pt x="18148" y="20084"/>
                      <a:pt x="18333" y="20098"/>
                    </a:cubicBezTo>
                    <a:cubicBezTo>
                      <a:pt x="18895" y="20312"/>
                      <a:pt x="19457" y="20517"/>
                      <a:pt x="20037" y="20669"/>
                    </a:cubicBezTo>
                    <a:cubicBezTo>
                      <a:pt x="20144" y="20731"/>
                      <a:pt x="20260" y="20785"/>
                      <a:pt x="20385" y="20847"/>
                    </a:cubicBezTo>
                    <a:cubicBezTo>
                      <a:pt x="19612" y="20614"/>
                      <a:pt x="18819" y="20453"/>
                      <a:pt x="18019" y="20453"/>
                    </a:cubicBezTo>
                    <a:cubicBezTo>
                      <a:pt x="17655" y="20453"/>
                      <a:pt x="17289" y="20486"/>
                      <a:pt x="16923" y="20562"/>
                    </a:cubicBezTo>
                    <a:cubicBezTo>
                      <a:pt x="15380" y="20874"/>
                      <a:pt x="14024" y="21668"/>
                      <a:pt x="12570" y="22239"/>
                    </a:cubicBezTo>
                    <a:cubicBezTo>
                      <a:pt x="11179" y="22788"/>
                      <a:pt x="9755" y="23114"/>
                      <a:pt x="8259" y="23114"/>
                    </a:cubicBezTo>
                    <a:cubicBezTo>
                      <a:pt x="8200" y="23114"/>
                      <a:pt x="8141" y="23114"/>
                      <a:pt x="8083" y="23113"/>
                    </a:cubicBezTo>
                    <a:cubicBezTo>
                      <a:pt x="7619" y="23104"/>
                      <a:pt x="7164" y="23077"/>
                      <a:pt x="6709" y="23051"/>
                    </a:cubicBezTo>
                    <a:cubicBezTo>
                      <a:pt x="6227" y="23024"/>
                      <a:pt x="5594" y="23033"/>
                      <a:pt x="5139" y="22801"/>
                    </a:cubicBezTo>
                    <a:lnTo>
                      <a:pt x="5139" y="22801"/>
                    </a:lnTo>
                    <a:cubicBezTo>
                      <a:pt x="5420" y="22855"/>
                      <a:pt x="5720" y="22876"/>
                      <a:pt x="6026" y="22876"/>
                    </a:cubicBezTo>
                    <a:cubicBezTo>
                      <a:pt x="6629" y="22876"/>
                      <a:pt x="7255" y="22791"/>
                      <a:pt x="7806" y="22703"/>
                    </a:cubicBezTo>
                    <a:cubicBezTo>
                      <a:pt x="9019" y="22497"/>
                      <a:pt x="10197" y="22319"/>
                      <a:pt x="11357" y="21864"/>
                    </a:cubicBezTo>
                    <a:cubicBezTo>
                      <a:pt x="13453" y="21055"/>
                      <a:pt x="15520" y="20078"/>
                      <a:pt x="17781" y="20078"/>
                    </a:cubicBezTo>
                    <a:close/>
                    <a:moveTo>
                      <a:pt x="20014" y="0"/>
                    </a:moveTo>
                    <a:cubicBezTo>
                      <a:pt x="19634" y="0"/>
                      <a:pt x="19258" y="26"/>
                      <a:pt x="18895" y="79"/>
                    </a:cubicBezTo>
                    <a:cubicBezTo>
                      <a:pt x="18592" y="124"/>
                      <a:pt x="18279" y="204"/>
                      <a:pt x="17967" y="329"/>
                    </a:cubicBezTo>
                    <a:cubicBezTo>
                      <a:pt x="17664" y="373"/>
                      <a:pt x="17307" y="480"/>
                      <a:pt x="16977" y="650"/>
                    </a:cubicBezTo>
                    <a:lnTo>
                      <a:pt x="16959" y="650"/>
                    </a:lnTo>
                    <a:cubicBezTo>
                      <a:pt x="16129" y="935"/>
                      <a:pt x="15103" y="2015"/>
                      <a:pt x="15282" y="2969"/>
                    </a:cubicBezTo>
                    <a:cubicBezTo>
                      <a:pt x="15371" y="3460"/>
                      <a:pt x="15576" y="3915"/>
                      <a:pt x="16022" y="4174"/>
                    </a:cubicBezTo>
                    <a:cubicBezTo>
                      <a:pt x="16242" y="4299"/>
                      <a:pt x="16477" y="4363"/>
                      <a:pt x="16709" y="4363"/>
                    </a:cubicBezTo>
                    <a:cubicBezTo>
                      <a:pt x="16957" y="4363"/>
                      <a:pt x="17202" y="4290"/>
                      <a:pt x="17423" y="4138"/>
                    </a:cubicBezTo>
                    <a:cubicBezTo>
                      <a:pt x="17548" y="4111"/>
                      <a:pt x="17682" y="4067"/>
                      <a:pt x="17815" y="4013"/>
                    </a:cubicBezTo>
                    <a:cubicBezTo>
                      <a:pt x="18101" y="3960"/>
                      <a:pt x="18324" y="3808"/>
                      <a:pt x="18306" y="3469"/>
                    </a:cubicBezTo>
                    <a:cubicBezTo>
                      <a:pt x="18279" y="3112"/>
                      <a:pt x="18047" y="2889"/>
                      <a:pt x="17708" y="2862"/>
                    </a:cubicBezTo>
                    <a:cubicBezTo>
                      <a:pt x="17771" y="2737"/>
                      <a:pt x="17896" y="2648"/>
                      <a:pt x="18047" y="2604"/>
                    </a:cubicBezTo>
                    <a:cubicBezTo>
                      <a:pt x="18124" y="2581"/>
                      <a:pt x="18212" y="2569"/>
                      <a:pt x="18301" y="2569"/>
                    </a:cubicBezTo>
                    <a:cubicBezTo>
                      <a:pt x="18421" y="2569"/>
                      <a:pt x="18543" y="2590"/>
                      <a:pt x="18645" y="2630"/>
                    </a:cubicBezTo>
                    <a:cubicBezTo>
                      <a:pt x="18203" y="3007"/>
                      <a:pt x="18633" y="3948"/>
                      <a:pt x="19286" y="3948"/>
                    </a:cubicBezTo>
                    <a:cubicBezTo>
                      <a:pt x="19344" y="3948"/>
                      <a:pt x="19404" y="3940"/>
                      <a:pt x="19466" y="3924"/>
                    </a:cubicBezTo>
                    <a:cubicBezTo>
                      <a:pt x="19604" y="3985"/>
                      <a:pt x="19749" y="4020"/>
                      <a:pt x="19892" y="4020"/>
                    </a:cubicBezTo>
                    <a:cubicBezTo>
                      <a:pt x="19998" y="4020"/>
                      <a:pt x="20104" y="4001"/>
                      <a:pt x="20206" y="3960"/>
                    </a:cubicBezTo>
                    <a:cubicBezTo>
                      <a:pt x="20233" y="3963"/>
                      <a:pt x="20259" y="3964"/>
                      <a:pt x="20286" y="3964"/>
                    </a:cubicBezTo>
                    <a:cubicBezTo>
                      <a:pt x="20573" y="3964"/>
                      <a:pt x="20855" y="3790"/>
                      <a:pt x="20929" y="3496"/>
                    </a:cubicBezTo>
                    <a:cubicBezTo>
                      <a:pt x="20996" y="3253"/>
                      <a:pt x="20780" y="2947"/>
                      <a:pt x="20525" y="2947"/>
                    </a:cubicBezTo>
                    <a:cubicBezTo>
                      <a:pt x="20508" y="2947"/>
                      <a:pt x="20491" y="2949"/>
                      <a:pt x="20474" y="2952"/>
                    </a:cubicBezTo>
                    <a:cubicBezTo>
                      <a:pt x="20591" y="2711"/>
                      <a:pt x="20875" y="2628"/>
                      <a:pt x="21163" y="2628"/>
                    </a:cubicBezTo>
                    <a:cubicBezTo>
                      <a:pt x="21312" y="2628"/>
                      <a:pt x="21461" y="2650"/>
                      <a:pt x="21589" y="2684"/>
                    </a:cubicBezTo>
                    <a:cubicBezTo>
                      <a:pt x="21518" y="2728"/>
                      <a:pt x="21455" y="2773"/>
                      <a:pt x="21402" y="2836"/>
                    </a:cubicBezTo>
                    <a:cubicBezTo>
                      <a:pt x="21241" y="2969"/>
                      <a:pt x="21089" y="3059"/>
                      <a:pt x="21018" y="3255"/>
                    </a:cubicBezTo>
                    <a:cubicBezTo>
                      <a:pt x="20947" y="3460"/>
                      <a:pt x="20965" y="3656"/>
                      <a:pt x="21063" y="3844"/>
                    </a:cubicBezTo>
                    <a:cubicBezTo>
                      <a:pt x="21170" y="4040"/>
                      <a:pt x="21366" y="4138"/>
                      <a:pt x="21562" y="4200"/>
                    </a:cubicBezTo>
                    <a:cubicBezTo>
                      <a:pt x="21607" y="4218"/>
                      <a:pt x="21669" y="4227"/>
                      <a:pt x="21732" y="4236"/>
                    </a:cubicBezTo>
                    <a:cubicBezTo>
                      <a:pt x="21928" y="5021"/>
                      <a:pt x="21875" y="5762"/>
                      <a:pt x="21357" y="6422"/>
                    </a:cubicBezTo>
                    <a:cubicBezTo>
                      <a:pt x="20911" y="6975"/>
                      <a:pt x="20233" y="7127"/>
                      <a:pt x="19564" y="7243"/>
                    </a:cubicBezTo>
                    <a:cubicBezTo>
                      <a:pt x="19519" y="7216"/>
                      <a:pt x="19475" y="7189"/>
                      <a:pt x="19421" y="7162"/>
                    </a:cubicBezTo>
                    <a:cubicBezTo>
                      <a:pt x="18083" y="6368"/>
                      <a:pt x="16611" y="5797"/>
                      <a:pt x="15157" y="5289"/>
                    </a:cubicBezTo>
                    <a:cubicBezTo>
                      <a:pt x="14248" y="4970"/>
                      <a:pt x="13239" y="4792"/>
                      <a:pt x="12231" y="4792"/>
                    </a:cubicBezTo>
                    <a:cubicBezTo>
                      <a:pt x="10587" y="4792"/>
                      <a:pt x="8947" y="5266"/>
                      <a:pt x="7752" y="6377"/>
                    </a:cubicBezTo>
                    <a:cubicBezTo>
                      <a:pt x="6843" y="6449"/>
                      <a:pt x="5942" y="6645"/>
                      <a:pt x="5156" y="7002"/>
                    </a:cubicBezTo>
                    <a:cubicBezTo>
                      <a:pt x="4104" y="7483"/>
                      <a:pt x="3069" y="8081"/>
                      <a:pt x="2257" y="8920"/>
                    </a:cubicBezTo>
                    <a:cubicBezTo>
                      <a:pt x="1615" y="9589"/>
                      <a:pt x="1088" y="10409"/>
                      <a:pt x="687" y="11239"/>
                    </a:cubicBezTo>
                    <a:cubicBezTo>
                      <a:pt x="196" y="12247"/>
                      <a:pt x="0" y="13639"/>
                      <a:pt x="428" y="14709"/>
                    </a:cubicBezTo>
                    <a:cubicBezTo>
                      <a:pt x="441" y="14739"/>
                      <a:pt x="471" y="14754"/>
                      <a:pt x="499" y="14754"/>
                    </a:cubicBezTo>
                    <a:cubicBezTo>
                      <a:pt x="530" y="14754"/>
                      <a:pt x="558" y="14734"/>
                      <a:pt x="553" y="14692"/>
                    </a:cubicBezTo>
                    <a:cubicBezTo>
                      <a:pt x="518" y="14076"/>
                      <a:pt x="562" y="13443"/>
                      <a:pt x="687" y="12845"/>
                    </a:cubicBezTo>
                    <a:cubicBezTo>
                      <a:pt x="874" y="11971"/>
                      <a:pt x="1517" y="11105"/>
                      <a:pt x="2159" y="10508"/>
                    </a:cubicBezTo>
                    <a:cubicBezTo>
                      <a:pt x="2516" y="10169"/>
                      <a:pt x="3006" y="9892"/>
                      <a:pt x="3497" y="9669"/>
                    </a:cubicBezTo>
                    <a:lnTo>
                      <a:pt x="3497" y="9669"/>
                    </a:lnTo>
                    <a:cubicBezTo>
                      <a:pt x="2980" y="10035"/>
                      <a:pt x="2578" y="10427"/>
                      <a:pt x="2302" y="11034"/>
                    </a:cubicBezTo>
                    <a:cubicBezTo>
                      <a:pt x="1981" y="11703"/>
                      <a:pt x="1918" y="12381"/>
                      <a:pt x="1954" y="13121"/>
                    </a:cubicBezTo>
                    <a:cubicBezTo>
                      <a:pt x="2007" y="14174"/>
                      <a:pt x="2846" y="14959"/>
                      <a:pt x="3720" y="15441"/>
                    </a:cubicBezTo>
                    <a:cubicBezTo>
                      <a:pt x="3725" y="15444"/>
                      <a:pt x="3729" y="15445"/>
                      <a:pt x="3733" y="15445"/>
                    </a:cubicBezTo>
                    <a:cubicBezTo>
                      <a:pt x="3754" y="15445"/>
                      <a:pt x="3769" y="15413"/>
                      <a:pt x="3747" y="15405"/>
                    </a:cubicBezTo>
                    <a:cubicBezTo>
                      <a:pt x="2944" y="14897"/>
                      <a:pt x="2168" y="14103"/>
                      <a:pt x="2088" y="13121"/>
                    </a:cubicBezTo>
                    <a:cubicBezTo>
                      <a:pt x="1963" y="11676"/>
                      <a:pt x="2543" y="10525"/>
                      <a:pt x="3613" y="9615"/>
                    </a:cubicBezTo>
                    <a:cubicBezTo>
                      <a:pt x="3863" y="9508"/>
                      <a:pt x="4122" y="9410"/>
                      <a:pt x="4362" y="9339"/>
                    </a:cubicBezTo>
                    <a:cubicBezTo>
                      <a:pt x="4505" y="9294"/>
                      <a:pt x="4666" y="9268"/>
                      <a:pt x="4817" y="9250"/>
                    </a:cubicBezTo>
                    <a:lnTo>
                      <a:pt x="4817" y="9250"/>
                    </a:lnTo>
                    <a:cubicBezTo>
                      <a:pt x="4273" y="9464"/>
                      <a:pt x="3827" y="10186"/>
                      <a:pt x="3586" y="10632"/>
                    </a:cubicBezTo>
                    <a:cubicBezTo>
                      <a:pt x="3238" y="11257"/>
                      <a:pt x="3096" y="11997"/>
                      <a:pt x="3140" y="12702"/>
                    </a:cubicBezTo>
                    <a:cubicBezTo>
                      <a:pt x="3238" y="14344"/>
                      <a:pt x="4603" y="15825"/>
                      <a:pt x="6111" y="16351"/>
                    </a:cubicBezTo>
                    <a:cubicBezTo>
                      <a:pt x="6114" y="16352"/>
                      <a:pt x="6116" y="16352"/>
                      <a:pt x="6119" y="16352"/>
                    </a:cubicBezTo>
                    <a:cubicBezTo>
                      <a:pt x="6148" y="16352"/>
                      <a:pt x="6153" y="16306"/>
                      <a:pt x="6120" y="16297"/>
                    </a:cubicBezTo>
                    <a:cubicBezTo>
                      <a:pt x="4817" y="15744"/>
                      <a:pt x="3720" y="14531"/>
                      <a:pt x="3372" y="13148"/>
                    </a:cubicBezTo>
                    <a:cubicBezTo>
                      <a:pt x="3194" y="12479"/>
                      <a:pt x="3310" y="11774"/>
                      <a:pt x="3533" y="11132"/>
                    </a:cubicBezTo>
                    <a:cubicBezTo>
                      <a:pt x="3649" y="10802"/>
                      <a:pt x="3836" y="10508"/>
                      <a:pt x="4032" y="10213"/>
                    </a:cubicBezTo>
                    <a:cubicBezTo>
                      <a:pt x="4264" y="9856"/>
                      <a:pt x="4630" y="9285"/>
                      <a:pt x="5085" y="9232"/>
                    </a:cubicBezTo>
                    <a:cubicBezTo>
                      <a:pt x="5094" y="9232"/>
                      <a:pt x="5094" y="9223"/>
                      <a:pt x="5103" y="9223"/>
                    </a:cubicBezTo>
                    <a:cubicBezTo>
                      <a:pt x="5210" y="9214"/>
                      <a:pt x="5317" y="9214"/>
                      <a:pt x="5424" y="9205"/>
                    </a:cubicBezTo>
                    <a:cubicBezTo>
                      <a:pt x="5540" y="9205"/>
                      <a:pt x="5790" y="9232"/>
                      <a:pt x="6049" y="9294"/>
                    </a:cubicBezTo>
                    <a:cubicBezTo>
                      <a:pt x="5299" y="9401"/>
                      <a:pt x="4817" y="10124"/>
                      <a:pt x="4514" y="10784"/>
                    </a:cubicBezTo>
                    <a:cubicBezTo>
                      <a:pt x="4157" y="11569"/>
                      <a:pt x="3925" y="12533"/>
                      <a:pt x="4166" y="13380"/>
                    </a:cubicBezTo>
                    <a:cubicBezTo>
                      <a:pt x="4577" y="14790"/>
                      <a:pt x="5772" y="16244"/>
                      <a:pt x="7182" y="16726"/>
                    </a:cubicBezTo>
                    <a:cubicBezTo>
                      <a:pt x="7187" y="16728"/>
                      <a:pt x="7191" y="16729"/>
                      <a:pt x="7195" y="16729"/>
                    </a:cubicBezTo>
                    <a:cubicBezTo>
                      <a:pt x="7221" y="16729"/>
                      <a:pt x="7230" y="16687"/>
                      <a:pt x="7199" y="16672"/>
                    </a:cubicBezTo>
                    <a:cubicBezTo>
                      <a:pt x="5906" y="16137"/>
                      <a:pt x="4907" y="14843"/>
                      <a:pt x="4416" y="13567"/>
                    </a:cubicBezTo>
                    <a:cubicBezTo>
                      <a:pt x="4122" y="12800"/>
                      <a:pt x="4291" y="11988"/>
                      <a:pt x="4532" y="11230"/>
                    </a:cubicBezTo>
                    <a:cubicBezTo>
                      <a:pt x="4782" y="10454"/>
                      <a:pt x="5308" y="9508"/>
                      <a:pt x="6182" y="9321"/>
                    </a:cubicBezTo>
                    <a:cubicBezTo>
                      <a:pt x="6343" y="9375"/>
                      <a:pt x="6655" y="9562"/>
                      <a:pt x="6735" y="9624"/>
                    </a:cubicBezTo>
                    <a:cubicBezTo>
                      <a:pt x="6807" y="9687"/>
                      <a:pt x="6834" y="9758"/>
                      <a:pt x="6834" y="9758"/>
                    </a:cubicBezTo>
                    <a:cubicBezTo>
                      <a:pt x="6834" y="9758"/>
                      <a:pt x="6771" y="9687"/>
                      <a:pt x="6700" y="9660"/>
                    </a:cubicBezTo>
                    <a:cubicBezTo>
                      <a:pt x="6656" y="9641"/>
                      <a:pt x="6578" y="9618"/>
                      <a:pt x="6495" y="9618"/>
                    </a:cubicBezTo>
                    <a:cubicBezTo>
                      <a:pt x="6459" y="9618"/>
                      <a:pt x="6422" y="9623"/>
                      <a:pt x="6388" y="9633"/>
                    </a:cubicBezTo>
                    <a:cubicBezTo>
                      <a:pt x="6173" y="9687"/>
                      <a:pt x="5986" y="9910"/>
                      <a:pt x="5906" y="10133"/>
                    </a:cubicBezTo>
                    <a:cubicBezTo>
                      <a:pt x="5826" y="10383"/>
                      <a:pt x="5933" y="10615"/>
                      <a:pt x="6111" y="10784"/>
                    </a:cubicBezTo>
                    <a:cubicBezTo>
                      <a:pt x="5415" y="11899"/>
                      <a:pt x="5674" y="13291"/>
                      <a:pt x="6370" y="14335"/>
                    </a:cubicBezTo>
                    <a:cubicBezTo>
                      <a:pt x="7066" y="15370"/>
                      <a:pt x="8243" y="16137"/>
                      <a:pt x="9474" y="16404"/>
                    </a:cubicBezTo>
                    <a:cubicBezTo>
                      <a:pt x="9117" y="16966"/>
                      <a:pt x="8885" y="17582"/>
                      <a:pt x="8939" y="18296"/>
                    </a:cubicBezTo>
                    <a:cubicBezTo>
                      <a:pt x="8939" y="18340"/>
                      <a:pt x="8972" y="18365"/>
                      <a:pt x="9006" y="18365"/>
                    </a:cubicBezTo>
                    <a:cubicBezTo>
                      <a:pt x="9033" y="18365"/>
                      <a:pt x="9061" y="18349"/>
                      <a:pt x="9073" y="18313"/>
                    </a:cubicBezTo>
                    <a:cubicBezTo>
                      <a:pt x="9224" y="17796"/>
                      <a:pt x="9483" y="17288"/>
                      <a:pt x="9822" y="16859"/>
                    </a:cubicBezTo>
                    <a:cubicBezTo>
                      <a:pt x="10054" y="16574"/>
                      <a:pt x="10357" y="16342"/>
                      <a:pt x="10652" y="16110"/>
                    </a:cubicBezTo>
                    <a:lnTo>
                      <a:pt x="10652" y="16110"/>
                    </a:lnTo>
                    <a:cubicBezTo>
                      <a:pt x="10134" y="16734"/>
                      <a:pt x="9751" y="17555"/>
                      <a:pt x="9920" y="18367"/>
                    </a:cubicBezTo>
                    <a:cubicBezTo>
                      <a:pt x="9924" y="18385"/>
                      <a:pt x="9936" y="18393"/>
                      <a:pt x="9949" y="18393"/>
                    </a:cubicBezTo>
                    <a:cubicBezTo>
                      <a:pt x="9968" y="18393"/>
                      <a:pt x="9988" y="18376"/>
                      <a:pt x="9983" y="18349"/>
                    </a:cubicBezTo>
                    <a:cubicBezTo>
                      <a:pt x="9831" y="17484"/>
                      <a:pt x="10375" y="16538"/>
                      <a:pt x="10937" y="15887"/>
                    </a:cubicBezTo>
                    <a:cubicBezTo>
                      <a:pt x="10991" y="15851"/>
                      <a:pt x="11035" y="15816"/>
                      <a:pt x="11071" y="15780"/>
                    </a:cubicBezTo>
                    <a:cubicBezTo>
                      <a:pt x="11446" y="15477"/>
                      <a:pt x="11892" y="15191"/>
                      <a:pt x="12347" y="14977"/>
                    </a:cubicBezTo>
                    <a:lnTo>
                      <a:pt x="12347" y="14977"/>
                    </a:lnTo>
                    <a:cubicBezTo>
                      <a:pt x="11803" y="15361"/>
                      <a:pt x="11464" y="15878"/>
                      <a:pt x="11321" y="16610"/>
                    </a:cubicBezTo>
                    <a:cubicBezTo>
                      <a:pt x="11151" y="17484"/>
                      <a:pt x="11562" y="18233"/>
                      <a:pt x="12320" y="18652"/>
                    </a:cubicBezTo>
                    <a:lnTo>
                      <a:pt x="12329" y="18652"/>
                    </a:lnTo>
                    <a:cubicBezTo>
                      <a:pt x="10848" y="19009"/>
                      <a:pt x="9430" y="19705"/>
                      <a:pt x="8038" y="20321"/>
                    </a:cubicBezTo>
                    <a:cubicBezTo>
                      <a:pt x="7057" y="20749"/>
                      <a:pt x="6138" y="21141"/>
                      <a:pt x="5067" y="21293"/>
                    </a:cubicBezTo>
                    <a:cubicBezTo>
                      <a:pt x="4407" y="21391"/>
                      <a:pt x="3729" y="21436"/>
                      <a:pt x="3051" y="21445"/>
                    </a:cubicBezTo>
                    <a:cubicBezTo>
                      <a:pt x="2534" y="21445"/>
                      <a:pt x="1972" y="21445"/>
                      <a:pt x="1481" y="21257"/>
                    </a:cubicBezTo>
                    <a:cubicBezTo>
                      <a:pt x="1478" y="21256"/>
                      <a:pt x="1476" y="21256"/>
                      <a:pt x="1474" y="21256"/>
                    </a:cubicBezTo>
                    <a:cubicBezTo>
                      <a:pt x="1461" y="21256"/>
                      <a:pt x="1457" y="21276"/>
                      <a:pt x="1472" y="21284"/>
                    </a:cubicBezTo>
                    <a:cubicBezTo>
                      <a:pt x="1919" y="21462"/>
                      <a:pt x="2425" y="21510"/>
                      <a:pt x="2929" y="21510"/>
                    </a:cubicBezTo>
                    <a:cubicBezTo>
                      <a:pt x="3259" y="21510"/>
                      <a:pt x="3588" y="21489"/>
                      <a:pt x="3899" y="21471"/>
                    </a:cubicBezTo>
                    <a:cubicBezTo>
                      <a:pt x="4710" y="21436"/>
                      <a:pt x="5576" y="21356"/>
                      <a:pt x="6361" y="21106"/>
                    </a:cubicBezTo>
                    <a:cubicBezTo>
                      <a:pt x="8118" y="20544"/>
                      <a:pt x="9760" y="19607"/>
                      <a:pt x="11499" y="18991"/>
                    </a:cubicBezTo>
                    <a:cubicBezTo>
                      <a:pt x="12372" y="18678"/>
                      <a:pt x="13271" y="18530"/>
                      <a:pt x="14165" y="18530"/>
                    </a:cubicBezTo>
                    <a:cubicBezTo>
                      <a:pt x="15968" y="18530"/>
                      <a:pt x="17752" y="19131"/>
                      <a:pt x="19261" y="20187"/>
                    </a:cubicBezTo>
                    <a:cubicBezTo>
                      <a:pt x="19439" y="20312"/>
                      <a:pt x="19626" y="20428"/>
                      <a:pt x="19814" y="20544"/>
                    </a:cubicBezTo>
                    <a:cubicBezTo>
                      <a:pt x="18752" y="20196"/>
                      <a:pt x="17744" y="19687"/>
                      <a:pt x="16665" y="19384"/>
                    </a:cubicBezTo>
                    <a:cubicBezTo>
                      <a:pt x="16061" y="19213"/>
                      <a:pt x="15435" y="19086"/>
                      <a:pt x="14814" y="19086"/>
                    </a:cubicBezTo>
                    <a:cubicBezTo>
                      <a:pt x="14756" y="19086"/>
                      <a:pt x="14698" y="19087"/>
                      <a:pt x="14640" y="19090"/>
                    </a:cubicBezTo>
                    <a:cubicBezTo>
                      <a:pt x="13801" y="19116"/>
                      <a:pt x="12962" y="19446"/>
                      <a:pt x="12204" y="19785"/>
                    </a:cubicBezTo>
                    <a:cubicBezTo>
                      <a:pt x="10572" y="20499"/>
                      <a:pt x="9037" y="21391"/>
                      <a:pt x="7369" y="22025"/>
                    </a:cubicBezTo>
                    <a:cubicBezTo>
                      <a:pt x="6785" y="22242"/>
                      <a:pt x="6137" y="22343"/>
                      <a:pt x="5484" y="22343"/>
                    </a:cubicBezTo>
                    <a:cubicBezTo>
                      <a:pt x="4639" y="22343"/>
                      <a:pt x="3786" y="22175"/>
                      <a:pt x="3051" y="21873"/>
                    </a:cubicBezTo>
                    <a:cubicBezTo>
                      <a:pt x="3049" y="21872"/>
                      <a:pt x="3046" y="21872"/>
                      <a:pt x="3044" y="21872"/>
                    </a:cubicBezTo>
                    <a:cubicBezTo>
                      <a:pt x="3020" y="21872"/>
                      <a:pt x="3000" y="21910"/>
                      <a:pt x="3024" y="21926"/>
                    </a:cubicBezTo>
                    <a:cubicBezTo>
                      <a:pt x="3783" y="22247"/>
                      <a:pt x="4719" y="22441"/>
                      <a:pt x="5617" y="22441"/>
                    </a:cubicBezTo>
                    <a:cubicBezTo>
                      <a:pt x="6071" y="22441"/>
                      <a:pt x="6516" y="22391"/>
                      <a:pt x="6923" y="22283"/>
                    </a:cubicBezTo>
                    <a:cubicBezTo>
                      <a:pt x="8413" y="21891"/>
                      <a:pt x="9849" y="21079"/>
                      <a:pt x="11223" y="20392"/>
                    </a:cubicBezTo>
                    <a:cubicBezTo>
                      <a:pt x="12151" y="19919"/>
                      <a:pt x="13096" y="19482"/>
                      <a:pt x="14131" y="19277"/>
                    </a:cubicBezTo>
                    <a:cubicBezTo>
                      <a:pt x="14365" y="19230"/>
                      <a:pt x="14599" y="19209"/>
                      <a:pt x="14833" y="19209"/>
                    </a:cubicBezTo>
                    <a:cubicBezTo>
                      <a:pt x="15395" y="19209"/>
                      <a:pt x="15956" y="19326"/>
                      <a:pt x="16504" y="19464"/>
                    </a:cubicBezTo>
                    <a:cubicBezTo>
                      <a:pt x="17093" y="19625"/>
                      <a:pt x="17664" y="19839"/>
                      <a:pt x="18235" y="20053"/>
                    </a:cubicBezTo>
                    <a:cubicBezTo>
                      <a:pt x="17861" y="20002"/>
                      <a:pt x="17493" y="19974"/>
                      <a:pt x="17127" y="19974"/>
                    </a:cubicBezTo>
                    <a:cubicBezTo>
                      <a:pt x="16539" y="19974"/>
                      <a:pt x="15956" y="20045"/>
                      <a:pt x="15362" y="20205"/>
                    </a:cubicBezTo>
                    <a:cubicBezTo>
                      <a:pt x="14202" y="20508"/>
                      <a:pt x="13078" y="20990"/>
                      <a:pt x="11963" y="21427"/>
                    </a:cubicBezTo>
                    <a:cubicBezTo>
                      <a:pt x="10750" y="21900"/>
                      <a:pt x="9528" y="22328"/>
                      <a:pt x="8234" y="22471"/>
                    </a:cubicBezTo>
                    <a:cubicBezTo>
                      <a:pt x="7744" y="22533"/>
                      <a:pt x="7244" y="22622"/>
                      <a:pt x="6744" y="22649"/>
                    </a:cubicBezTo>
                    <a:cubicBezTo>
                      <a:pt x="6307" y="22671"/>
                      <a:pt x="5847" y="22767"/>
                      <a:pt x="5391" y="22767"/>
                    </a:cubicBezTo>
                    <a:cubicBezTo>
                      <a:pt x="5280" y="22767"/>
                      <a:pt x="5169" y="22761"/>
                      <a:pt x="5058" y="22747"/>
                    </a:cubicBezTo>
                    <a:lnTo>
                      <a:pt x="5049" y="22747"/>
                    </a:lnTo>
                    <a:cubicBezTo>
                      <a:pt x="5040" y="22738"/>
                      <a:pt x="5023" y="22738"/>
                      <a:pt x="5014" y="22729"/>
                    </a:cubicBezTo>
                    <a:cubicBezTo>
                      <a:pt x="5012" y="22728"/>
                      <a:pt x="5010" y="22727"/>
                      <a:pt x="5008" y="22727"/>
                    </a:cubicBezTo>
                    <a:cubicBezTo>
                      <a:pt x="4999" y="22727"/>
                      <a:pt x="4989" y="22740"/>
                      <a:pt x="4996" y="22747"/>
                    </a:cubicBezTo>
                    <a:cubicBezTo>
                      <a:pt x="5656" y="23291"/>
                      <a:pt x="6878" y="23184"/>
                      <a:pt x="7672" y="23220"/>
                    </a:cubicBezTo>
                    <a:cubicBezTo>
                      <a:pt x="7836" y="23225"/>
                      <a:pt x="8000" y="23228"/>
                      <a:pt x="8163" y="23228"/>
                    </a:cubicBezTo>
                    <a:cubicBezTo>
                      <a:pt x="9355" y="23228"/>
                      <a:pt x="10514" y="23079"/>
                      <a:pt x="11660" y="22703"/>
                    </a:cubicBezTo>
                    <a:cubicBezTo>
                      <a:pt x="13212" y="22185"/>
                      <a:pt x="14640" y="21338"/>
                      <a:pt x="16219" y="20865"/>
                    </a:cubicBezTo>
                    <a:cubicBezTo>
                      <a:pt x="16860" y="20671"/>
                      <a:pt x="17502" y="20588"/>
                      <a:pt x="18144" y="20588"/>
                    </a:cubicBezTo>
                    <a:cubicBezTo>
                      <a:pt x="18950" y="20588"/>
                      <a:pt x="19755" y="20719"/>
                      <a:pt x="20554" y="20927"/>
                    </a:cubicBezTo>
                    <a:cubicBezTo>
                      <a:pt x="21330" y="21302"/>
                      <a:pt x="22160" y="21605"/>
                      <a:pt x="22945" y="21882"/>
                    </a:cubicBezTo>
                    <a:cubicBezTo>
                      <a:pt x="23257" y="21989"/>
                      <a:pt x="23578" y="22096"/>
                      <a:pt x="23900" y="22194"/>
                    </a:cubicBezTo>
                    <a:cubicBezTo>
                      <a:pt x="23159" y="22042"/>
                      <a:pt x="22419" y="21918"/>
                      <a:pt x="21687" y="21828"/>
                    </a:cubicBezTo>
                    <a:cubicBezTo>
                      <a:pt x="21280" y="21781"/>
                      <a:pt x="20871" y="21759"/>
                      <a:pt x="20463" y="21759"/>
                    </a:cubicBezTo>
                    <a:cubicBezTo>
                      <a:pt x="19412" y="21759"/>
                      <a:pt x="18361" y="21902"/>
                      <a:pt x="17334" y="22114"/>
                    </a:cubicBezTo>
                    <a:cubicBezTo>
                      <a:pt x="15897" y="22417"/>
                      <a:pt x="14524" y="22881"/>
                      <a:pt x="13141" y="23372"/>
                    </a:cubicBezTo>
                    <a:cubicBezTo>
                      <a:pt x="12436" y="23621"/>
                      <a:pt x="11731" y="23889"/>
                      <a:pt x="11000" y="24076"/>
                    </a:cubicBezTo>
                    <a:cubicBezTo>
                      <a:pt x="10526" y="24198"/>
                      <a:pt x="9949" y="24328"/>
                      <a:pt x="9400" y="24328"/>
                    </a:cubicBezTo>
                    <a:cubicBezTo>
                      <a:pt x="9143" y="24328"/>
                      <a:pt x="8893" y="24299"/>
                      <a:pt x="8662" y="24228"/>
                    </a:cubicBezTo>
                    <a:cubicBezTo>
                      <a:pt x="8654" y="24228"/>
                      <a:pt x="8654" y="24246"/>
                      <a:pt x="8662" y="24246"/>
                    </a:cubicBezTo>
                    <a:cubicBezTo>
                      <a:pt x="8975" y="24371"/>
                      <a:pt x="9312" y="24421"/>
                      <a:pt x="9657" y="24421"/>
                    </a:cubicBezTo>
                    <a:cubicBezTo>
                      <a:pt x="10573" y="24421"/>
                      <a:pt x="11554" y="24068"/>
                      <a:pt x="12338" y="23809"/>
                    </a:cubicBezTo>
                    <a:cubicBezTo>
                      <a:pt x="13783" y="23336"/>
                      <a:pt x="15210" y="22774"/>
                      <a:pt x="16682" y="22435"/>
                    </a:cubicBezTo>
                    <a:cubicBezTo>
                      <a:pt x="17999" y="22136"/>
                      <a:pt x="19301" y="21934"/>
                      <a:pt x="20638" y="21934"/>
                    </a:cubicBezTo>
                    <a:cubicBezTo>
                      <a:pt x="20815" y="21934"/>
                      <a:pt x="20992" y="21937"/>
                      <a:pt x="21170" y="21944"/>
                    </a:cubicBezTo>
                    <a:cubicBezTo>
                      <a:pt x="21919" y="21980"/>
                      <a:pt x="22668" y="22114"/>
                      <a:pt x="23409" y="22257"/>
                    </a:cubicBezTo>
                    <a:cubicBezTo>
                      <a:pt x="23909" y="22355"/>
                      <a:pt x="24408" y="22408"/>
                      <a:pt x="24908" y="22480"/>
                    </a:cubicBezTo>
                    <a:cubicBezTo>
                      <a:pt x="25984" y="22749"/>
                      <a:pt x="27097" y="22927"/>
                      <a:pt x="28195" y="22927"/>
                    </a:cubicBezTo>
                    <a:cubicBezTo>
                      <a:pt x="29134" y="22927"/>
                      <a:pt x="30063" y="22796"/>
                      <a:pt x="30947" y="22480"/>
                    </a:cubicBezTo>
                    <a:cubicBezTo>
                      <a:pt x="30971" y="22472"/>
                      <a:pt x="30967" y="22442"/>
                      <a:pt x="30946" y="22442"/>
                    </a:cubicBezTo>
                    <a:cubicBezTo>
                      <a:pt x="30944" y="22442"/>
                      <a:pt x="30941" y="22443"/>
                      <a:pt x="30938" y="22444"/>
                    </a:cubicBezTo>
                    <a:cubicBezTo>
                      <a:pt x="30104" y="22725"/>
                      <a:pt x="29233" y="22838"/>
                      <a:pt x="28356" y="22838"/>
                    </a:cubicBezTo>
                    <a:cubicBezTo>
                      <a:pt x="27087" y="22838"/>
                      <a:pt x="25804" y="22600"/>
                      <a:pt x="24595" y="22283"/>
                    </a:cubicBezTo>
                    <a:cubicBezTo>
                      <a:pt x="22945" y="21855"/>
                      <a:pt x="21312" y="21222"/>
                      <a:pt x="19814" y="20401"/>
                    </a:cubicBezTo>
                    <a:cubicBezTo>
                      <a:pt x="19323" y="20133"/>
                      <a:pt x="18859" y="19821"/>
                      <a:pt x="18377" y="19545"/>
                    </a:cubicBezTo>
                    <a:lnTo>
                      <a:pt x="18377" y="19545"/>
                    </a:lnTo>
                    <a:cubicBezTo>
                      <a:pt x="18825" y="19656"/>
                      <a:pt x="19304" y="19683"/>
                      <a:pt x="19776" y="19683"/>
                    </a:cubicBezTo>
                    <a:cubicBezTo>
                      <a:pt x="20170" y="19683"/>
                      <a:pt x="20559" y="19665"/>
                      <a:pt x="20920" y="19661"/>
                    </a:cubicBezTo>
                    <a:cubicBezTo>
                      <a:pt x="20948" y="19660"/>
                      <a:pt x="20976" y="19660"/>
                      <a:pt x="21004" y="19660"/>
                    </a:cubicBezTo>
                    <a:cubicBezTo>
                      <a:pt x="22499" y="19660"/>
                      <a:pt x="23935" y="20123"/>
                      <a:pt x="25354" y="20544"/>
                    </a:cubicBezTo>
                    <a:cubicBezTo>
                      <a:pt x="26638" y="20918"/>
                      <a:pt x="27816" y="21516"/>
                      <a:pt x="29163" y="21677"/>
                    </a:cubicBezTo>
                    <a:cubicBezTo>
                      <a:pt x="29456" y="21710"/>
                      <a:pt x="29814" y="21746"/>
                      <a:pt x="30180" y="21746"/>
                    </a:cubicBezTo>
                    <a:cubicBezTo>
                      <a:pt x="30785" y="21746"/>
                      <a:pt x="31411" y="21648"/>
                      <a:pt x="31795" y="21275"/>
                    </a:cubicBezTo>
                    <a:cubicBezTo>
                      <a:pt x="31801" y="21269"/>
                      <a:pt x="31798" y="21263"/>
                      <a:pt x="31793" y="21263"/>
                    </a:cubicBezTo>
                    <a:cubicBezTo>
                      <a:pt x="31791" y="21263"/>
                      <a:pt x="31788" y="21264"/>
                      <a:pt x="31786" y="21266"/>
                    </a:cubicBezTo>
                    <a:cubicBezTo>
                      <a:pt x="31366" y="21623"/>
                      <a:pt x="30751" y="21605"/>
                      <a:pt x="30234" y="21614"/>
                    </a:cubicBezTo>
                    <a:cubicBezTo>
                      <a:pt x="30200" y="21615"/>
                      <a:pt x="30166" y="21615"/>
                      <a:pt x="30132" y="21615"/>
                    </a:cubicBezTo>
                    <a:cubicBezTo>
                      <a:pt x="29559" y="21615"/>
                      <a:pt x="28987" y="21544"/>
                      <a:pt x="28431" y="21418"/>
                    </a:cubicBezTo>
                    <a:cubicBezTo>
                      <a:pt x="27165" y="21141"/>
                      <a:pt x="25969" y="20588"/>
                      <a:pt x="24729" y="20223"/>
                    </a:cubicBezTo>
                    <a:cubicBezTo>
                      <a:pt x="23489" y="19857"/>
                      <a:pt x="22214" y="19562"/>
                      <a:pt x="20920" y="19553"/>
                    </a:cubicBezTo>
                    <a:cubicBezTo>
                      <a:pt x="20450" y="19553"/>
                      <a:pt x="19935" y="19596"/>
                      <a:pt x="19422" y="19596"/>
                    </a:cubicBezTo>
                    <a:cubicBezTo>
                      <a:pt x="19029" y="19596"/>
                      <a:pt x="18638" y="19571"/>
                      <a:pt x="18270" y="19482"/>
                    </a:cubicBezTo>
                    <a:cubicBezTo>
                      <a:pt x="18083" y="19375"/>
                      <a:pt x="17896" y="19277"/>
                      <a:pt x="17691" y="19179"/>
                    </a:cubicBezTo>
                    <a:cubicBezTo>
                      <a:pt x="17557" y="19125"/>
                      <a:pt x="17423" y="19063"/>
                      <a:pt x="17289" y="19009"/>
                    </a:cubicBezTo>
                    <a:lnTo>
                      <a:pt x="17289" y="19009"/>
                    </a:lnTo>
                    <a:cubicBezTo>
                      <a:pt x="17731" y="19170"/>
                      <a:pt x="18217" y="19190"/>
                      <a:pt x="18693" y="19190"/>
                    </a:cubicBezTo>
                    <a:cubicBezTo>
                      <a:pt x="18851" y="19190"/>
                      <a:pt x="19009" y="19188"/>
                      <a:pt x="19163" y="19188"/>
                    </a:cubicBezTo>
                    <a:cubicBezTo>
                      <a:pt x="19202" y="19188"/>
                      <a:pt x="19241" y="19188"/>
                      <a:pt x="19280" y="19188"/>
                    </a:cubicBezTo>
                    <a:cubicBezTo>
                      <a:pt x="20080" y="19188"/>
                      <a:pt x="20887" y="19103"/>
                      <a:pt x="21678" y="19018"/>
                    </a:cubicBezTo>
                    <a:cubicBezTo>
                      <a:pt x="22105" y="18976"/>
                      <a:pt x="22530" y="18945"/>
                      <a:pt x="22953" y="18945"/>
                    </a:cubicBezTo>
                    <a:cubicBezTo>
                      <a:pt x="23326" y="18945"/>
                      <a:pt x="23698" y="18969"/>
                      <a:pt x="24069" y="19027"/>
                    </a:cubicBezTo>
                    <a:cubicBezTo>
                      <a:pt x="24792" y="19143"/>
                      <a:pt x="25479" y="19438"/>
                      <a:pt x="26148" y="19705"/>
                    </a:cubicBezTo>
                    <a:cubicBezTo>
                      <a:pt x="27272" y="20160"/>
                      <a:pt x="28360" y="20678"/>
                      <a:pt x="29573" y="20856"/>
                    </a:cubicBezTo>
                    <a:cubicBezTo>
                      <a:pt x="29926" y="20906"/>
                      <a:pt x="30324" y="20950"/>
                      <a:pt x="30723" y="20950"/>
                    </a:cubicBezTo>
                    <a:cubicBezTo>
                      <a:pt x="31395" y="20950"/>
                      <a:pt x="32072" y="20826"/>
                      <a:pt x="32553" y="20401"/>
                    </a:cubicBezTo>
                    <a:cubicBezTo>
                      <a:pt x="32567" y="20387"/>
                      <a:pt x="32553" y="20360"/>
                      <a:pt x="32537" y="20360"/>
                    </a:cubicBezTo>
                    <a:cubicBezTo>
                      <a:pt x="32533" y="20360"/>
                      <a:pt x="32530" y="20362"/>
                      <a:pt x="32526" y="20365"/>
                    </a:cubicBezTo>
                    <a:cubicBezTo>
                      <a:pt x="32050" y="20699"/>
                      <a:pt x="31414" y="20808"/>
                      <a:pt x="30770" y="20808"/>
                    </a:cubicBezTo>
                    <a:cubicBezTo>
                      <a:pt x="30207" y="20808"/>
                      <a:pt x="29637" y="20724"/>
                      <a:pt x="29163" y="20633"/>
                    </a:cubicBezTo>
                    <a:cubicBezTo>
                      <a:pt x="28039" y="20419"/>
                      <a:pt x="26995" y="19884"/>
                      <a:pt x="25934" y="19464"/>
                    </a:cubicBezTo>
                    <a:cubicBezTo>
                      <a:pt x="25336" y="19232"/>
                      <a:pt x="24738" y="19018"/>
                      <a:pt x="24105" y="18902"/>
                    </a:cubicBezTo>
                    <a:cubicBezTo>
                      <a:pt x="23765" y="18841"/>
                      <a:pt x="23419" y="18819"/>
                      <a:pt x="23072" y="18819"/>
                    </a:cubicBezTo>
                    <a:cubicBezTo>
                      <a:pt x="22708" y="18819"/>
                      <a:pt x="22342" y="18844"/>
                      <a:pt x="21982" y="18875"/>
                    </a:cubicBezTo>
                    <a:cubicBezTo>
                      <a:pt x="21223" y="18947"/>
                      <a:pt x="20456" y="19018"/>
                      <a:pt x="19689" y="19081"/>
                    </a:cubicBezTo>
                    <a:cubicBezTo>
                      <a:pt x="19328" y="19109"/>
                      <a:pt x="18918" y="19143"/>
                      <a:pt x="18508" y="19143"/>
                    </a:cubicBezTo>
                    <a:cubicBezTo>
                      <a:pt x="18017" y="19143"/>
                      <a:pt x="17524" y="19094"/>
                      <a:pt x="17111" y="18929"/>
                    </a:cubicBezTo>
                    <a:cubicBezTo>
                      <a:pt x="17111" y="18929"/>
                      <a:pt x="17111" y="18938"/>
                      <a:pt x="17111" y="18938"/>
                    </a:cubicBezTo>
                    <a:cubicBezTo>
                      <a:pt x="17135" y="18946"/>
                      <a:pt x="17151" y="18954"/>
                      <a:pt x="17174" y="18962"/>
                    </a:cubicBezTo>
                    <a:lnTo>
                      <a:pt x="17174" y="18962"/>
                    </a:lnTo>
                    <a:cubicBezTo>
                      <a:pt x="16918" y="18874"/>
                      <a:pt x="16662" y="18786"/>
                      <a:pt x="16406" y="18715"/>
                    </a:cubicBezTo>
                    <a:lnTo>
                      <a:pt x="16406" y="18715"/>
                    </a:lnTo>
                    <a:cubicBezTo>
                      <a:pt x="16488" y="18722"/>
                      <a:pt x="16569" y="18725"/>
                      <a:pt x="16652" y="18725"/>
                    </a:cubicBezTo>
                    <a:cubicBezTo>
                      <a:pt x="16785" y="18725"/>
                      <a:pt x="16919" y="18717"/>
                      <a:pt x="17057" y="18706"/>
                    </a:cubicBezTo>
                    <a:cubicBezTo>
                      <a:pt x="17151" y="18726"/>
                      <a:pt x="17246" y="18733"/>
                      <a:pt x="17340" y="18733"/>
                    </a:cubicBezTo>
                    <a:cubicBezTo>
                      <a:pt x="17460" y="18733"/>
                      <a:pt x="17580" y="18721"/>
                      <a:pt x="17699" y="18706"/>
                    </a:cubicBezTo>
                    <a:cubicBezTo>
                      <a:pt x="17699" y="18706"/>
                      <a:pt x="17703" y="18710"/>
                      <a:pt x="17709" y="18710"/>
                    </a:cubicBezTo>
                    <a:cubicBezTo>
                      <a:pt x="17711" y="18710"/>
                      <a:pt x="17714" y="18709"/>
                      <a:pt x="17717" y="18706"/>
                    </a:cubicBezTo>
                    <a:cubicBezTo>
                      <a:pt x="17878" y="18706"/>
                      <a:pt x="18038" y="18688"/>
                      <a:pt x="18199" y="18661"/>
                    </a:cubicBezTo>
                    <a:cubicBezTo>
                      <a:pt x="18235" y="18652"/>
                      <a:pt x="18279" y="18644"/>
                      <a:pt x="18324" y="18635"/>
                    </a:cubicBezTo>
                    <a:cubicBezTo>
                      <a:pt x="18618" y="18581"/>
                      <a:pt x="18913" y="18510"/>
                      <a:pt x="19207" y="18465"/>
                    </a:cubicBezTo>
                    <a:cubicBezTo>
                      <a:pt x="20081" y="18331"/>
                      <a:pt x="20929" y="18099"/>
                      <a:pt x="21821" y="18019"/>
                    </a:cubicBezTo>
                    <a:cubicBezTo>
                      <a:pt x="22027" y="17999"/>
                      <a:pt x="22233" y="17989"/>
                      <a:pt x="22440" y="17989"/>
                    </a:cubicBezTo>
                    <a:cubicBezTo>
                      <a:pt x="23971" y="17989"/>
                      <a:pt x="25512" y="18514"/>
                      <a:pt x="26879" y="19143"/>
                    </a:cubicBezTo>
                    <a:cubicBezTo>
                      <a:pt x="27477" y="19420"/>
                      <a:pt x="28057" y="19732"/>
                      <a:pt x="28690" y="19919"/>
                    </a:cubicBezTo>
                    <a:cubicBezTo>
                      <a:pt x="29288" y="20107"/>
                      <a:pt x="29903" y="20240"/>
                      <a:pt x="30510" y="20339"/>
                    </a:cubicBezTo>
                    <a:cubicBezTo>
                      <a:pt x="30705" y="20371"/>
                      <a:pt x="30910" y="20387"/>
                      <a:pt x="31120" y="20387"/>
                    </a:cubicBezTo>
                    <a:cubicBezTo>
                      <a:pt x="32006" y="20387"/>
                      <a:pt x="32973" y="20095"/>
                      <a:pt x="33579" y="19482"/>
                    </a:cubicBezTo>
                    <a:cubicBezTo>
                      <a:pt x="33586" y="19475"/>
                      <a:pt x="33576" y="19462"/>
                      <a:pt x="33562" y="19462"/>
                    </a:cubicBezTo>
                    <a:cubicBezTo>
                      <a:pt x="33559" y="19462"/>
                      <a:pt x="33556" y="19463"/>
                      <a:pt x="33552" y="19464"/>
                    </a:cubicBezTo>
                    <a:cubicBezTo>
                      <a:pt x="32928" y="20059"/>
                      <a:pt x="32065" y="20261"/>
                      <a:pt x="31208" y="20261"/>
                    </a:cubicBezTo>
                    <a:cubicBezTo>
                      <a:pt x="30780" y="20261"/>
                      <a:pt x="30352" y="20211"/>
                      <a:pt x="29957" y="20133"/>
                    </a:cubicBezTo>
                    <a:cubicBezTo>
                      <a:pt x="29404" y="20017"/>
                      <a:pt x="28842" y="19875"/>
                      <a:pt x="28307" y="19687"/>
                    </a:cubicBezTo>
                    <a:cubicBezTo>
                      <a:pt x="27718" y="19473"/>
                      <a:pt x="27165" y="19161"/>
                      <a:pt x="26585" y="18893"/>
                    </a:cubicBezTo>
                    <a:lnTo>
                      <a:pt x="26585" y="18893"/>
                    </a:lnTo>
                    <a:cubicBezTo>
                      <a:pt x="27103" y="19025"/>
                      <a:pt x="27639" y="19090"/>
                      <a:pt x="28174" y="19090"/>
                    </a:cubicBezTo>
                    <a:cubicBezTo>
                      <a:pt x="28292" y="19090"/>
                      <a:pt x="28411" y="19087"/>
                      <a:pt x="28530" y="19081"/>
                    </a:cubicBezTo>
                    <a:cubicBezTo>
                      <a:pt x="29600" y="19009"/>
                      <a:pt x="30564" y="18777"/>
                      <a:pt x="31590" y="18510"/>
                    </a:cubicBezTo>
                    <a:cubicBezTo>
                      <a:pt x="32990" y="18144"/>
                      <a:pt x="34400" y="17680"/>
                      <a:pt x="35720" y="17091"/>
                    </a:cubicBezTo>
                    <a:cubicBezTo>
                      <a:pt x="36734" y="16643"/>
                      <a:pt x="37878" y="16391"/>
                      <a:pt x="39004" y="16391"/>
                    </a:cubicBezTo>
                    <a:cubicBezTo>
                      <a:pt x="39493" y="16391"/>
                      <a:pt x="39978" y="16438"/>
                      <a:pt x="40448" y="16538"/>
                    </a:cubicBezTo>
                    <a:cubicBezTo>
                      <a:pt x="40466" y="16538"/>
                      <a:pt x="40475" y="16511"/>
                      <a:pt x="40457" y="16511"/>
                    </a:cubicBezTo>
                    <a:cubicBezTo>
                      <a:pt x="39943" y="16381"/>
                      <a:pt x="39440" y="16325"/>
                      <a:pt x="38944" y="16325"/>
                    </a:cubicBezTo>
                    <a:cubicBezTo>
                      <a:pt x="36590" y="16325"/>
                      <a:pt x="34412" y="17595"/>
                      <a:pt x="32143" y="18251"/>
                    </a:cubicBezTo>
                    <a:cubicBezTo>
                      <a:pt x="30792" y="18646"/>
                      <a:pt x="29428" y="19009"/>
                      <a:pt x="28060" y="19009"/>
                    </a:cubicBezTo>
                    <a:cubicBezTo>
                      <a:pt x="27512" y="19009"/>
                      <a:pt x="26964" y="18951"/>
                      <a:pt x="26415" y="18813"/>
                    </a:cubicBezTo>
                    <a:cubicBezTo>
                      <a:pt x="26308" y="18768"/>
                      <a:pt x="26210" y="18724"/>
                      <a:pt x="26112" y="18679"/>
                    </a:cubicBezTo>
                    <a:cubicBezTo>
                      <a:pt x="25657" y="18501"/>
                      <a:pt x="25184" y="18340"/>
                      <a:pt x="24702" y="18215"/>
                    </a:cubicBezTo>
                    <a:lnTo>
                      <a:pt x="24702" y="18215"/>
                    </a:lnTo>
                    <a:cubicBezTo>
                      <a:pt x="24872" y="18224"/>
                      <a:pt x="25033" y="18233"/>
                      <a:pt x="25193" y="18242"/>
                    </a:cubicBezTo>
                    <a:cubicBezTo>
                      <a:pt x="25800" y="18278"/>
                      <a:pt x="26406" y="18287"/>
                      <a:pt x="27013" y="18313"/>
                    </a:cubicBezTo>
                    <a:cubicBezTo>
                      <a:pt x="27356" y="18331"/>
                      <a:pt x="27689" y="18349"/>
                      <a:pt x="28021" y="18349"/>
                    </a:cubicBezTo>
                    <a:cubicBezTo>
                      <a:pt x="28353" y="18349"/>
                      <a:pt x="28686" y="18331"/>
                      <a:pt x="29029" y="18278"/>
                    </a:cubicBezTo>
                    <a:cubicBezTo>
                      <a:pt x="29814" y="18162"/>
                      <a:pt x="30546" y="17876"/>
                      <a:pt x="31313" y="17653"/>
                    </a:cubicBezTo>
                    <a:cubicBezTo>
                      <a:pt x="32339" y="17350"/>
                      <a:pt x="33329" y="16931"/>
                      <a:pt x="34319" y="16520"/>
                    </a:cubicBezTo>
                    <a:cubicBezTo>
                      <a:pt x="35345" y="16101"/>
                      <a:pt x="36300" y="15646"/>
                      <a:pt x="37424" y="15530"/>
                    </a:cubicBezTo>
                    <a:cubicBezTo>
                      <a:pt x="37737" y="15496"/>
                      <a:pt x="38052" y="15479"/>
                      <a:pt x="38368" y="15479"/>
                    </a:cubicBezTo>
                    <a:cubicBezTo>
                      <a:pt x="39052" y="15479"/>
                      <a:pt x="39738" y="15559"/>
                      <a:pt x="40404" y="15717"/>
                    </a:cubicBezTo>
                    <a:cubicBezTo>
                      <a:pt x="41153" y="15887"/>
                      <a:pt x="41884" y="16155"/>
                      <a:pt x="42634" y="16333"/>
                    </a:cubicBezTo>
                    <a:cubicBezTo>
                      <a:pt x="42652" y="16333"/>
                      <a:pt x="42652" y="16315"/>
                      <a:pt x="42643" y="16315"/>
                    </a:cubicBezTo>
                    <a:cubicBezTo>
                      <a:pt x="41929" y="16119"/>
                      <a:pt x="41233" y="15860"/>
                      <a:pt x="40528" y="15646"/>
                    </a:cubicBezTo>
                    <a:cubicBezTo>
                      <a:pt x="39830" y="15439"/>
                      <a:pt x="39110" y="15360"/>
                      <a:pt x="38385" y="15360"/>
                    </a:cubicBezTo>
                    <a:cubicBezTo>
                      <a:pt x="38175" y="15360"/>
                      <a:pt x="37964" y="15366"/>
                      <a:pt x="37754" y="15378"/>
                    </a:cubicBezTo>
                    <a:cubicBezTo>
                      <a:pt x="36808" y="15423"/>
                      <a:pt x="35907" y="15691"/>
                      <a:pt x="35033" y="16056"/>
                    </a:cubicBezTo>
                    <a:cubicBezTo>
                      <a:pt x="33989" y="16494"/>
                      <a:pt x="32963" y="16931"/>
                      <a:pt x="31902" y="17323"/>
                    </a:cubicBezTo>
                    <a:cubicBezTo>
                      <a:pt x="30482" y="17837"/>
                      <a:pt x="29112" y="18249"/>
                      <a:pt x="27625" y="18249"/>
                    </a:cubicBezTo>
                    <a:cubicBezTo>
                      <a:pt x="27458" y="18249"/>
                      <a:pt x="27290" y="18244"/>
                      <a:pt x="27120" y="18233"/>
                    </a:cubicBezTo>
                    <a:cubicBezTo>
                      <a:pt x="26585" y="18197"/>
                      <a:pt x="26050" y="18206"/>
                      <a:pt x="25514" y="18189"/>
                    </a:cubicBezTo>
                    <a:cubicBezTo>
                      <a:pt x="25149" y="18171"/>
                      <a:pt x="24747" y="18180"/>
                      <a:pt x="24355" y="18135"/>
                    </a:cubicBezTo>
                    <a:cubicBezTo>
                      <a:pt x="24194" y="18090"/>
                      <a:pt x="24033" y="18064"/>
                      <a:pt x="23864" y="18028"/>
                    </a:cubicBezTo>
                    <a:cubicBezTo>
                      <a:pt x="23828" y="18019"/>
                      <a:pt x="23801" y="18010"/>
                      <a:pt x="23766" y="18001"/>
                    </a:cubicBezTo>
                    <a:cubicBezTo>
                      <a:pt x="23761" y="17999"/>
                      <a:pt x="23756" y="17998"/>
                      <a:pt x="23752" y="17998"/>
                    </a:cubicBezTo>
                    <a:cubicBezTo>
                      <a:pt x="23743" y="17998"/>
                      <a:pt x="23739" y="18004"/>
                      <a:pt x="23739" y="18010"/>
                    </a:cubicBezTo>
                    <a:cubicBezTo>
                      <a:pt x="23703" y="18001"/>
                      <a:pt x="23668" y="18001"/>
                      <a:pt x="23641" y="17992"/>
                    </a:cubicBezTo>
                    <a:lnTo>
                      <a:pt x="23641" y="17992"/>
                    </a:lnTo>
                    <a:cubicBezTo>
                      <a:pt x="23813" y="17994"/>
                      <a:pt x="23985" y="17995"/>
                      <a:pt x="24157" y="17995"/>
                    </a:cubicBezTo>
                    <a:cubicBezTo>
                      <a:pt x="26910" y="17995"/>
                      <a:pt x="29716" y="17774"/>
                      <a:pt x="32276" y="16708"/>
                    </a:cubicBezTo>
                    <a:cubicBezTo>
                      <a:pt x="33133" y="16351"/>
                      <a:pt x="33971" y="16021"/>
                      <a:pt x="34792" y="15601"/>
                    </a:cubicBezTo>
                    <a:cubicBezTo>
                      <a:pt x="35831" y="15082"/>
                      <a:pt x="36884" y="14799"/>
                      <a:pt x="38033" y="14799"/>
                    </a:cubicBezTo>
                    <a:cubicBezTo>
                      <a:pt x="38147" y="14799"/>
                      <a:pt x="38262" y="14802"/>
                      <a:pt x="38378" y="14808"/>
                    </a:cubicBezTo>
                    <a:cubicBezTo>
                      <a:pt x="39440" y="14861"/>
                      <a:pt x="40519" y="15031"/>
                      <a:pt x="41492" y="15477"/>
                    </a:cubicBezTo>
                    <a:cubicBezTo>
                      <a:pt x="42259" y="15833"/>
                      <a:pt x="43124" y="16333"/>
                      <a:pt x="43972" y="16458"/>
                    </a:cubicBezTo>
                    <a:cubicBezTo>
                      <a:pt x="43972" y="16458"/>
                      <a:pt x="43972" y="16449"/>
                      <a:pt x="43972" y="16449"/>
                    </a:cubicBezTo>
                    <a:cubicBezTo>
                      <a:pt x="43089" y="16288"/>
                      <a:pt x="42241" y="15726"/>
                      <a:pt x="41438" y="15352"/>
                    </a:cubicBezTo>
                    <a:cubicBezTo>
                      <a:pt x="40609" y="14968"/>
                      <a:pt x="39708" y="14834"/>
                      <a:pt x="38807" y="14736"/>
                    </a:cubicBezTo>
                    <a:cubicBezTo>
                      <a:pt x="38628" y="14718"/>
                      <a:pt x="38450" y="14700"/>
                      <a:pt x="38271" y="14700"/>
                    </a:cubicBezTo>
                    <a:cubicBezTo>
                      <a:pt x="37861" y="14593"/>
                      <a:pt x="37451" y="14495"/>
                      <a:pt x="37031" y="14460"/>
                    </a:cubicBezTo>
                    <a:cubicBezTo>
                      <a:pt x="36630" y="14335"/>
                      <a:pt x="36211" y="14228"/>
                      <a:pt x="35800" y="14174"/>
                    </a:cubicBezTo>
                    <a:cubicBezTo>
                      <a:pt x="35571" y="14145"/>
                      <a:pt x="35348" y="14131"/>
                      <a:pt x="35130" y="14131"/>
                    </a:cubicBezTo>
                    <a:cubicBezTo>
                      <a:pt x="34543" y="14131"/>
                      <a:pt x="33986" y="14236"/>
                      <a:pt x="33400" y="14451"/>
                    </a:cubicBezTo>
                    <a:cubicBezTo>
                      <a:pt x="31750" y="15057"/>
                      <a:pt x="30314" y="16155"/>
                      <a:pt x="28601" y="16601"/>
                    </a:cubicBezTo>
                    <a:cubicBezTo>
                      <a:pt x="27648" y="16847"/>
                      <a:pt x="26740" y="17033"/>
                      <a:pt x="25767" y="17033"/>
                    </a:cubicBezTo>
                    <a:cubicBezTo>
                      <a:pt x="25683" y="17033"/>
                      <a:pt x="25599" y="17032"/>
                      <a:pt x="25514" y="17029"/>
                    </a:cubicBezTo>
                    <a:cubicBezTo>
                      <a:pt x="24890" y="17002"/>
                      <a:pt x="24265" y="16966"/>
                      <a:pt x="23641" y="16895"/>
                    </a:cubicBezTo>
                    <a:cubicBezTo>
                      <a:pt x="23115" y="16833"/>
                      <a:pt x="22481" y="16770"/>
                      <a:pt x="21990" y="16511"/>
                    </a:cubicBezTo>
                    <a:cubicBezTo>
                      <a:pt x="22026" y="16404"/>
                      <a:pt x="22053" y="16306"/>
                      <a:pt x="22062" y="16199"/>
                    </a:cubicBezTo>
                    <a:cubicBezTo>
                      <a:pt x="22526" y="16279"/>
                      <a:pt x="22945" y="16494"/>
                      <a:pt x="23427" y="16520"/>
                    </a:cubicBezTo>
                    <a:cubicBezTo>
                      <a:pt x="23561" y="16531"/>
                      <a:pt x="23695" y="16536"/>
                      <a:pt x="23829" y="16536"/>
                    </a:cubicBezTo>
                    <a:cubicBezTo>
                      <a:pt x="24355" y="16536"/>
                      <a:pt x="24879" y="16459"/>
                      <a:pt x="25398" y="16360"/>
                    </a:cubicBezTo>
                    <a:cubicBezTo>
                      <a:pt x="26647" y="16119"/>
                      <a:pt x="27807" y="15370"/>
                      <a:pt x="28922" y="14781"/>
                    </a:cubicBezTo>
                    <a:cubicBezTo>
                      <a:pt x="29895" y="14263"/>
                      <a:pt x="30858" y="13817"/>
                      <a:pt x="31920" y="13514"/>
                    </a:cubicBezTo>
                    <a:cubicBezTo>
                      <a:pt x="32687" y="13291"/>
                      <a:pt x="33490" y="13032"/>
                      <a:pt x="34302" y="12997"/>
                    </a:cubicBezTo>
                    <a:cubicBezTo>
                      <a:pt x="34628" y="12985"/>
                      <a:pt x="34957" y="12978"/>
                      <a:pt x="35287" y="12978"/>
                    </a:cubicBezTo>
                    <a:cubicBezTo>
                      <a:pt x="36715" y="12978"/>
                      <a:pt x="38163" y="13109"/>
                      <a:pt x="39511" y="13559"/>
                    </a:cubicBezTo>
                    <a:cubicBezTo>
                      <a:pt x="41260" y="14156"/>
                      <a:pt x="43026" y="14861"/>
                      <a:pt x="44882" y="14968"/>
                    </a:cubicBezTo>
                    <a:cubicBezTo>
                      <a:pt x="44999" y="14978"/>
                      <a:pt x="45137" y="14993"/>
                      <a:pt x="45272" y="14993"/>
                    </a:cubicBezTo>
                    <a:cubicBezTo>
                      <a:pt x="45384" y="14993"/>
                      <a:pt x="45494" y="14983"/>
                      <a:pt x="45587" y="14950"/>
                    </a:cubicBezTo>
                    <a:cubicBezTo>
                      <a:pt x="45587" y="14950"/>
                      <a:pt x="45587" y="14941"/>
                      <a:pt x="45587" y="14941"/>
                    </a:cubicBezTo>
                    <a:cubicBezTo>
                      <a:pt x="45524" y="14964"/>
                      <a:pt x="45451" y="14970"/>
                      <a:pt x="45376" y="14970"/>
                    </a:cubicBezTo>
                    <a:cubicBezTo>
                      <a:pt x="45301" y="14970"/>
                      <a:pt x="45225" y="14964"/>
                      <a:pt x="45158" y="14959"/>
                    </a:cubicBezTo>
                    <a:cubicBezTo>
                      <a:pt x="44668" y="14950"/>
                      <a:pt x="44159" y="14897"/>
                      <a:pt x="43686" y="14790"/>
                    </a:cubicBezTo>
                    <a:cubicBezTo>
                      <a:pt x="42759" y="14584"/>
                      <a:pt x="41867" y="14263"/>
                      <a:pt x="40974" y="13960"/>
                    </a:cubicBezTo>
                    <a:cubicBezTo>
                      <a:pt x="40154" y="13683"/>
                      <a:pt x="39342" y="13327"/>
                      <a:pt x="38503" y="13148"/>
                    </a:cubicBezTo>
                    <a:cubicBezTo>
                      <a:pt x="37593" y="12952"/>
                      <a:pt x="36648" y="12907"/>
                      <a:pt x="35720" y="12872"/>
                    </a:cubicBezTo>
                    <a:cubicBezTo>
                      <a:pt x="35407" y="12859"/>
                      <a:pt x="35090" y="12845"/>
                      <a:pt x="34773" y="12845"/>
                    </a:cubicBezTo>
                    <a:cubicBezTo>
                      <a:pt x="34412" y="12845"/>
                      <a:pt x="34051" y="12863"/>
                      <a:pt x="33695" y="12925"/>
                    </a:cubicBezTo>
                    <a:cubicBezTo>
                      <a:pt x="32874" y="13068"/>
                      <a:pt x="32053" y="13318"/>
                      <a:pt x="31259" y="13567"/>
                    </a:cubicBezTo>
                    <a:cubicBezTo>
                      <a:pt x="30126" y="13924"/>
                      <a:pt x="29056" y="14549"/>
                      <a:pt x="28012" y="15102"/>
                    </a:cubicBezTo>
                    <a:cubicBezTo>
                      <a:pt x="27379" y="15432"/>
                      <a:pt x="26772" y="15789"/>
                      <a:pt x="26103" y="16048"/>
                    </a:cubicBezTo>
                    <a:cubicBezTo>
                      <a:pt x="25416" y="16324"/>
                      <a:pt x="24631" y="16404"/>
                      <a:pt x="23900" y="16422"/>
                    </a:cubicBezTo>
                    <a:cubicBezTo>
                      <a:pt x="23862" y="16424"/>
                      <a:pt x="23825" y="16425"/>
                      <a:pt x="23788" y="16425"/>
                    </a:cubicBezTo>
                    <a:cubicBezTo>
                      <a:pt x="23191" y="16425"/>
                      <a:pt x="22650" y="16231"/>
                      <a:pt x="22071" y="16164"/>
                    </a:cubicBezTo>
                    <a:cubicBezTo>
                      <a:pt x="22080" y="16065"/>
                      <a:pt x="22089" y="15976"/>
                      <a:pt x="22080" y="15887"/>
                    </a:cubicBezTo>
                    <a:lnTo>
                      <a:pt x="22080" y="15887"/>
                    </a:lnTo>
                    <a:cubicBezTo>
                      <a:pt x="22454" y="15958"/>
                      <a:pt x="22802" y="16065"/>
                      <a:pt x="23195" y="16065"/>
                    </a:cubicBezTo>
                    <a:cubicBezTo>
                      <a:pt x="23801" y="16065"/>
                      <a:pt x="24417" y="15896"/>
                      <a:pt x="24988" y="15691"/>
                    </a:cubicBezTo>
                    <a:cubicBezTo>
                      <a:pt x="26174" y="15245"/>
                      <a:pt x="27209" y="14433"/>
                      <a:pt x="28324" y="13826"/>
                    </a:cubicBezTo>
                    <a:cubicBezTo>
                      <a:pt x="29957" y="12943"/>
                      <a:pt x="31795" y="12791"/>
                      <a:pt x="33606" y="12533"/>
                    </a:cubicBezTo>
                    <a:cubicBezTo>
                      <a:pt x="34115" y="12461"/>
                      <a:pt x="34624" y="12430"/>
                      <a:pt x="35133" y="12430"/>
                    </a:cubicBezTo>
                    <a:cubicBezTo>
                      <a:pt x="36347" y="12430"/>
                      <a:pt x="37559" y="12609"/>
                      <a:pt x="38753" y="12854"/>
                    </a:cubicBezTo>
                    <a:cubicBezTo>
                      <a:pt x="39422" y="12997"/>
                      <a:pt x="40082" y="13291"/>
                      <a:pt x="40725" y="13514"/>
                    </a:cubicBezTo>
                    <a:cubicBezTo>
                      <a:pt x="41536" y="13799"/>
                      <a:pt x="42339" y="14094"/>
                      <a:pt x="43142" y="14370"/>
                    </a:cubicBezTo>
                    <a:cubicBezTo>
                      <a:pt x="43606" y="14531"/>
                      <a:pt x="44088" y="14647"/>
                      <a:pt x="44570" y="14736"/>
                    </a:cubicBezTo>
                    <a:cubicBezTo>
                      <a:pt x="44796" y="14769"/>
                      <a:pt x="45048" y="14818"/>
                      <a:pt x="45283" y="14818"/>
                    </a:cubicBezTo>
                    <a:cubicBezTo>
                      <a:pt x="45363" y="14818"/>
                      <a:pt x="45441" y="14812"/>
                      <a:pt x="45515" y="14799"/>
                    </a:cubicBezTo>
                    <a:cubicBezTo>
                      <a:pt x="45533" y="14790"/>
                      <a:pt x="45533" y="14772"/>
                      <a:pt x="45515" y="14772"/>
                    </a:cubicBezTo>
                    <a:cubicBezTo>
                      <a:pt x="45419" y="14784"/>
                      <a:pt x="45322" y="14789"/>
                      <a:pt x="45223" y="14789"/>
                    </a:cubicBezTo>
                    <a:cubicBezTo>
                      <a:pt x="44434" y="14789"/>
                      <a:pt x="43580" y="14436"/>
                      <a:pt x="42866" y="14174"/>
                    </a:cubicBezTo>
                    <a:cubicBezTo>
                      <a:pt x="42027" y="13853"/>
                      <a:pt x="41189" y="13532"/>
                      <a:pt x="40350" y="13220"/>
                    </a:cubicBezTo>
                    <a:cubicBezTo>
                      <a:pt x="38816" y="12649"/>
                      <a:pt x="37165" y="12283"/>
                      <a:pt x="35524" y="12247"/>
                    </a:cubicBezTo>
                    <a:cubicBezTo>
                      <a:pt x="35431" y="12244"/>
                      <a:pt x="35338" y="12243"/>
                      <a:pt x="35245" y="12243"/>
                    </a:cubicBezTo>
                    <a:cubicBezTo>
                      <a:pt x="34725" y="12243"/>
                      <a:pt x="34210" y="12283"/>
                      <a:pt x="33695" y="12336"/>
                    </a:cubicBezTo>
                    <a:cubicBezTo>
                      <a:pt x="34096" y="12185"/>
                      <a:pt x="34471" y="11962"/>
                      <a:pt x="34801" y="11632"/>
                    </a:cubicBezTo>
                    <a:cubicBezTo>
                      <a:pt x="34988" y="11534"/>
                      <a:pt x="35158" y="11400"/>
                      <a:pt x="35327" y="11239"/>
                    </a:cubicBezTo>
                    <a:cubicBezTo>
                      <a:pt x="35336" y="11230"/>
                      <a:pt x="35336" y="11212"/>
                      <a:pt x="35327" y="11203"/>
                    </a:cubicBezTo>
                    <a:cubicBezTo>
                      <a:pt x="35390" y="11168"/>
                      <a:pt x="35452" y="11132"/>
                      <a:pt x="35506" y="11087"/>
                    </a:cubicBezTo>
                    <a:cubicBezTo>
                      <a:pt x="35595" y="11061"/>
                      <a:pt x="35684" y="11034"/>
                      <a:pt x="35765" y="10998"/>
                    </a:cubicBezTo>
                    <a:cubicBezTo>
                      <a:pt x="35780" y="10991"/>
                      <a:pt x="35775" y="10970"/>
                      <a:pt x="35763" y="10970"/>
                    </a:cubicBezTo>
                    <a:cubicBezTo>
                      <a:pt x="35760" y="10970"/>
                      <a:pt x="35758" y="10970"/>
                      <a:pt x="35756" y="10971"/>
                    </a:cubicBezTo>
                    <a:cubicBezTo>
                      <a:pt x="35697" y="10988"/>
                      <a:pt x="35638" y="11005"/>
                      <a:pt x="35578" y="11015"/>
                    </a:cubicBezTo>
                    <a:lnTo>
                      <a:pt x="35578" y="11015"/>
                    </a:lnTo>
                    <a:cubicBezTo>
                      <a:pt x="35583" y="11007"/>
                      <a:pt x="35574" y="10996"/>
                      <a:pt x="35565" y="10996"/>
                    </a:cubicBezTo>
                    <a:cubicBezTo>
                      <a:pt x="35563" y="10996"/>
                      <a:pt x="35561" y="10997"/>
                      <a:pt x="35559" y="10998"/>
                    </a:cubicBezTo>
                    <a:cubicBezTo>
                      <a:pt x="35550" y="11007"/>
                      <a:pt x="35542" y="11016"/>
                      <a:pt x="35533" y="11025"/>
                    </a:cubicBezTo>
                    <a:cubicBezTo>
                      <a:pt x="35293" y="11075"/>
                      <a:pt x="35032" y="11095"/>
                      <a:pt x="34767" y="11095"/>
                    </a:cubicBezTo>
                    <a:cubicBezTo>
                      <a:pt x="34322" y="11095"/>
                      <a:pt x="33866" y="11039"/>
                      <a:pt x="33481" y="10971"/>
                    </a:cubicBezTo>
                    <a:cubicBezTo>
                      <a:pt x="32669" y="10838"/>
                      <a:pt x="31848" y="10597"/>
                      <a:pt x="31090" y="10285"/>
                    </a:cubicBezTo>
                    <a:cubicBezTo>
                      <a:pt x="30064" y="9856"/>
                      <a:pt x="29065" y="9366"/>
                      <a:pt x="28039" y="8937"/>
                    </a:cubicBezTo>
                    <a:cubicBezTo>
                      <a:pt x="27461" y="8697"/>
                      <a:pt x="26680" y="8325"/>
                      <a:pt x="25977" y="8325"/>
                    </a:cubicBezTo>
                    <a:cubicBezTo>
                      <a:pt x="25899" y="8325"/>
                      <a:pt x="25822" y="8330"/>
                      <a:pt x="25746" y="8340"/>
                    </a:cubicBezTo>
                    <a:cubicBezTo>
                      <a:pt x="25800" y="8322"/>
                      <a:pt x="25862" y="8295"/>
                      <a:pt x="25916" y="8268"/>
                    </a:cubicBezTo>
                    <a:lnTo>
                      <a:pt x="25916" y="8268"/>
                    </a:lnTo>
                    <a:cubicBezTo>
                      <a:pt x="25916" y="8277"/>
                      <a:pt x="25907" y="8286"/>
                      <a:pt x="25898" y="8286"/>
                    </a:cubicBezTo>
                    <a:cubicBezTo>
                      <a:pt x="25898" y="8295"/>
                      <a:pt x="25907" y="8295"/>
                      <a:pt x="25907" y="8295"/>
                    </a:cubicBezTo>
                    <a:cubicBezTo>
                      <a:pt x="25916" y="8277"/>
                      <a:pt x="25934" y="8268"/>
                      <a:pt x="25951" y="8260"/>
                    </a:cubicBezTo>
                    <a:cubicBezTo>
                      <a:pt x="26032" y="8215"/>
                      <a:pt x="26112" y="8170"/>
                      <a:pt x="26192" y="8126"/>
                    </a:cubicBezTo>
                    <a:cubicBezTo>
                      <a:pt x="26345" y="8083"/>
                      <a:pt x="26530" y="8070"/>
                      <a:pt x="26711" y="8070"/>
                    </a:cubicBezTo>
                    <a:cubicBezTo>
                      <a:pt x="26943" y="8070"/>
                      <a:pt x="27170" y="8090"/>
                      <a:pt x="27325" y="8090"/>
                    </a:cubicBezTo>
                    <a:cubicBezTo>
                      <a:pt x="27843" y="8108"/>
                      <a:pt x="28360" y="8349"/>
                      <a:pt x="28842" y="8527"/>
                    </a:cubicBezTo>
                    <a:cubicBezTo>
                      <a:pt x="29796" y="8893"/>
                      <a:pt x="30644" y="9455"/>
                      <a:pt x="31563" y="9892"/>
                    </a:cubicBezTo>
                    <a:cubicBezTo>
                      <a:pt x="32752" y="10466"/>
                      <a:pt x="34072" y="10962"/>
                      <a:pt x="35409" y="10962"/>
                    </a:cubicBezTo>
                    <a:cubicBezTo>
                      <a:pt x="35506" y="10962"/>
                      <a:pt x="35604" y="10959"/>
                      <a:pt x="35702" y="10954"/>
                    </a:cubicBezTo>
                    <a:cubicBezTo>
                      <a:pt x="35729" y="10954"/>
                      <a:pt x="35729" y="10918"/>
                      <a:pt x="35702" y="10909"/>
                    </a:cubicBezTo>
                    <a:cubicBezTo>
                      <a:pt x="33891" y="10748"/>
                      <a:pt x="32259" y="10133"/>
                      <a:pt x="30653" y="9276"/>
                    </a:cubicBezTo>
                    <a:cubicBezTo>
                      <a:pt x="30376" y="9125"/>
                      <a:pt x="30091" y="8973"/>
                      <a:pt x="29805" y="8830"/>
                    </a:cubicBezTo>
                    <a:lnTo>
                      <a:pt x="29805" y="8830"/>
                    </a:lnTo>
                    <a:cubicBezTo>
                      <a:pt x="30781" y="9145"/>
                      <a:pt x="31844" y="9263"/>
                      <a:pt x="32862" y="9263"/>
                    </a:cubicBezTo>
                    <a:cubicBezTo>
                      <a:pt x="32971" y="9263"/>
                      <a:pt x="33079" y="9261"/>
                      <a:pt x="33186" y="9259"/>
                    </a:cubicBezTo>
                    <a:cubicBezTo>
                      <a:pt x="34105" y="9241"/>
                      <a:pt x="35033" y="9196"/>
                      <a:pt x="35934" y="9009"/>
                    </a:cubicBezTo>
                    <a:cubicBezTo>
                      <a:pt x="36416" y="8911"/>
                      <a:pt x="36889" y="8795"/>
                      <a:pt x="37361" y="8652"/>
                    </a:cubicBezTo>
                    <a:cubicBezTo>
                      <a:pt x="37683" y="8563"/>
                      <a:pt x="38004" y="8536"/>
                      <a:pt x="38325" y="8474"/>
                    </a:cubicBezTo>
                    <a:cubicBezTo>
                      <a:pt x="38401" y="8476"/>
                      <a:pt x="38477" y="8477"/>
                      <a:pt x="38554" y="8477"/>
                    </a:cubicBezTo>
                    <a:cubicBezTo>
                      <a:pt x="38802" y="8477"/>
                      <a:pt x="39054" y="8465"/>
                      <a:pt x="39306" y="8438"/>
                    </a:cubicBezTo>
                    <a:cubicBezTo>
                      <a:pt x="39333" y="8438"/>
                      <a:pt x="39333" y="8402"/>
                      <a:pt x="39306" y="8402"/>
                    </a:cubicBezTo>
                    <a:cubicBezTo>
                      <a:pt x="36951" y="8393"/>
                      <a:pt x="34792" y="7733"/>
                      <a:pt x="32633" y="6841"/>
                    </a:cubicBezTo>
                    <a:cubicBezTo>
                      <a:pt x="31830" y="6511"/>
                      <a:pt x="31045" y="6110"/>
                      <a:pt x="30225" y="5842"/>
                    </a:cubicBezTo>
                    <a:cubicBezTo>
                      <a:pt x="29968" y="5758"/>
                      <a:pt x="29668" y="5698"/>
                      <a:pt x="29373" y="5698"/>
                    </a:cubicBezTo>
                    <a:cubicBezTo>
                      <a:pt x="29072" y="5698"/>
                      <a:pt x="28777" y="5760"/>
                      <a:pt x="28539" y="5922"/>
                    </a:cubicBezTo>
                    <a:cubicBezTo>
                      <a:pt x="28494" y="5797"/>
                      <a:pt x="28449" y="5681"/>
                      <a:pt x="28405" y="5565"/>
                    </a:cubicBezTo>
                    <a:cubicBezTo>
                      <a:pt x="28686" y="5447"/>
                      <a:pt x="28971" y="5401"/>
                      <a:pt x="29257" y="5401"/>
                    </a:cubicBezTo>
                    <a:cubicBezTo>
                      <a:pt x="29640" y="5401"/>
                      <a:pt x="30025" y="5485"/>
                      <a:pt x="30403" y="5592"/>
                    </a:cubicBezTo>
                    <a:cubicBezTo>
                      <a:pt x="30974" y="5762"/>
                      <a:pt x="31545" y="5931"/>
                      <a:pt x="32107" y="6118"/>
                    </a:cubicBezTo>
                    <a:cubicBezTo>
                      <a:pt x="33347" y="6538"/>
                      <a:pt x="34578" y="6984"/>
                      <a:pt x="35827" y="7341"/>
                    </a:cubicBezTo>
                    <a:cubicBezTo>
                      <a:pt x="36814" y="7624"/>
                      <a:pt x="37853" y="7830"/>
                      <a:pt x="38889" y="7830"/>
                    </a:cubicBezTo>
                    <a:cubicBezTo>
                      <a:pt x="39126" y="7830"/>
                      <a:pt x="39364" y="7819"/>
                      <a:pt x="39601" y="7796"/>
                    </a:cubicBezTo>
                    <a:cubicBezTo>
                      <a:pt x="40395" y="7715"/>
                      <a:pt x="41385" y="7528"/>
                      <a:pt x="41974" y="6939"/>
                    </a:cubicBezTo>
                    <a:cubicBezTo>
                      <a:pt x="41987" y="6926"/>
                      <a:pt x="41975" y="6907"/>
                      <a:pt x="41960" y="6907"/>
                    </a:cubicBezTo>
                    <a:cubicBezTo>
                      <a:pt x="41956" y="6907"/>
                      <a:pt x="41951" y="6908"/>
                      <a:pt x="41947" y="6912"/>
                    </a:cubicBezTo>
                    <a:cubicBezTo>
                      <a:pt x="41190" y="7534"/>
                      <a:pt x="39864" y="7681"/>
                      <a:pt x="38885" y="7681"/>
                    </a:cubicBezTo>
                    <a:cubicBezTo>
                      <a:pt x="38825" y="7681"/>
                      <a:pt x="38766" y="7681"/>
                      <a:pt x="38709" y="7680"/>
                    </a:cubicBezTo>
                    <a:cubicBezTo>
                      <a:pt x="37344" y="7644"/>
                      <a:pt x="36005" y="7278"/>
                      <a:pt x="34721" y="6850"/>
                    </a:cubicBezTo>
                    <a:cubicBezTo>
                      <a:pt x="33579" y="6466"/>
                      <a:pt x="32446" y="6056"/>
                      <a:pt x="31286" y="5726"/>
                    </a:cubicBezTo>
                    <a:cubicBezTo>
                      <a:pt x="30686" y="5555"/>
                      <a:pt x="30020" y="5350"/>
                      <a:pt x="29373" y="5350"/>
                    </a:cubicBezTo>
                    <a:cubicBezTo>
                      <a:pt x="29038" y="5350"/>
                      <a:pt x="28709" y="5405"/>
                      <a:pt x="28396" y="5548"/>
                    </a:cubicBezTo>
                    <a:cubicBezTo>
                      <a:pt x="28324" y="5360"/>
                      <a:pt x="28235" y="5173"/>
                      <a:pt x="28146" y="4994"/>
                    </a:cubicBezTo>
                    <a:cubicBezTo>
                      <a:pt x="28509" y="4817"/>
                      <a:pt x="28913" y="4753"/>
                      <a:pt x="29324" y="4753"/>
                    </a:cubicBezTo>
                    <a:cubicBezTo>
                      <a:pt x="29842" y="4753"/>
                      <a:pt x="30372" y="4854"/>
                      <a:pt x="30849" y="4959"/>
                    </a:cubicBezTo>
                    <a:cubicBezTo>
                      <a:pt x="32071" y="5226"/>
                      <a:pt x="33285" y="5565"/>
                      <a:pt x="34462" y="5976"/>
                    </a:cubicBezTo>
                    <a:cubicBezTo>
                      <a:pt x="36001" y="6517"/>
                      <a:pt x="37765" y="7142"/>
                      <a:pt x="39469" y="7142"/>
                    </a:cubicBezTo>
                    <a:cubicBezTo>
                      <a:pt x="40264" y="7142"/>
                      <a:pt x="41046" y="7006"/>
                      <a:pt x="41786" y="6663"/>
                    </a:cubicBezTo>
                    <a:cubicBezTo>
                      <a:pt x="41810" y="6655"/>
                      <a:pt x="41799" y="6626"/>
                      <a:pt x="41777" y="6626"/>
                    </a:cubicBezTo>
                    <a:cubicBezTo>
                      <a:pt x="41774" y="6626"/>
                      <a:pt x="41771" y="6626"/>
                      <a:pt x="41768" y="6627"/>
                    </a:cubicBezTo>
                    <a:cubicBezTo>
                      <a:pt x="41043" y="6859"/>
                      <a:pt x="40320" y="6954"/>
                      <a:pt x="39602" y="6954"/>
                    </a:cubicBezTo>
                    <a:cubicBezTo>
                      <a:pt x="37608" y="6954"/>
                      <a:pt x="35645" y="6217"/>
                      <a:pt x="33731" y="5601"/>
                    </a:cubicBezTo>
                    <a:cubicBezTo>
                      <a:pt x="32687" y="5262"/>
                      <a:pt x="31581" y="5003"/>
                      <a:pt x="30492" y="4816"/>
                    </a:cubicBezTo>
                    <a:cubicBezTo>
                      <a:pt x="30138" y="4753"/>
                      <a:pt x="29754" y="4703"/>
                      <a:pt x="29373" y="4703"/>
                    </a:cubicBezTo>
                    <a:cubicBezTo>
                      <a:pt x="28939" y="4703"/>
                      <a:pt x="28508" y="4769"/>
                      <a:pt x="28128" y="4959"/>
                    </a:cubicBezTo>
                    <a:cubicBezTo>
                      <a:pt x="27941" y="4620"/>
                      <a:pt x="27745" y="4290"/>
                      <a:pt x="27530" y="3977"/>
                    </a:cubicBezTo>
                    <a:cubicBezTo>
                      <a:pt x="28262" y="3897"/>
                      <a:pt x="29011" y="3835"/>
                      <a:pt x="29743" y="3826"/>
                    </a:cubicBezTo>
                    <a:cubicBezTo>
                      <a:pt x="31072" y="3826"/>
                      <a:pt x="32303" y="4272"/>
                      <a:pt x="33534" y="4700"/>
                    </a:cubicBezTo>
                    <a:cubicBezTo>
                      <a:pt x="35118" y="5249"/>
                      <a:pt x="36809" y="6132"/>
                      <a:pt x="38524" y="6132"/>
                    </a:cubicBezTo>
                    <a:cubicBezTo>
                      <a:pt x="38731" y="6132"/>
                      <a:pt x="38938" y="6120"/>
                      <a:pt x="39146" y="6092"/>
                    </a:cubicBezTo>
                    <a:cubicBezTo>
                      <a:pt x="39172" y="6092"/>
                      <a:pt x="39163" y="6038"/>
                      <a:pt x="39137" y="6038"/>
                    </a:cubicBezTo>
                    <a:cubicBezTo>
                      <a:pt x="39072" y="6041"/>
                      <a:pt x="39007" y="6042"/>
                      <a:pt x="38943" y="6042"/>
                    </a:cubicBezTo>
                    <a:cubicBezTo>
                      <a:pt x="38072" y="6042"/>
                      <a:pt x="37265" y="5822"/>
                      <a:pt x="36443" y="5556"/>
                    </a:cubicBezTo>
                    <a:cubicBezTo>
                      <a:pt x="35327" y="5191"/>
                      <a:pt x="34221" y="4771"/>
                      <a:pt x="33106" y="4397"/>
                    </a:cubicBezTo>
                    <a:cubicBezTo>
                      <a:pt x="31994" y="4032"/>
                      <a:pt x="30915" y="3709"/>
                      <a:pt x="29739" y="3709"/>
                    </a:cubicBezTo>
                    <a:cubicBezTo>
                      <a:pt x="29708" y="3709"/>
                      <a:pt x="29676" y="3709"/>
                      <a:pt x="29645" y="3710"/>
                    </a:cubicBezTo>
                    <a:cubicBezTo>
                      <a:pt x="28931" y="3719"/>
                      <a:pt x="28208" y="3835"/>
                      <a:pt x="27504" y="3942"/>
                    </a:cubicBezTo>
                    <a:cubicBezTo>
                      <a:pt x="27423" y="3817"/>
                      <a:pt x="27334" y="3701"/>
                      <a:pt x="27254" y="3585"/>
                    </a:cubicBezTo>
                    <a:cubicBezTo>
                      <a:pt x="27986" y="3409"/>
                      <a:pt x="28743" y="3330"/>
                      <a:pt x="29506" y="3330"/>
                    </a:cubicBezTo>
                    <a:cubicBezTo>
                      <a:pt x="31252" y="3330"/>
                      <a:pt x="33028" y="3744"/>
                      <a:pt x="34605" y="4352"/>
                    </a:cubicBezTo>
                    <a:cubicBezTo>
                      <a:pt x="35399" y="4655"/>
                      <a:pt x="36175" y="4977"/>
                      <a:pt x="36987" y="5235"/>
                    </a:cubicBezTo>
                    <a:cubicBezTo>
                      <a:pt x="37680" y="5446"/>
                      <a:pt x="38442" y="5708"/>
                      <a:pt x="39180" y="5708"/>
                    </a:cubicBezTo>
                    <a:cubicBezTo>
                      <a:pt x="39193" y="5708"/>
                      <a:pt x="39205" y="5708"/>
                      <a:pt x="39217" y="5708"/>
                    </a:cubicBezTo>
                    <a:cubicBezTo>
                      <a:pt x="39244" y="5708"/>
                      <a:pt x="39244" y="5672"/>
                      <a:pt x="39217" y="5672"/>
                    </a:cubicBezTo>
                    <a:cubicBezTo>
                      <a:pt x="38387" y="5628"/>
                      <a:pt x="37549" y="5324"/>
                      <a:pt x="36764" y="5057"/>
                    </a:cubicBezTo>
                    <a:cubicBezTo>
                      <a:pt x="35881" y="4762"/>
                      <a:pt x="35033" y="4397"/>
                      <a:pt x="34159" y="4084"/>
                    </a:cubicBezTo>
                    <a:cubicBezTo>
                      <a:pt x="32753" y="3587"/>
                      <a:pt x="31166" y="3269"/>
                      <a:pt x="29611" y="3269"/>
                    </a:cubicBezTo>
                    <a:cubicBezTo>
                      <a:pt x="28798" y="3269"/>
                      <a:pt x="27993" y="3356"/>
                      <a:pt x="27227" y="3549"/>
                    </a:cubicBezTo>
                    <a:cubicBezTo>
                      <a:pt x="27227" y="3549"/>
                      <a:pt x="27218" y="3540"/>
                      <a:pt x="27218" y="3540"/>
                    </a:cubicBezTo>
                    <a:cubicBezTo>
                      <a:pt x="25969" y="1854"/>
                      <a:pt x="23944" y="694"/>
                      <a:pt x="21928" y="222"/>
                    </a:cubicBezTo>
                    <a:cubicBezTo>
                      <a:pt x="21315" y="76"/>
                      <a:pt x="20660" y="0"/>
                      <a:pt x="200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139" name="Google Shape;12139;p36"/>
              <p:cNvGrpSpPr/>
              <p:nvPr/>
            </p:nvGrpSpPr>
            <p:grpSpPr>
              <a:xfrm flipH="1">
                <a:off x="-1122624" y="3420115"/>
                <a:ext cx="3810685" cy="1880070"/>
                <a:chOff x="1380553" y="1185181"/>
                <a:chExt cx="3254492" cy="1605662"/>
              </a:xfrm>
            </p:grpSpPr>
            <p:sp>
              <p:nvSpPr>
                <p:cNvPr id="12140" name="Google Shape;12140;p36"/>
                <p:cNvSpPr/>
                <p:nvPr/>
              </p:nvSpPr>
              <p:spPr>
                <a:xfrm>
                  <a:off x="3862119" y="1827878"/>
                  <a:ext cx="772926" cy="9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6" h="1109" extrusionOk="0">
                      <a:moveTo>
                        <a:pt x="2512" y="0"/>
                      </a:moveTo>
                      <a:cubicBezTo>
                        <a:pt x="2149" y="0"/>
                        <a:pt x="1787" y="29"/>
                        <a:pt x="1437" y="107"/>
                      </a:cubicBezTo>
                      <a:cubicBezTo>
                        <a:pt x="1016" y="194"/>
                        <a:pt x="518" y="437"/>
                        <a:pt x="69" y="437"/>
                      </a:cubicBezTo>
                      <a:cubicBezTo>
                        <a:pt x="61" y="437"/>
                        <a:pt x="53" y="437"/>
                        <a:pt x="45" y="437"/>
                      </a:cubicBezTo>
                      <a:cubicBezTo>
                        <a:pt x="27" y="481"/>
                        <a:pt x="18" y="526"/>
                        <a:pt x="0" y="562"/>
                      </a:cubicBezTo>
                      <a:cubicBezTo>
                        <a:pt x="106" y="570"/>
                        <a:pt x="211" y="573"/>
                        <a:pt x="316" y="573"/>
                      </a:cubicBezTo>
                      <a:cubicBezTo>
                        <a:pt x="741" y="573"/>
                        <a:pt x="1165" y="522"/>
                        <a:pt x="1589" y="522"/>
                      </a:cubicBezTo>
                      <a:cubicBezTo>
                        <a:pt x="1657" y="522"/>
                        <a:pt x="1725" y="523"/>
                        <a:pt x="1793" y="526"/>
                      </a:cubicBezTo>
                      <a:cubicBezTo>
                        <a:pt x="2650" y="553"/>
                        <a:pt x="3497" y="705"/>
                        <a:pt x="4336" y="883"/>
                      </a:cubicBezTo>
                      <a:cubicBezTo>
                        <a:pt x="4970" y="1019"/>
                        <a:pt x="5679" y="1108"/>
                        <a:pt x="6368" y="1108"/>
                      </a:cubicBezTo>
                      <a:cubicBezTo>
                        <a:pt x="6717" y="1108"/>
                        <a:pt x="7060" y="1086"/>
                        <a:pt x="7387" y="1035"/>
                      </a:cubicBezTo>
                      <a:cubicBezTo>
                        <a:pt x="7895" y="954"/>
                        <a:pt x="8386" y="892"/>
                        <a:pt x="8886" y="865"/>
                      </a:cubicBezTo>
                      <a:cubicBezTo>
                        <a:pt x="8814" y="856"/>
                        <a:pt x="8743" y="856"/>
                        <a:pt x="8663" y="838"/>
                      </a:cubicBezTo>
                      <a:cubicBezTo>
                        <a:pt x="8591" y="841"/>
                        <a:pt x="8519" y="843"/>
                        <a:pt x="8448" y="843"/>
                      </a:cubicBezTo>
                      <a:cubicBezTo>
                        <a:pt x="7634" y="843"/>
                        <a:pt x="6898" y="661"/>
                        <a:pt x="6093" y="473"/>
                      </a:cubicBezTo>
                      <a:cubicBezTo>
                        <a:pt x="5371" y="303"/>
                        <a:pt x="4639" y="178"/>
                        <a:pt x="3908" y="98"/>
                      </a:cubicBezTo>
                      <a:cubicBezTo>
                        <a:pt x="3451" y="48"/>
                        <a:pt x="2980" y="0"/>
                        <a:pt x="251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1" name="Google Shape;12141;p36"/>
                <p:cNvSpPr/>
                <p:nvPr/>
              </p:nvSpPr>
              <p:spPr>
                <a:xfrm>
                  <a:off x="3617702" y="1482479"/>
                  <a:ext cx="231286" cy="404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9" h="4649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2" y="616"/>
                        <a:pt x="1231" y="1321"/>
                        <a:pt x="1383" y="2311"/>
                      </a:cubicBezTo>
                      <a:cubicBezTo>
                        <a:pt x="1454" y="2811"/>
                        <a:pt x="1428" y="3489"/>
                        <a:pt x="1115" y="3926"/>
                      </a:cubicBezTo>
                      <a:cubicBezTo>
                        <a:pt x="955" y="4158"/>
                        <a:pt x="750" y="4345"/>
                        <a:pt x="518" y="4497"/>
                      </a:cubicBezTo>
                      <a:cubicBezTo>
                        <a:pt x="571" y="4488"/>
                        <a:pt x="634" y="4479"/>
                        <a:pt x="696" y="4470"/>
                      </a:cubicBezTo>
                      <a:cubicBezTo>
                        <a:pt x="956" y="4435"/>
                        <a:pt x="1212" y="4402"/>
                        <a:pt x="1468" y="4402"/>
                      </a:cubicBezTo>
                      <a:cubicBezTo>
                        <a:pt x="1660" y="4402"/>
                        <a:pt x="1852" y="4421"/>
                        <a:pt x="2043" y="4470"/>
                      </a:cubicBezTo>
                      <a:cubicBezTo>
                        <a:pt x="2239" y="4524"/>
                        <a:pt x="2436" y="4586"/>
                        <a:pt x="2632" y="4649"/>
                      </a:cubicBezTo>
                      <a:cubicBezTo>
                        <a:pt x="2632" y="4560"/>
                        <a:pt x="2641" y="4470"/>
                        <a:pt x="2641" y="4381"/>
                      </a:cubicBezTo>
                      <a:cubicBezTo>
                        <a:pt x="2659" y="3007"/>
                        <a:pt x="2097" y="1616"/>
                        <a:pt x="999" y="732"/>
                      </a:cubicBezTo>
                      <a:cubicBezTo>
                        <a:pt x="705" y="492"/>
                        <a:pt x="357" y="224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2" name="Google Shape;12142;p36"/>
                <p:cNvSpPr/>
                <p:nvPr/>
              </p:nvSpPr>
              <p:spPr>
                <a:xfrm>
                  <a:off x="3547857" y="1902333"/>
                  <a:ext cx="912620" cy="25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2" h="2968" extrusionOk="0">
                      <a:moveTo>
                        <a:pt x="797" y="1"/>
                      </a:moveTo>
                      <a:cubicBezTo>
                        <a:pt x="711" y="1"/>
                        <a:pt x="627" y="6"/>
                        <a:pt x="544" y="18"/>
                      </a:cubicBezTo>
                      <a:cubicBezTo>
                        <a:pt x="366" y="63"/>
                        <a:pt x="188" y="107"/>
                        <a:pt x="0" y="143"/>
                      </a:cubicBezTo>
                      <a:cubicBezTo>
                        <a:pt x="999" y="259"/>
                        <a:pt x="1990" y="776"/>
                        <a:pt x="2846" y="1213"/>
                      </a:cubicBezTo>
                      <a:cubicBezTo>
                        <a:pt x="3426" y="1517"/>
                        <a:pt x="4041" y="1722"/>
                        <a:pt x="4630" y="1981"/>
                      </a:cubicBezTo>
                      <a:cubicBezTo>
                        <a:pt x="5442" y="2337"/>
                        <a:pt x="6352" y="2676"/>
                        <a:pt x="7226" y="2828"/>
                      </a:cubicBezTo>
                      <a:cubicBezTo>
                        <a:pt x="7705" y="2911"/>
                        <a:pt x="8178" y="2968"/>
                        <a:pt x="8658" y="2968"/>
                      </a:cubicBezTo>
                      <a:cubicBezTo>
                        <a:pt x="8796" y="2968"/>
                        <a:pt x="8934" y="2963"/>
                        <a:pt x="9073" y="2953"/>
                      </a:cubicBezTo>
                      <a:cubicBezTo>
                        <a:pt x="9457" y="2917"/>
                        <a:pt x="10126" y="2935"/>
                        <a:pt x="10491" y="2694"/>
                      </a:cubicBezTo>
                      <a:lnTo>
                        <a:pt x="10491" y="2694"/>
                      </a:lnTo>
                      <a:cubicBezTo>
                        <a:pt x="10181" y="2769"/>
                        <a:pt x="9836" y="2797"/>
                        <a:pt x="9500" y="2797"/>
                      </a:cubicBezTo>
                      <a:cubicBezTo>
                        <a:pt x="9239" y="2797"/>
                        <a:pt x="8982" y="2780"/>
                        <a:pt x="8752" y="2757"/>
                      </a:cubicBezTo>
                      <a:cubicBezTo>
                        <a:pt x="8056" y="2685"/>
                        <a:pt x="7351" y="2462"/>
                        <a:pt x="6691" y="2239"/>
                      </a:cubicBezTo>
                      <a:cubicBezTo>
                        <a:pt x="5710" y="1909"/>
                        <a:pt x="4791" y="1428"/>
                        <a:pt x="3845" y="1008"/>
                      </a:cubicBezTo>
                      <a:cubicBezTo>
                        <a:pt x="3256" y="750"/>
                        <a:pt x="2668" y="473"/>
                        <a:pt x="2052" y="268"/>
                      </a:cubicBezTo>
                      <a:cubicBezTo>
                        <a:pt x="1674" y="134"/>
                        <a:pt x="1221" y="1"/>
                        <a:pt x="7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3" name="Google Shape;12143;p36"/>
                <p:cNvSpPr/>
                <p:nvPr/>
              </p:nvSpPr>
              <p:spPr>
                <a:xfrm>
                  <a:off x="2760244" y="1185181"/>
                  <a:ext cx="1130686" cy="66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9" h="7657" extrusionOk="0">
                      <a:moveTo>
                        <a:pt x="3889" y="0"/>
                      </a:moveTo>
                      <a:cubicBezTo>
                        <a:pt x="3275" y="0"/>
                        <a:pt x="2645" y="60"/>
                        <a:pt x="2097" y="314"/>
                      </a:cubicBezTo>
                      <a:cubicBezTo>
                        <a:pt x="1223" y="716"/>
                        <a:pt x="0" y="1537"/>
                        <a:pt x="322" y="2687"/>
                      </a:cubicBezTo>
                      <a:cubicBezTo>
                        <a:pt x="482" y="3249"/>
                        <a:pt x="901" y="3758"/>
                        <a:pt x="1544" y="3758"/>
                      </a:cubicBezTo>
                      <a:cubicBezTo>
                        <a:pt x="1550" y="3758"/>
                        <a:pt x="1556" y="3758"/>
                        <a:pt x="1562" y="3758"/>
                      </a:cubicBezTo>
                      <a:cubicBezTo>
                        <a:pt x="1916" y="3758"/>
                        <a:pt x="2608" y="3508"/>
                        <a:pt x="2249" y="3009"/>
                      </a:cubicBezTo>
                      <a:cubicBezTo>
                        <a:pt x="2133" y="2848"/>
                        <a:pt x="1981" y="2768"/>
                        <a:pt x="1794" y="2750"/>
                      </a:cubicBezTo>
                      <a:lnTo>
                        <a:pt x="1794" y="2750"/>
                      </a:lnTo>
                      <a:cubicBezTo>
                        <a:pt x="1767" y="2848"/>
                        <a:pt x="1785" y="2946"/>
                        <a:pt x="1874" y="3062"/>
                      </a:cubicBezTo>
                      <a:cubicBezTo>
                        <a:pt x="1889" y="3077"/>
                        <a:pt x="1878" y="3100"/>
                        <a:pt x="1857" y="3100"/>
                      </a:cubicBezTo>
                      <a:cubicBezTo>
                        <a:pt x="1854" y="3100"/>
                        <a:pt x="1851" y="3099"/>
                        <a:pt x="1847" y="3098"/>
                      </a:cubicBezTo>
                      <a:cubicBezTo>
                        <a:pt x="1579" y="2928"/>
                        <a:pt x="1651" y="2580"/>
                        <a:pt x="1883" y="2420"/>
                      </a:cubicBezTo>
                      <a:cubicBezTo>
                        <a:pt x="2001" y="2335"/>
                        <a:pt x="2151" y="2299"/>
                        <a:pt x="2303" y="2299"/>
                      </a:cubicBezTo>
                      <a:cubicBezTo>
                        <a:pt x="2474" y="2299"/>
                        <a:pt x="2647" y="2344"/>
                        <a:pt x="2784" y="2420"/>
                      </a:cubicBezTo>
                      <a:cubicBezTo>
                        <a:pt x="2784" y="2420"/>
                        <a:pt x="2793" y="2429"/>
                        <a:pt x="2793" y="2429"/>
                      </a:cubicBezTo>
                      <a:cubicBezTo>
                        <a:pt x="2864" y="2384"/>
                        <a:pt x="2962" y="2348"/>
                        <a:pt x="3078" y="2331"/>
                      </a:cubicBezTo>
                      <a:cubicBezTo>
                        <a:pt x="3203" y="2232"/>
                        <a:pt x="3337" y="2188"/>
                        <a:pt x="3480" y="2134"/>
                      </a:cubicBezTo>
                      <a:cubicBezTo>
                        <a:pt x="3667" y="1884"/>
                        <a:pt x="3970" y="1724"/>
                        <a:pt x="4265" y="1590"/>
                      </a:cubicBezTo>
                      <a:cubicBezTo>
                        <a:pt x="4269" y="1587"/>
                        <a:pt x="4274" y="1586"/>
                        <a:pt x="4278" y="1586"/>
                      </a:cubicBezTo>
                      <a:cubicBezTo>
                        <a:pt x="4301" y="1586"/>
                        <a:pt x="4321" y="1620"/>
                        <a:pt x="4291" y="1635"/>
                      </a:cubicBezTo>
                      <a:cubicBezTo>
                        <a:pt x="3828" y="1902"/>
                        <a:pt x="3123" y="2447"/>
                        <a:pt x="3497" y="3071"/>
                      </a:cubicBezTo>
                      <a:cubicBezTo>
                        <a:pt x="3654" y="3349"/>
                        <a:pt x="3972" y="3687"/>
                        <a:pt x="4327" y="3687"/>
                      </a:cubicBezTo>
                      <a:cubicBezTo>
                        <a:pt x="4336" y="3687"/>
                        <a:pt x="4345" y="3687"/>
                        <a:pt x="4354" y="3687"/>
                      </a:cubicBezTo>
                      <a:cubicBezTo>
                        <a:pt x="4506" y="3678"/>
                        <a:pt x="4737" y="3660"/>
                        <a:pt x="4845" y="3517"/>
                      </a:cubicBezTo>
                      <a:cubicBezTo>
                        <a:pt x="4987" y="3125"/>
                        <a:pt x="4889" y="2893"/>
                        <a:pt x="4559" y="2812"/>
                      </a:cubicBezTo>
                      <a:cubicBezTo>
                        <a:pt x="4532" y="2875"/>
                        <a:pt x="4523" y="2946"/>
                        <a:pt x="4514" y="3017"/>
                      </a:cubicBezTo>
                      <a:cubicBezTo>
                        <a:pt x="4514" y="3037"/>
                        <a:pt x="4500" y="3049"/>
                        <a:pt x="4486" y="3049"/>
                      </a:cubicBezTo>
                      <a:cubicBezTo>
                        <a:pt x="4476" y="3049"/>
                        <a:pt x="4465" y="3042"/>
                        <a:pt x="4461" y="3026"/>
                      </a:cubicBezTo>
                      <a:cubicBezTo>
                        <a:pt x="4390" y="2794"/>
                        <a:pt x="4586" y="2536"/>
                        <a:pt x="4791" y="2455"/>
                      </a:cubicBezTo>
                      <a:cubicBezTo>
                        <a:pt x="4916" y="2409"/>
                        <a:pt x="5042" y="2388"/>
                        <a:pt x="5166" y="2388"/>
                      </a:cubicBezTo>
                      <a:cubicBezTo>
                        <a:pt x="5351" y="2388"/>
                        <a:pt x="5534" y="2434"/>
                        <a:pt x="5710" y="2509"/>
                      </a:cubicBezTo>
                      <a:cubicBezTo>
                        <a:pt x="5808" y="2464"/>
                        <a:pt x="5906" y="2438"/>
                        <a:pt x="6031" y="2429"/>
                      </a:cubicBezTo>
                      <a:cubicBezTo>
                        <a:pt x="6031" y="2429"/>
                        <a:pt x="6031" y="2438"/>
                        <a:pt x="6031" y="2438"/>
                      </a:cubicBezTo>
                      <a:cubicBezTo>
                        <a:pt x="6111" y="2348"/>
                        <a:pt x="6209" y="2268"/>
                        <a:pt x="6334" y="2215"/>
                      </a:cubicBezTo>
                      <a:cubicBezTo>
                        <a:pt x="6340" y="2212"/>
                        <a:pt x="6345" y="2210"/>
                        <a:pt x="6350" y="2210"/>
                      </a:cubicBezTo>
                      <a:cubicBezTo>
                        <a:pt x="6377" y="2210"/>
                        <a:pt x="6391" y="2246"/>
                        <a:pt x="6361" y="2268"/>
                      </a:cubicBezTo>
                      <a:cubicBezTo>
                        <a:pt x="6111" y="2429"/>
                        <a:pt x="5969" y="2768"/>
                        <a:pt x="5960" y="3062"/>
                      </a:cubicBezTo>
                      <a:cubicBezTo>
                        <a:pt x="5960" y="3481"/>
                        <a:pt x="6147" y="3776"/>
                        <a:pt x="6548" y="3910"/>
                      </a:cubicBezTo>
                      <a:cubicBezTo>
                        <a:pt x="6699" y="3963"/>
                        <a:pt x="6888" y="4022"/>
                        <a:pt x="7064" y="4022"/>
                      </a:cubicBezTo>
                      <a:cubicBezTo>
                        <a:pt x="7244" y="4022"/>
                        <a:pt x="7408" y="3960"/>
                        <a:pt x="7503" y="3767"/>
                      </a:cubicBezTo>
                      <a:cubicBezTo>
                        <a:pt x="7649" y="3451"/>
                        <a:pt x="7303" y="3028"/>
                        <a:pt x="6953" y="3028"/>
                      </a:cubicBezTo>
                      <a:cubicBezTo>
                        <a:pt x="6898" y="3028"/>
                        <a:pt x="6843" y="3039"/>
                        <a:pt x="6789" y="3062"/>
                      </a:cubicBezTo>
                      <a:cubicBezTo>
                        <a:pt x="6780" y="3107"/>
                        <a:pt x="6789" y="3160"/>
                        <a:pt x="6816" y="3214"/>
                      </a:cubicBezTo>
                      <a:cubicBezTo>
                        <a:pt x="6843" y="3321"/>
                        <a:pt x="6896" y="3401"/>
                        <a:pt x="6986" y="3437"/>
                      </a:cubicBezTo>
                      <a:cubicBezTo>
                        <a:pt x="6986" y="3443"/>
                        <a:pt x="6986" y="3449"/>
                        <a:pt x="6982" y="3449"/>
                      </a:cubicBezTo>
                      <a:cubicBezTo>
                        <a:pt x="6981" y="3449"/>
                        <a:pt x="6979" y="3448"/>
                        <a:pt x="6977" y="3446"/>
                      </a:cubicBezTo>
                      <a:cubicBezTo>
                        <a:pt x="6798" y="3365"/>
                        <a:pt x="6709" y="3116"/>
                        <a:pt x="6798" y="2937"/>
                      </a:cubicBezTo>
                      <a:cubicBezTo>
                        <a:pt x="6914" y="2733"/>
                        <a:pt x="7312" y="2700"/>
                        <a:pt x="7600" y="2700"/>
                      </a:cubicBezTo>
                      <a:cubicBezTo>
                        <a:pt x="7689" y="2700"/>
                        <a:pt x="7767" y="2703"/>
                        <a:pt x="7824" y="2705"/>
                      </a:cubicBezTo>
                      <a:cubicBezTo>
                        <a:pt x="8761" y="2750"/>
                        <a:pt x="9421" y="3026"/>
                        <a:pt x="10206" y="3544"/>
                      </a:cubicBezTo>
                      <a:cubicBezTo>
                        <a:pt x="11054" y="4097"/>
                        <a:pt x="11687" y="4775"/>
                        <a:pt x="12187" y="5667"/>
                      </a:cubicBezTo>
                      <a:cubicBezTo>
                        <a:pt x="12517" y="6256"/>
                        <a:pt x="12633" y="6978"/>
                        <a:pt x="12633" y="7656"/>
                      </a:cubicBezTo>
                      <a:cubicBezTo>
                        <a:pt x="12998" y="6300"/>
                        <a:pt x="12151" y="4766"/>
                        <a:pt x="11393" y="3713"/>
                      </a:cubicBezTo>
                      <a:cubicBezTo>
                        <a:pt x="10402" y="2322"/>
                        <a:pt x="8930" y="1233"/>
                        <a:pt x="7334" y="618"/>
                      </a:cubicBezTo>
                      <a:cubicBezTo>
                        <a:pt x="6459" y="279"/>
                        <a:pt x="5558" y="65"/>
                        <a:pt x="4613" y="20"/>
                      </a:cubicBezTo>
                      <a:cubicBezTo>
                        <a:pt x="4378" y="10"/>
                        <a:pt x="4135" y="0"/>
                        <a:pt x="388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4" name="Google Shape;12144;p36"/>
                <p:cNvSpPr/>
                <p:nvPr/>
              </p:nvSpPr>
              <p:spPr>
                <a:xfrm>
                  <a:off x="3148179" y="1982703"/>
                  <a:ext cx="1250982" cy="278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82" h="3198" extrusionOk="0">
                      <a:moveTo>
                        <a:pt x="3383" y="0"/>
                      </a:moveTo>
                      <a:cubicBezTo>
                        <a:pt x="2228" y="0"/>
                        <a:pt x="1125" y="223"/>
                        <a:pt x="1" y="521"/>
                      </a:cubicBezTo>
                      <a:cubicBezTo>
                        <a:pt x="63" y="548"/>
                        <a:pt x="135" y="575"/>
                        <a:pt x="197" y="593"/>
                      </a:cubicBezTo>
                      <a:cubicBezTo>
                        <a:pt x="527" y="727"/>
                        <a:pt x="840" y="878"/>
                        <a:pt x="1152" y="1048"/>
                      </a:cubicBezTo>
                      <a:cubicBezTo>
                        <a:pt x="1143" y="1039"/>
                        <a:pt x="1143" y="1030"/>
                        <a:pt x="1152" y="1021"/>
                      </a:cubicBezTo>
                      <a:cubicBezTo>
                        <a:pt x="1677" y="887"/>
                        <a:pt x="2201" y="827"/>
                        <a:pt x="2725" y="827"/>
                      </a:cubicBezTo>
                      <a:cubicBezTo>
                        <a:pt x="3287" y="827"/>
                        <a:pt x="3849" y="896"/>
                        <a:pt x="4417" y="1021"/>
                      </a:cubicBezTo>
                      <a:cubicBezTo>
                        <a:pt x="5612" y="1289"/>
                        <a:pt x="6718" y="1833"/>
                        <a:pt x="7869" y="2234"/>
                      </a:cubicBezTo>
                      <a:cubicBezTo>
                        <a:pt x="9056" y="2653"/>
                        <a:pt x="10519" y="3189"/>
                        <a:pt x="11884" y="3198"/>
                      </a:cubicBezTo>
                      <a:cubicBezTo>
                        <a:pt x="12321" y="3126"/>
                        <a:pt x="12749" y="3064"/>
                        <a:pt x="13186" y="3019"/>
                      </a:cubicBezTo>
                      <a:cubicBezTo>
                        <a:pt x="13614" y="2885"/>
                        <a:pt x="14016" y="2662"/>
                        <a:pt x="14382" y="2341"/>
                      </a:cubicBezTo>
                      <a:lnTo>
                        <a:pt x="14382" y="2341"/>
                      </a:lnTo>
                      <a:cubicBezTo>
                        <a:pt x="13962" y="2554"/>
                        <a:pt x="13504" y="2627"/>
                        <a:pt x="13027" y="2627"/>
                      </a:cubicBezTo>
                      <a:cubicBezTo>
                        <a:pt x="12703" y="2627"/>
                        <a:pt x="12371" y="2593"/>
                        <a:pt x="12035" y="2546"/>
                      </a:cubicBezTo>
                      <a:cubicBezTo>
                        <a:pt x="10635" y="2359"/>
                        <a:pt x="9279" y="1851"/>
                        <a:pt x="7976" y="1315"/>
                      </a:cubicBezTo>
                      <a:cubicBezTo>
                        <a:pt x="6629" y="771"/>
                        <a:pt x="5345" y="102"/>
                        <a:pt x="3855" y="13"/>
                      </a:cubicBezTo>
                      <a:cubicBezTo>
                        <a:pt x="3696" y="4"/>
                        <a:pt x="3539" y="0"/>
                        <a:pt x="338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5" name="Google Shape;12145;p36"/>
                <p:cNvSpPr/>
                <p:nvPr/>
              </p:nvSpPr>
              <p:spPr>
                <a:xfrm>
                  <a:off x="2711361" y="1249720"/>
                  <a:ext cx="164571" cy="2891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24" extrusionOk="0">
                      <a:moveTo>
                        <a:pt x="1196" y="1"/>
                      </a:moveTo>
                      <a:cubicBezTo>
                        <a:pt x="571" y="411"/>
                        <a:pt x="0" y="1160"/>
                        <a:pt x="27" y="1856"/>
                      </a:cubicBezTo>
                      <a:cubicBezTo>
                        <a:pt x="45" y="2267"/>
                        <a:pt x="250" y="2873"/>
                        <a:pt x="634" y="3078"/>
                      </a:cubicBezTo>
                      <a:cubicBezTo>
                        <a:pt x="906" y="3230"/>
                        <a:pt x="1195" y="3324"/>
                        <a:pt x="1484" y="3324"/>
                      </a:cubicBezTo>
                      <a:cubicBezTo>
                        <a:pt x="1621" y="3324"/>
                        <a:pt x="1757" y="3303"/>
                        <a:pt x="1892" y="3257"/>
                      </a:cubicBezTo>
                      <a:lnTo>
                        <a:pt x="1892" y="3257"/>
                      </a:lnTo>
                      <a:cubicBezTo>
                        <a:pt x="1869" y="3258"/>
                        <a:pt x="1846" y="3259"/>
                        <a:pt x="1824" y="3259"/>
                      </a:cubicBezTo>
                      <a:cubicBezTo>
                        <a:pt x="1509" y="3259"/>
                        <a:pt x="1202" y="3142"/>
                        <a:pt x="919" y="2909"/>
                      </a:cubicBezTo>
                      <a:cubicBezTo>
                        <a:pt x="420" y="2507"/>
                        <a:pt x="268" y="1883"/>
                        <a:pt x="322" y="1258"/>
                      </a:cubicBezTo>
                      <a:cubicBezTo>
                        <a:pt x="375" y="759"/>
                        <a:pt x="732" y="322"/>
                        <a:pt x="11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6" name="Google Shape;12146;p36"/>
                <p:cNvSpPr/>
                <p:nvPr/>
              </p:nvSpPr>
              <p:spPr>
                <a:xfrm>
                  <a:off x="2985264" y="1390976"/>
                  <a:ext cx="69151" cy="111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1285" extrusionOk="0">
                      <a:moveTo>
                        <a:pt x="455" y="0"/>
                      </a:moveTo>
                      <a:lnTo>
                        <a:pt x="455" y="0"/>
                      </a:lnTo>
                      <a:cubicBezTo>
                        <a:pt x="286" y="45"/>
                        <a:pt x="90" y="170"/>
                        <a:pt x="54" y="348"/>
                      </a:cubicBezTo>
                      <a:cubicBezTo>
                        <a:pt x="1" y="598"/>
                        <a:pt x="116" y="901"/>
                        <a:pt x="304" y="1080"/>
                      </a:cubicBezTo>
                      <a:cubicBezTo>
                        <a:pt x="447" y="1213"/>
                        <a:pt x="616" y="1258"/>
                        <a:pt x="794" y="1285"/>
                      </a:cubicBezTo>
                      <a:cubicBezTo>
                        <a:pt x="580" y="1142"/>
                        <a:pt x="420" y="937"/>
                        <a:pt x="348" y="705"/>
                      </a:cubicBezTo>
                      <a:cubicBezTo>
                        <a:pt x="277" y="482"/>
                        <a:pt x="277" y="179"/>
                        <a:pt x="4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7" name="Google Shape;12147;p36"/>
                <p:cNvSpPr/>
                <p:nvPr/>
              </p:nvSpPr>
              <p:spPr>
                <a:xfrm>
                  <a:off x="2075878" y="2017930"/>
                  <a:ext cx="61323" cy="111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1277" extrusionOk="0">
                      <a:moveTo>
                        <a:pt x="393" y="0"/>
                      </a:moveTo>
                      <a:lnTo>
                        <a:pt x="393" y="0"/>
                      </a:lnTo>
                      <a:cubicBezTo>
                        <a:pt x="526" y="304"/>
                        <a:pt x="517" y="661"/>
                        <a:pt x="330" y="964"/>
                      </a:cubicBezTo>
                      <a:cubicBezTo>
                        <a:pt x="250" y="1089"/>
                        <a:pt x="134" y="1196"/>
                        <a:pt x="0" y="1276"/>
                      </a:cubicBezTo>
                      <a:cubicBezTo>
                        <a:pt x="187" y="1267"/>
                        <a:pt x="366" y="1267"/>
                        <a:pt x="517" y="1107"/>
                      </a:cubicBezTo>
                      <a:cubicBezTo>
                        <a:pt x="687" y="910"/>
                        <a:pt x="705" y="669"/>
                        <a:pt x="651" y="429"/>
                      </a:cubicBezTo>
                      <a:cubicBezTo>
                        <a:pt x="607" y="259"/>
                        <a:pt x="500" y="134"/>
                        <a:pt x="39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8" name="Google Shape;12148;p36"/>
                <p:cNvSpPr/>
                <p:nvPr/>
              </p:nvSpPr>
              <p:spPr>
                <a:xfrm>
                  <a:off x="3249077" y="1532145"/>
                  <a:ext cx="187882" cy="305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" h="3507" extrusionOk="0">
                      <a:moveTo>
                        <a:pt x="1856" y="1"/>
                      </a:moveTo>
                      <a:lnTo>
                        <a:pt x="1856" y="1"/>
                      </a:lnTo>
                      <a:cubicBezTo>
                        <a:pt x="1740" y="90"/>
                        <a:pt x="1598" y="144"/>
                        <a:pt x="1455" y="170"/>
                      </a:cubicBezTo>
                      <a:cubicBezTo>
                        <a:pt x="1803" y="955"/>
                        <a:pt x="1660" y="1990"/>
                        <a:pt x="1116" y="2650"/>
                      </a:cubicBezTo>
                      <a:cubicBezTo>
                        <a:pt x="830" y="2989"/>
                        <a:pt x="438" y="3311"/>
                        <a:pt x="1" y="3507"/>
                      </a:cubicBezTo>
                      <a:cubicBezTo>
                        <a:pt x="795" y="3364"/>
                        <a:pt x="1526" y="3079"/>
                        <a:pt x="1847" y="2267"/>
                      </a:cubicBezTo>
                      <a:cubicBezTo>
                        <a:pt x="2097" y="1633"/>
                        <a:pt x="2160" y="652"/>
                        <a:pt x="185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9" name="Google Shape;12149;p36"/>
                <p:cNvSpPr/>
                <p:nvPr/>
              </p:nvSpPr>
              <p:spPr>
                <a:xfrm>
                  <a:off x="2673350" y="1982442"/>
                  <a:ext cx="1342488" cy="32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34" h="3772" extrusionOk="0">
                      <a:moveTo>
                        <a:pt x="1883" y="1"/>
                      </a:moveTo>
                      <a:cubicBezTo>
                        <a:pt x="1247" y="1"/>
                        <a:pt x="613" y="87"/>
                        <a:pt x="0" y="301"/>
                      </a:cubicBezTo>
                      <a:cubicBezTo>
                        <a:pt x="89" y="498"/>
                        <a:pt x="152" y="703"/>
                        <a:pt x="197" y="908"/>
                      </a:cubicBezTo>
                      <a:cubicBezTo>
                        <a:pt x="600" y="761"/>
                        <a:pt x="1007" y="728"/>
                        <a:pt x="1426" y="728"/>
                      </a:cubicBezTo>
                      <a:cubicBezTo>
                        <a:pt x="1591" y="728"/>
                        <a:pt x="1758" y="733"/>
                        <a:pt x="1927" y="738"/>
                      </a:cubicBezTo>
                      <a:cubicBezTo>
                        <a:pt x="2730" y="774"/>
                        <a:pt x="3542" y="881"/>
                        <a:pt x="4327" y="1086"/>
                      </a:cubicBezTo>
                      <a:cubicBezTo>
                        <a:pt x="6040" y="1515"/>
                        <a:pt x="7467" y="2478"/>
                        <a:pt x="9100" y="3120"/>
                      </a:cubicBezTo>
                      <a:cubicBezTo>
                        <a:pt x="10090" y="3504"/>
                        <a:pt x="11044" y="3727"/>
                        <a:pt x="12106" y="3763"/>
                      </a:cubicBezTo>
                      <a:cubicBezTo>
                        <a:pt x="12275" y="3768"/>
                        <a:pt x="12447" y="3772"/>
                        <a:pt x="12622" y="3772"/>
                      </a:cubicBezTo>
                      <a:cubicBezTo>
                        <a:pt x="13610" y="3772"/>
                        <a:pt x="14660" y="3652"/>
                        <a:pt x="15434" y="3022"/>
                      </a:cubicBezTo>
                      <a:cubicBezTo>
                        <a:pt x="15371" y="3004"/>
                        <a:pt x="15309" y="2995"/>
                        <a:pt x="15255" y="2978"/>
                      </a:cubicBezTo>
                      <a:cubicBezTo>
                        <a:pt x="14575" y="3338"/>
                        <a:pt x="13701" y="3483"/>
                        <a:pt x="12861" y="3483"/>
                      </a:cubicBezTo>
                      <a:cubicBezTo>
                        <a:pt x="12413" y="3483"/>
                        <a:pt x="11974" y="3442"/>
                        <a:pt x="11580" y="3370"/>
                      </a:cubicBezTo>
                      <a:cubicBezTo>
                        <a:pt x="10500" y="3183"/>
                        <a:pt x="9403" y="2826"/>
                        <a:pt x="8448" y="2264"/>
                      </a:cubicBezTo>
                      <a:cubicBezTo>
                        <a:pt x="7057" y="1452"/>
                        <a:pt x="5683" y="667"/>
                        <a:pt x="4095" y="292"/>
                      </a:cubicBezTo>
                      <a:cubicBezTo>
                        <a:pt x="3374" y="119"/>
                        <a:pt x="2627" y="1"/>
                        <a:pt x="188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0" name="Google Shape;12150;p36"/>
                <p:cNvSpPr/>
                <p:nvPr/>
              </p:nvSpPr>
              <p:spPr>
                <a:xfrm>
                  <a:off x="2501824" y="1886764"/>
                  <a:ext cx="190231" cy="340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3912" extrusionOk="0">
                      <a:moveTo>
                        <a:pt x="857" y="1"/>
                      </a:moveTo>
                      <a:lnTo>
                        <a:pt x="857" y="1"/>
                      </a:lnTo>
                      <a:cubicBezTo>
                        <a:pt x="1375" y="491"/>
                        <a:pt x="1758" y="1089"/>
                        <a:pt x="1785" y="1714"/>
                      </a:cubicBezTo>
                      <a:cubicBezTo>
                        <a:pt x="1803" y="2276"/>
                        <a:pt x="1722" y="3043"/>
                        <a:pt x="1214" y="3391"/>
                      </a:cubicBezTo>
                      <a:cubicBezTo>
                        <a:pt x="894" y="3615"/>
                        <a:pt x="590" y="3726"/>
                        <a:pt x="285" y="3726"/>
                      </a:cubicBezTo>
                      <a:cubicBezTo>
                        <a:pt x="190" y="3726"/>
                        <a:pt x="96" y="3715"/>
                        <a:pt x="1" y="3694"/>
                      </a:cubicBezTo>
                      <a:lnTo>
                        <a:pt x="1" y="3694"/>
                      </a:lnTo>
                      <a:cubicBezTo>
                        <a:pt x="246" y="3830"/>
                        <a:pt x="543" y="3912"/>
                        <a:pt x="831" y="3912"/>
                      </a:cubicBezTo>
                      <a:cubicBezTo>
                        <a:pt x="1223" y="3912"/>
                        <a:pt x="1597" y="3761"/>
                        <a:pt x="1803" y="3391"/>
                      </a:cubicBezTo>
                      <a:cubicBezTo>
                        <a:pt x="2053" y="2936"/>
                        <a:pt x="2186" y="2445"/>
                        <a:pt x="2044" y="1928"/>
                      </a:cubicBezTo>
                      <a:cubicBezTo>
                        <a:pt x="1847" y="1232"/>
                        <a:pt x="1419" y="509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1" name="Google Shape;12151;p36"/>
                <p:cNvSpPr/>
                <p:nvPr/>
              </p:nvSpPr>
              <p:spPr>
                <a:xfrm>
                  <a:off x="2299332" y="2012450"/>
                  <a:ext cx="89331" cy="128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" h="1483" extrusionOk="0">
                      <a:moveTo>
                        <a:pt x="464" y="1"/>
                      </a:moveTo>
                      <a:cubicBezTo>
                        <a:pt x="464" y="1"/>
                        <a:pt x="464" y="10"/>
                        <a:pt x="473" y="10"/>
                      </a:cubicBezTo>
                      <a:cubicBezTo>
                        <a:pt x="643" y="260"/>
                        <a:pt x="687" y="608"/>
                        <a:pt x="562" y="884"/>
                      </a:cubicBezTo>
                      <a:cubicBezTo>
                        <a:pt x="446" y="1152"/>
                        <a:pt x="241" y="1357"/>
                        <a:pt x="0" y="1482"/>
                      </a:cubicBezTo>
                      <a:cubicBezTo>
                        <a:pt x="26" y="1483"/>
                        <a:pt x="51" y="1483"/>
                        <a:pt x="76" y="1483"/>
                      </a:cubicBezTo>
                      <a:cubicBezTo>
                        <a:pt x="360" y="1483"/>
                        <a:pt x="621" y="1428"/>
                        <a:pt x="785" y="1125"/>
                      </a:cubicBezTo>
                      <a:cubicBezTo>
                        <a:pt x="1026" y="697"/>
                        <a:pt x="910" y="206"/>
                        <a:pt x="4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2" name="Google Shape;12152;p36"/>
                <p:cNvSpPr/>
                <p:nvPr/>
              </p:nvSpPr>
              <p:spPr>
                <a:xfrm>
                  <a:off x="2622119" y="2464834"/>
                  <a:ext cx="123428" cy="318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3659" extrusionOk="0">
                      <a:moveTo>
                        <a:pt x="375" y="1"/>
                      </a:moveTo>
                      <a:cubicBezTo>
                        <a:pt x="197" y="286"/>
                        <a:pt x="116" y="679"/>
                        <a:pt x="81" y="938"/>
                      </a:cubicBezTo>
                      <a:cubicBezTo>
                        <a:pt x="0" y="1428"/>
                        <a:pt x="54" y="1865"/>
                        <a:pt x="152" y="2347"/>
                      </a:cubicBezTo>
                      <a:cubicBezTo>
                        <a:pt x="277" y="2945"/>
                        <a:pt x="777" y="3587"/>
                        <a:pt x="1419" y="3658"/>
                      </a:cubicBezTo>
                      <a:cubicBezTo>
                        <a:pt x="1240" y="3569"/>
                        <a:pt x="1071" y="3444"/>
                        <a:pt x="919" y="3266"/>
                      </a:cubicBezTo>
                      <a:cubicBezTo>
                        <a:pt x="348" y="2615"/>
                        <a:pt x="170" y="1526"/>
                        <a:pt x="464" y="715"/>
                      </a:cubicBezTo>
                      <a:cubicBezTo>
                        <a:pt x="420" y="661"/>
                        <a:pt x="384" y="599"/>
                        <a:pt x="357" y="518"/>
                      </a:cubicBezTo>
                      <a:cubicBezTo>
                        <a:pt x="304" y="367"/>
                        <a:pt x="313" y="170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3" name="Google Shape;12153;p36"/>
                <p:cNvSpPr/>
                <p:nvPr/>
              </p:nvSpPr>
              <p:spPr>
                <a:xfrm>
                  <a:off x="2425803" y="2426041"/>
                  <a:ext cx="195624" cy="352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" h="4051" extrusionOk="0">
                      <a:moveTo>
                        <a:pt x="2249" y="1"/>
                      </a:moveTo>
                      <a:lnTo>
                        <a:pt x="2249" y="1"/>
                      </a:lnTo>
                      <a:cubicBezTo>
                        <a:pt x="2008" y="28"/>
                        <a:pt x="1802" y="63"/>
                        <a:pt x="1713" y="81"/>
                      </a:cubicBezTo>
                      <a:cubicBezTo>
                        <a:pt x="1642" y="99"/>
                        <a:pt x="1571" y="117"/>
                        <a:pt x="1499" y="135"/>
                      </a:cubicBezTo>
                      <a:cubicBezTo>
                        <a:pt x="893" y="465"/>
                        <a:pt x="313" y="1116"/>
                        <a:pt x="161" y="1758"/>
                      </a:cubicBezTo>
                      <a:cubicBezTo>
                        <a:pt x="54" y="2195"/>
                        <a:pt x="0" y="2802"/>
                        <a:pt x="286" y="3195"/>
                      </a:cubicBezTo>
                      <a:cubicBezTo>
                        <a:pt x="536" y="3534"/>
                        <a:pt x="839" y="3828"/>
                        <a:pt x="1196" y="4051"/>
                      </a:cubicBezTo>
                      <a:cubicBezTo>
                        <a:pt x="1481" y="4015"/>
                        <a:pt x="1758" y="3997"/>
                        <a:pt x="2043" y="3997"/>
                      </a:cubicBezTo>
                      <a:lnTo>
                        <a:pt x="2052" y="3997"/>
                      </a:lnTo>
                      <a:cubicBezTo>
                        <a:pt x="1481" y="3739"/>
                        <a:pt x="1151" y="2856"/>
                        <a:pt x="1124" y="2294"/>
                      </a:cubicBezTo>
                      <a:cubicBezTo>
                        <a:pt x="1098" y="1714"/>
                        <a:pt x="1232" y="1089"/>
                        <a:pt x="1588" y="616"/>
                      </a:cubicBezTo>
                      <a:cubicBezTo>
                        <a:pt x="1785" y="367"/>
                        <a:pt x="1963" y="117"/>
                        <a:pt x="22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4" name="Google Shape;12154;p36"/>
                <p:cNvSpPr/>
                <p:nvPr/>
              </p:nvSpPr>
              <p:spPr>
                <a:xfrm>
                  <a:off x="2688833" y="2117000"/>
                  <a:ext cx="1025959" cy="441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5" h="5077" extrusionOk="0">
                      <a:moveTo>
                        <a:pt x="689" y="1"/>
                      </a:moveTo>
                      <a:cubicBezTo>
                        <a:pt x="474" y="1"/>
                        <a:pt x="257" y="16"/>
                        <a:pt x="36" y="48"/>
                      </a:cubicBezTo>
                      <a:cubicBezTo>
                        <a:pt x="27" y="110"/>
                        <a:pt x="10" y="182"/>
                        <a:pt x="1" y="244"/>
                      </a:cubicBezTo>
                      <a:cubicBezTo>
                        <a:pt x="19" y="244"/>
                        <a:pt x="38" y="243"/>
                        <a:pt x="56" y="243"/>
                      </a:cubicBezTo>
                      <a:cubicBezTo>
                        <a:pt x="790" y="243"/>
                        <a:pt x="1569" y="582"/>
                        <a:pt x="2222" y="878"/>
                      </a:cubicBezTo>
                      <a:cubicBezTo>
                        <a:pt x="2606" y="1065"/>
                        <a:pt x="3096" y="1252"/>
                        <a:pt x="3435" y="1538"/>
                      </a:cubicBezTo>
                      <a:cubicBezTo>
                        <a:pt x="4318" y="1752"/>
                        <a:pt x="5246" y="2225"/>
                        <a:pt x="5799" y="2965"/>
                      </a:cubicBezTo>
                      <a:cubicBezTo>
                        <a:pt x="5808" y="2965"/>
                        <a:pt x="5808" y="2974"/>
                        <a:pt x="5808" y="2974"/>
                      </a:cubicBezTo>
                      <a:cubicBezTo>
                        <a:pt x="5897" y="3054"/>
                        <a:pt x="5978" y="3135"/>
                        <a:pt x="6049" y="3233"/>
                      </a:cubicBezTo>
                      <a:cubicBezTo>
                        <a:pt x="6620" y="3670"/>
                        <a:pt x="6986" y="4303"/>
                        <a:pt x="7004" y="4981"/>
                      </a:cubicBezTo>
                      <a:cubicBezTo>
                        <a:pt x="7014" y="4981"/>
                        <a:pt x="7025" y="4981"/>
                        <a:pt x="7036" y="4981"/>
                      </a:cubicBezTo>
                      <a:cubicBezTo>
                        <a:pt x="7321" y="4981"/>
                        <a:pt x="7667" y="5076"/>
                        <a:pt x="7987" y="5076"/>
                      </a:cubicBezTo>
                      <a:cubicBezTo>
                        <a:pt x="8032" y="5076"/>
                        <a:pt x="8076" y="5075"/>
                        <a:pt x="8119" y="5070"/>
                      </a:cubicBezTo>
                      <a:cubicBezTo>
                        <a:pt x="8708" y="5026"/>
                        <a:pt x="9314" y="4892"/>
                        <a:pt x="9867" y="4669"/>
                      </a:cubicBezTo>
                      <a:cubicBezTo>
                        <a:pt x="10554" y="4392"/>
                        <a:pt x="11170" y="4009"/>
                        <a:pt x="11794" y="3616"/>
                      </a:cubicBezTo>
                      <a:lnTo>
                        <a:pt x="11794" y="3616"/>
                      </a:lnTo>
                      <a:cubicBezTo>
                        <a:pt x="11516" y="3686"/>
                        <a:pt x="11219" y="3715"/>
                        <a:pt x="10921" y="3715"/>
                      </a:cubicBezTo>
                      <a:cubicBezTo>
                        <a:pt x="10533" y="3715"/>
                        <a:pt x="10144" y="3665"/>
                        <a:pt x="9796" y="3590"/>
                      </a:cubicBezTo>
                      <a:cubicBezTo>
                        <a:pt x="8717" y="3349"/>
                        <a:pt x="7655" y="2965"/>
                        <a:pt x="6665" y="2474"/>
                      </a:cubicBezTo>
                      <a:cubicBezTo>
                        <a:pt x="4781" y="1541"/>
                        <a:pt x="2868" y="1"/>
                        <a:pt x="6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5" name="Google Shape;12155;p36"/>
                <p:cNvSpPr/>
                <p:nvPr/>
              </p:nvSpPr>
              <p:spPr>
                <a:xfrm>
                  <a:off x="2747806" y="2541725"/>
                  <a:ext cx="170051" cy="2491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2864" extrusionOk="0">
                      <a:moveTo>
                        <a:pt x="554" y="0"/>
                      </a:moveTo>
                      <a:cubicBezTo>
                        <a:pt x="536" y="9"/>
                        <a:pt x="509" y="18"/>
                        <a:pt x="491" y="18"/>
                      </a:cubicBezTo>
                      <a:cubicBezTo>
                        <a:pt x="1" y="526"/>
                        <a:pt x="277" y="1731"/>
                        <a:pt x="616" y="2221"/>
                      </a:cubicBezTo>
                      <a:cubicBezTo>
                        <a:pt x="871" y="2582"/>
                        <a:pt x="1186" y="2864"/>
                        <a:pt x="1647" y="2864"/>
                      </a:cubicBezTo>
                      <a:cubicBezTo>
                        <a:pt x="1655" y="2864"/>
                        <a:pt x="1662" y="2864"/>
                        <a:pt x="1669" y="2864"/>
                      </a:cubicBezTo>
                      <a:lnTo>
                        <a:pt x="1954" y="2864"/>
                      </a:lnTo>
                      <a:cubicBezTo>
                        <a:pt x="1589" y="2757"/>
                        <a:pt x="1259" y="2498"/>
                        <a:pt x="1044" y="2159"/>
                      </a:cubicBezTo>
                      <a:cubicBezTo>
                        <a:pt x="697" y="1606"/>
                        <a:pt x="456" y="651"/>
                        <a:pt x="812" y="36"/>
                      </a:cubicBezTo>
                      <a:lnTo>
                        <a:pt x="812" y="36"/>
                      </a:lnTo>
                      <a:cubicBezTo>
                        <a:pt x="798" y="37"/>
                        <a:pt x="784" y="38"/>
                        <a:pt x="769" y="38"/>
                      </a:cubicBezTo>
                      <a:cubicBezTo>
                        <a:pt x="701" y="38"/>
                        <a:pt x="627" y="22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6" name="Google Shape;12156;p36"/>
                <p:cNvSpPr/>
                <p:nvPr/>
              </p:nvSpPr>
              <p:spPr>
                <a:xfrm>
                  <a:off x="2829307" y="2431869"/>
                  <a:ext cx="69151" cy="67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773" extrusionOk="0">
                      <a:moveTo>
                        <a:pt x="176" y="1"/>
                      </a:moveTo>
                      <a:cubicBezTo>
                        <a:pt x="114" y="1"/>
                        <a:pt x="54" y="10"/>
                        <a:pt x="0" y="32"/>
                      </a:cubicBezTo>
                      <a:cubicBezTo>
                        <a:pt x="223" y="139"/>
                        <a:pt x="402" y="344"/>
                        <a:pt x="393" y="594"/>
                      </a:cubicBezTo>
                      <a:cubicBezTo>
                        <a:pt x="393" y="656"/>
                        <a:pt x="393" y="719"/>
                        <a:pt x="375" y="772"/>
                      </a:cubicBezTo>
                      <a:cubicBezTo>
                        <a:pt x="393" y="755"/>
                        <a:pt x="402" y="728"/>
                        <a:pt x="420" y="710"/>
                      </a:cubicBezTo>
                      <a:cubicBezTo>
                        <a:pt x="420" y="487"/>
                        <a:pt x="553" y="309"/>
                        <a:pt x="794" y="246"/>
                      </a:cubicBezTo>
                      <a:cubicBezTo>
                        <a:pt x="741" y="201"/>
                        <a:pt x="696" y="166"/>
                        <a:pt x="643" y="139"/>
                      </a:cubicBezTo>
                      <a:cubicBezTo>
                        <a:pt x="526" y="68"/>
                        <a:pt x="343" y="1"/>
                        <a:pt x="17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7" name="Google Shape;12157;p36"/>
                <p:cNvSpPr/>
                <p:nvPr/>
              </p:nvSpPr>
              <p:spPr>
                <a:xfrm>
                  <a:off x="2057177" y="1425855"/>
                  <a:ext cx="1571513" cy="519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67" h="5968" extrusionOk="0">
                      <a:moveTo>
                        <a:pt x="15648" y="1"/>
                      </a:moveTo>
                      <a:cubicBezTo>
                        <a:pt x="17013" y="322"/>
                        <a:pt x="17674" y="2525"/>
                        <a:pt x="17192" y="3694"/>
                      </a:cubicBezTo>
                      <a:cubicBezTo>
                        <a:pt x="16790" y="4662"/>
                        <a:pt x="15732" y="5516"/>
                        <a:pt x="14635" y="5516"/>
                      </a:cubicBezTo>
                      <a:cubicBezTo>
                        <a:pt x="14539" y="5516"/>
                        <a:pt x="14442" y="5510"/>
                        <a:pt x="14346" y="5496"/>
                      </a:cubicBezTo>
                      <a:cubicBezTo>
                        <a:pt x="13552" y="5442"/>
                        <a:pt x="12696" y="4943"/>
                        <a:pt x="12080" y="4604"/>
                      </a:cubicBezTo>
                      <a:cubicBezTo>
                        <a:pt x="10769" y="3890"/>
                        <a:pt x="9448" y="3239"/>
                        <a:pt x="8048" y="2713"/>
                      </a:cubicBezTo>
                      <a:cubicBezTo>
                        <a:pt x="6872" y="2277"/>
                        <a:pt x="5697" y="1970"/>
                        <a:pt x="4456" y="1970"/>
                      </a:cubicBezTo>
                      <a:cubicBezTo>
                        <a:pt x="4275" y="1970"/>
                        <a:pt x="4092" y="1976"/>
                        <a:pt x="3908" y="1990"/>
                      </a:cubicBezTo>
                      <a:cubicBezTo>
                        <a:pt x="2499" y="2088"/>
                        <a:pt x="1089" y="2516"/>
                        <a:pt x="1" y="3444"/>
                      </a:cubicBezTo>
                      <a:cubicBezTo>
                        <a:pt x="126" y="3435"/>
                        <a:pt x="251" y="3435"/>
                        <a:pt x="367" y="3426"/>
                      </a:cubicBezTo>
                      <a:cubicBezTo>
                        <a:pt x="1341" y="2861"/>
                        <a:pt x="2398" y="2496"/>
                        <a:pt x="3519" y="2496"/>
                      </a:cubicBezTo>
                      <a:cubicBezTo>
                        <a:pt x="3672" y="2496"/>
                        <a:pt x="3825" y="2503"/>
                        <a:pt x="3980" y="2516"/>
                      </a:cubicBezTo>
                      <a:cubicBezTo>
                        <a:pt x="5568" y="2650"/>
                        <a:pt x="6933" y="3471"/>
                        <a:pt x="8360" y="4095"/>
                      </a:cubicBezTo>
                      <a:cubicBezTo>
                        <a:pt x="9997" y="4808"/>
                        <a:pt x="12118" y="5967"/>
                        <a:pt x="14091" y="5967"/>
                      </a:cubicBezTo>
                      <a:cubicBezTo>
                        <a:pt x="14515" y="5967"/>
                        <a:pt x="14932" y="5914"/>
                        <a:pt x="15336" y="5790"/>
                      </a:cubicBezTo>
                      <a:cubicBezTo>
                        <a:pt x="15336" y="5781"/>
                        <a:pt x="15336" y="5773"/>
                        <a:pt x="15354" y="5773"/>
                      </a:cubicBezTo>
                      <a:cubicBezTo>
                        <a:pt x="15408" y="5764"/>
                        <a:pt x="15452" y="5746"/>
                        <a:pt x="15506" y="5737"/>
                      </a:cubicBezTo>
                      <a:cubicBezTo>
                        <a:pt x="15613" y="5692"/>
                        <a:pt x="15711" y="5657"/>
                        <a:pt x="15809" y="5612"/>
                      </a:cubicBezTo>
                      <a:cubicBezTo>
                        <a:pt x="16130" y="5442"/>
                        <a:pt x="16433" y="5202"/>
                        <a:pt x="16692" y="4988"/>
                      </a:cubicBezTo>
                      <a:cubicBezTo>
                        <a:pt x="17147" y="4613"/>
                        <a:pt x="17584" y="4185"/>
                        <a:pt x="17772" y="3623"/>
                      </a:cubicBezTo>
                      <a:cubicBezTo>
                        <a:pt x="17959" y="3069"/>
                        <a:pt x="18066" y="2391"/>
                        <a:pt x="17870" y="1821"/>
                      </a:cubicBezTo>
                      <a:cubicBezTo>
                        <a:pt x="17682" y="1294"/>
                        <a:pt x="17165" y="384"/>
                        <a:pt x="16612" y="108"/>
                      </a:cubicBezTo>
                      <a:cubicBezTo>
                        <a:pt x="16425" y="63"/>
                        <a:pt x="16228" y="36"/>
                        <a:pt x="16032" y="19"/>
                      </a:cubicBezTo>
                      <a:cubicBezTo>
                        <a:pt x="15907" y="10"/>
                        <a:pt x="15773" y="1"/>
                        <a:pt x="156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8" name="Google Shape;12158;p36"/>
                <p:cNvSpPr/>
                <p:nvPr/>
              </p:nvSpPr>
              <p:spPr>
                <a:xfrm>
                  <a:off x="3086945" y="1539191"/>
                  <a:ext cx="250684" cy="285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2" h="3283" extrusionOk="0">
                      <a:moveTo>
                        <a:pt x="2257" y="0"/>
                      </a:moveTo>
                      <a:cubicBezTo>
                        <a:pt x="2213" y="9"/>
                        <a:pt x="2168" y="9"/>
                        <a:pt x="2123" y="9"/>
                      </a:cubicBezTo>
                      <a:cubicBezTo>
                        <a:pt x="2427" y="821"/>
                        <a:pt x="2382" y="1561"/>
                        <a:pt x="1820" y="2275"/>
                      </a:cubicBezTo>
                      <a:cubicBezTo>
                        <a:pt x="1356" y="2882"/>
                        <a:pt x="714" y="3051"/>
                        <a:pt x="0" y="3060"/>
                      </a:cubicBezTo>
                      <a:cubicBezTo>
                        <a:pt x="116" y="3122"/>
                        <a:pt x="232" y="3194"/>
                        <a:pt x="357" y="3265"/>
                      </a:cubicBezTo>
                      <a:cubicBezTo>
                        <a:pt x="413" y="3277"/>
                        <a:pt x="472" y="3283"/>
                        <a:pt x="532" y="3283"/>
                      </a:cubicBezTo>
                      <a:cubicBezTo>
                        <a:pt x="877" y="3283"/>
                        <a:pt x="1281" y="3106"/>
                        <a:pt x="1561" y="2962"/>
                      </a:cubicBezTo>
                      <a:cubicBezTo>
                        <a:pt x="1927" y="2775"/>
                        <a:pt x="2195" y="2543"/>
                        <a:pt x="2400" y="2186"/>
                      </a:cubicBezTo>
                      <a:cubicBezTo>
                        <a:pt x="2784" y="1526"/>
                        <a:pt x="2882" y="651"/>
                        <a:pt x="2373" y="45"/>
                      </a:cubicBezTo>
                      <a:cubicBezTo>
                        <a:pt x="2337" y="27"/>
                        <a:pt x="2293" y="18"/>
                        <a:pt x="22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9" name="Google Shape;12159;p36"/>
                <p:cNvSpPr/>
                <p:nvPr/>
              </p:nvSpPr>
              <p:spPr>
                <a:xfrm>
                  <a:off x="1380553" y="1737679"/>
                  <a:ext cx="1250199" cy="669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73" h="7701" extrusionOk="0">
                      <a:moveTo>
                        <a:pt x="8449" y="0"/>
                      </a:moveTo>
                      <a:cubicBezTo>
                        <a:pt x="7825" y="0"/>
                        <a:pt x="7210" y="66"/>
                        <a:pt x="6638" y="189"/>
                      </a:cubicBezTo>
                      <a:cubicBezTo>
                        <a:pt x="4684" y="617"/>
                        <a:pt x="2829" y="1679"/>
                        <a:pt x="1660" y="3321"/>
                      </a:cubicBezTo>
                      <a:cubicBezTo>
                        <a:pt x="777" y="4543"/>
                        <a:pt x="1" y="6166"/>
                        <a:pt x="375" y="7701"/>
                      </a:cubicBezTo>
                      <a:cubicBezTo>
                        <a:pt x="367" y="6987"/>
                        <a:pt x="456" y="6202"/>
                        <a:pt x="777" y="5586"/>
                      </a:cubicBezTo>
                      <a:cubicBezTo>
                        <a:pt x="1250" y="4685"/>
                        <a:pt x="1919" y="3883"/>
                        <a:pt x="2820" y="3383"/>
                      </a:cubicBezTo>
                      <a:cubicBezTo>
                        <a:pt x="3619" y="2945"/>
                        <a:pt x="4368" y="2614"/>
                        <a:pt x="5283" y="2614"/>
                      </a:cubicBezTo>
                      <a:cubicBezTo>
                        <a:pt x="5318" y="2614"/>
                        <a:pt x="5353" y="2615"/>
                        <a:pt x="5389" y="2616"/>
                      </a:cubicBezTo>
                      <a:cubicBezTo>
                        <a:pt x="5826" y="2625"/>
                        <a:pt x="6326" y="2794"/>
                        <a:pt x="6486" y="2883"/>
                      </a:cubicBezTo>
                      <a:cubicBezTo>
                        <a:pt x="6665" y="2990"/>
                        <a:pt x="6763" y="3089"/>
                        <a:pt x="6816" y="3160"/>
                      </a:cubicBezTo>
                      <a:cubicBezTo>
                        <a:pt x="6861" y="3222"/>
                        <a:pt x="6888" y="3374"/>
                        <a:pt x="6861" y="3481"/>
                      </a:cubicBezTo>
                      <a:cubicBezTo>
                        <a:pt x="6825" y="3579"/>
                        <a:pt x="6745" y="3668"/>
                        <a:pt x="6700" y="3704"/>
                      </a:cubicBezTo>
                      <a:cubicBezTo>
                        <a:pt x="6684" y="3715"/>
                        <a:pt x="6664" y="3723"/>
                        <a:pt x="6651" y="3723"/>
                      </a:cubicBezTo>
                      <a:cubicBezTo>
                        <a:pt x="6643" y="3723"/>
                        <a:pt x="6638" y="3720"/>
                        <a:pt x="6638" y="3713"/>
                      </a:cubicBezTo>
                      <a:cubicBezTo>
                        <a:pt x="6629" y="3704"/>
                        <a:pt x="6647" y="3686"/>
                        <a:pt x="6656" y="3677"/>
                      </a:cubicBezTo>
                      <a:cubicBezTo>
                        <a:pt x="6674" y="3668"/>
                        <a:pt x="6754" y="3606"/>
                        <a:pt x="6781" y="3552"/>
                      </a:cubicBezTo>
                      <a:cubicBezTo>
                        <a:pt x="6808" y="3499"/>
                        <a:pt x="6816" y="3410"/>
                        <a:pt x="6808" y="3356"/>
                      </a:cubicBezTo>
                      <a:cubicBezTo>
                        <a:pt x="6799" y="3303"/>
                        <a:pt x="6754" y="3258"/>
                        <a:pt x="6709" y="3231"/>
                      </a:cubicBezTo>
                      <a:cubicBezTo>
                        <a:pt x="6677" y="3215"/>
                        <a:pt x="6616" y="3202"/>
                        <a:pt x="6549" y="3202"/>
                      </a:cubicBezTo>
                      <a:cubicBezTo>
                        <a:pt x="6505" y="3202"/>
                        <a:pt x="6458" y="3208"/>
                        <a:pt x="6415" y="3222"/>
                      </a:cubicBezTo>
                      <a:cubicBezTo>
                        <a:pt x="6183" y="3294"/>
                        <a:pt x="5978" y="3517"/>
                        <a:pt x="6005" y="3731"/>
                      </a:cubicBezTo>
                      <a:cubicBezTo>
                        <a:pt x="6031" y="3990"/>
                        <a:pt x="6165" y="4239"/>
                        <a:pt x="6415" y="4346"/>
                      </a:cubicBezTo>
                      <a:cubicBezTo>
                        <a:pt x="6530" y="4397"/>
                        <a:pt x="6678" y="4422"/>
                        <a:pt x="6832" y="4422"/>
                      </a:cubicBezTo>
                      <a:cubicBezTo>
                        <a:pt x="7061" y="4422"/>
                        <a:pt x="7302" y="4366"/>
                        <a:pt x="7468" y="4248"/>
                      </a:cubicBezTo>
                      <a:cubicBezTo>
                        <a:pt x="8048" y="3847"/>
                        <a:pt x="7807" y="2821"/>
                        <a:pt x="7334" y="2419"/>
                      </a:cubicBezTo>
                      <a:cubicBezTo>
                        <a:pt x="7319" y="2405"/>
                        <a:pt x="7335" y="2371"/>
                        <a:pt x="7357" y="2371"/>
                      </a:cubicBezTo>
                      <a:cubicBezTo>
                        <a:pt x="7361" y="2371"/>
                        <a:pt x="7365" y="2372"/>
                        <a:pt x="7370" y="2375"/>
                      </a:cubicBezTo>
                      <a:cubicBezTo>
                        <a:pt x="7503" y="2464"/>
                        <a:pt x="7619" y="2571"/>
                        <a:pt x="7709" y="2696"/>
                      </a:cubicBezTo>
                      <a:lnTo>
                        <a:pt x="7717" y="2696"/>
                      </a:lnTo>
                      <a:cubicBezTo>
                        <a:pt x="7851" y="2723"/>
                        <a:pt x="7967" y="2776"/>
                        <a:pt x="8065" y="2848"/>
                      </a:cubicBezTo>
                      <a:cubicBezTo>
                        <a:pt x="8204" y="2808"/>
                        <a:pt x="8352" y="2784"/>
                        <a:pt x="8498" y="2784"/>
                      </a:cubicBezTo>
                      <a:cubicBezTo>
                        <a:pt x="8709" y="2784"/>
                        <a:pt x="8917" y="2833"/>
                        <a:pt x="9091" y="2955"/>
                      </a:cubicBezTo>
                      <a:cubicBezTo>
                        <a:pt x="9314" y="3106"/>
                        <a:pt x="9528" y="3401"/>
                        <a:pt x="9448" y="3686"/>
                      </a:cubicBezTo>
                      <a:cubicBezTo>
                        <a:pt x="9444" y="3699"/>
                        <a:pt x="9432" y="3705"/>
                        <a:pt x="9421" y="3705"/>
                      </a:cubicBezTo>
                      <a:cubicBezTo>
                        <a:pt x="9407" y="3705"/>
                        <a:pt x="9395" y="3696"/>
                        <a:pt x="9395" y="3677"/>
                      </a:cubicBezTo>
                      <a:cubicBezTo>
                        <a:pt x="9395" y="3588"/>
                        <a:pt x="9377" y="3517"/>
                        <a:pt x="9359" y="3445"/>
                      </a:cubicBezTo>
                      <a:cubicBezTo>
                        <a:pt x="8904" y="3749"/>
                        <a:pt x="8824" y="4025"/>
                        <a:pt x="9091" y="4284"/>
                      </a:cubicBezTo>
                      <a:cubicBezTo>
                        <a:pt x="9145" y="4320"/>
                        <a:pt x="9207" y="4364"/>
                        <a:pt x="9261" y="4400"/>
                      </a:cubicBezTo>
                      <a:cubicBezTo>
                        <a:pt x="9398" y="4462"/>
                        <a:pt x="9548" y="4503"/>
                        <a:pt x="9696" y="4503"/>
                      </a:cubicBezTo>
                      <a:cubicBezTo>
                        <a:pt x="9826" y="4503"/>
                        <a:pt x="9955" y="4471"/>
                        <a:pt x="10073" y="4391"/>
                      </a:cubicBezTo>
                      <a:cubicBezTo>
                        <a:pt x="10483" y="4132"/>
                        <a:pt x="10715" y="3731"/>
                        <a:pt x="10581" y="3240"/>
                      </a:cubicBezTo>
                      <a:cubicBezTo>
                        <a:pt x="10438" y="2732"/>
                        <a:pt x="10046" y="2384"/>
                        <a:pt x="9644" y="2063"/>
                      </a:cubicBezTo>
                      <a:cubicBezTo>
                        <a:pt x="9622" y="2048"/>
                        <a:pt x="9643" y="2014"/>
                        <a:pt x="9667" y="2014"/>
                      </a:cubicBezTo>
                      <a:cubicBezTo>
                        <a:pt x="9671" y="2014"/>
                        <a:pt x="9676" y="2015"/>
                        <a:pt x="9680" y="2018"/>
                      </a:cubicBezTo>
                      <a:cubicBezTo>
                        <a:pt x="10010" y="2232"/>
                        <a:pt x="10340" y="2482"/>
                        <a:pt x="10537" y="2812"/>
                      </a:cubicBezTo>
                      <a:cubicBezTo>
                        <a:pt x="10697" y="2901"/>
                        <a:pt x="10876" y="2982"/>
                        <a:pt x="10992" y="3115"/>
                      </a:cubicBezTo>
                      <a:cubicBezTo>
                        <a:pt x="11125" y="3160"/>
                        <a:pt x="11223" y="3222"/>
                        <a:pt x="11304" y="3303"/>
                      </a:cubicBezTo>
                      <a:cubicBezTo>
                        <a:pt x="11313" y="3294"/>
                        <a:pt x="11313" y="3285"/>
                        <a:pt x="11322" y="3285"/>
                      </a:cubicBezTo>
                      <a:cubicBezTo>
                        <a:pt x="11427" y="3243"/>
                        <a:pt x="11552" y="3221"/>
                        <a:pt x="11680" y="3221"/>
                      </a:cubicBezTo>
                      <a:cubicBezTo>
                        <a:pt x="11930" y="3221"/>
                        <a:pt x="12191" y="3304"/>
                        <a:pt x="12339" y="3481"/>
                      </a:cubicBezTo>
                      <a:cubicBezTo>
                        <a:pt x="12535" y="3695"/>
                        <a:pt x="12660" y="4079"/>
                        <a:pt x="12348" y="4248"/>
                      </a:cubicBezTo>
                      <a:cubicBezTo>
                        <a:pt x="12344" y="4252"/>
                        <a:pt x="12340" y="4253"/>
                        <a:pt x="12337" y="4253"/>
                      </a:cubicBezTo>
                      <a:cubicBezTo>
                        <a:pt x="12321" y="4253"/>
                        <a:pt x="12306" y="4227"/>
                        <a:pt x="12321" y="4213"/>
                      </a:cubicBezTo>
                      <a:cubicBezTo>
                        <a:pt x="12437" y="4106"/>
                        <a:pt x="12455" y="3972"/>
                        <a:pt x="12419" y="3847"/>
                      </a:cubicBezTo>
                      <a:cubicBezTo>
                        <a:pt x="12413" y="3847"/>
                        <a:pt x="12407" y="3847"/>
                        <a:pt x="12401" y="3847"/>
                      </a:cubicBezTo>
                      <a:cubicBezTo>
                        <a:pt x="12067" y="3847"/>
                        <a:pt x="11708" y="4095"/>
                        <a:pt x="11839" y="4489"/>
                      </a:cubicBezTo>
                      <a:cubicBezTo>
                        <a:pt x="11937" y="4819"/>
                        <a:pt x="12240" y="5051"/>
                        <a:pt x="12579" y="5105"/>
                      </a:cubicBezTo>
                      <a:cubicBezTo>
                        <a:pt x="12656" y="5115"/>
                        <a:pt x="12731" y="5121"/>
                        <a:pt x="12803" y="5121"/>
                      </a:cubicBezTo>
                      <a:cubicBezTo>
                        <a:pt x="13394" y="5121"/>
                        <a:pt x="13858" y="4773"/>
                        <a:pt x="14025" y="4177"/>
                      </a:cubicBezTo>
                      <a:cubicBezTo>
                        <a:pt x="14373" y="2919"/>
                        <a:pt x="13356" y="1795"/>
                        <a:pt x="12410" y="1117"/>
                      </a:cubicBezTo>
                      <a:cubicBezTo>
                        <a:pt x="11315" y="338"/>
                        <a:pt x="9860" y="0"/>
                        <a:pt x="84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0" name="Google Shape;12160;p36"/>
                <p:cNvSpPr/>
                <p:nvPr/>
              </p:nvSpPr>
              <p:spPr>
                <a:xfrm>
                  <a:off x="1877997" y="2109520"/>
                  <a:ext cx="329055" cy="484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3" h="5567" extrusionOk="0">
                      <a:moveTo>
                        <a:pt x="375" y="0"/>
                      </a:moveTo>
                      <a:cubicBezTo>
                        <a:pt x="98" y="535"/>
                        <a:pt x="0" y="1258"/>
                        <a:pt x="72" y="1838"/>
                      </a:cubicBezTo>
                      <a:cubicBezTo>
                        <a:pt x="161" y="2507"/>
                        <a:pt x="428" y="3033"/>
                        <a:pt x="821" y="3568"/>
                      </a:cubicBezTo>
                      <a:cubicBezTo>
                        <a:pt x="1517" y="4496"/>
                        <a:pt x="2632" y="5210"/>
                        <a:pt x="3747" y="5567"/>
                      </a:cubicBezTo>
                      <a:cubicBezTo>
                        <a:pt x="3756" y="5549"/>
                        <a:pt x="3774" y="5531"/>
                        <a:pt x="3783" y="5513"/>
                      </a:cubicBezTo>
                      <a:cubicBezTo>
                        <a:pt x="2891" y="5058"/>
                        <a:pt x="2123" y="4541"/>
                        <a:pt x="1481" y="3765"/>
                      </a:cubicBezTo>
                      <a:cubicBezTo>
                        <a:pt x="714" y="2846"/>
                        <a:pt x="303" y="1392"/>
                        <a:pt x="839" y="259"/>
                      </a:cubicBezTo>
                      <a:cubicBezTo>
                        <a:pt x="669" y="205"/>
                        <a:pt x="509" y="116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1" name="Google Shape;12161;p36"/>
                <p:cNvSpPr/>
                <p:nvPr/>
              </p:nvSpPr>
              <p:spPr>
                <a:xfrm>
                  <a:off x="3206456" y="1426638"/>
                  <a:ext cx="53581" cy="98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1134" extrusionOk="0">
                      <a:moveTo>
                        <a:pt x="303" y="1"/>
                      </a:moveTo>
                      <a:lnTo>
                        <a:pt x="303" y="1"/>
                      </a:lnTo>
                      <a:cubicBezTo>
                        <a:pt x="196" y="90"/>
                        <a:pt x="89" y="188"/>
                        <a:pt x="62" y="340"/>
                      </a:cubicBezTo>
                      <a:cubicBezTo>
                        <a:pt x="0" y="580"/>
                        <a:pt x="54" y="857"/>
                        <a:pt x="285" y="1000"/>
                      </a:cubicBezTo>
                      <a:cubicBezTo>
                        <a:pt x="384" y="1062"/>
                        <a:pt x="500" y="1098"/>
                        <a:pt x="616" y="1134"/>
                      </a:cubicBezTo>
                      <a:cubicBezTo>
                        <a:pt x="482" y="1027"/>
                        <a:pt x="366" y="902"/>
                        <a:pt x="303" y="777"/>
                      </a:cubicBezTo>
                      <a:cubicBezTo>
                        <a:pt x="178" y="518"/>
                        <a:pt x="178" y="224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2" name="Google Shape;12162;p36"/>
                <p:cNvSpPr/>
                <p:nvPr/>
              </p:nvSpPr>
              <p:spPr>
                <a:xfrm>
                  <a:off x="2166599" y="2249210"/>
                  <a:ext cx="1056228" cy="47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3" h="5505" extrusionOk="0">
                      <a:moveTo>
                        <a:pt x="7725" y="0"/>
                      </a:moveTo>
                      <a:cubicBezTo>
                        <a:pt x="7335" y="0"/>
                        <a:pt x="6943" y="27"/>
                        <a:pt x="6558" y="71"/>
                      </a:cubicBezTo>
                      <a:cubicBezTo>
                        <a:pt x="5086" y="241"/>
                        <a:pt x="3525" y="1061"/>
                        <a:pt x="2401" y="2025"/>
                      </a:cubicBezTo>
                      <a:cubicBezTo>
                        <a:pt x="1366" y="2908"/>
                        <a:pt x="126" y="4077"/>
                        <a:pt x="1" y="5504"/>
                      </a:cubicBezTo>
                      <a:cubicBezTo>
                        <a:pt x="491" y="4344"/>
                        <a:pt x="1491" y="3479"/>
                        <a:pt x="2579" y="2855"/>
                      </a:cubicBezTo>
                      <a:cubicBezTo>
                        <a:pt x="3364" y="2400"/>
                        <a:pt x="4194" y="2034"/>
                        <a:pt x="5113" y="1971"/>
                      </a:cubicBezTo>
                      <a:cubicBezTo>
                        <a:pt x="5191" y="1966"/>
                        <a:pt x="5284" y="1961"/>
                        <a:pt x="5382" y="1961"/>
                      </a:cubicBezTo>
                      <a:cubicBezTo>
                        <a:pt x="5887" y="1961"/>
                        <a:pt x="6546" y="2077"/>
                        <a:pt x="6254" y="2712"/>
                      </a:cubicBezTo>
                      <a:cubicBezTo>
                        <a:pt x="6252" y="2717"/>
                        <a:pt x="6247" y="2719"/>
                        <a:pt x="6242" y="2719"/>
                      </a:cubicBezTo>
                      <a:cubicBezTo>
                        <a:pt x="6229" y="2719"/>
                        <a:pt x="6212" y="2704"/>
                        <a:pt x="6219" y="2685"/>
                      </a:cubicBezTo>
                      <a:cubicBezTo>
                        <a:pt x="6326" y="2444"/>
                        <a:pt x="6281" y="2284"/>
                        <a:pt x="6165" y="2185"/>
                      </a:cubicBezTo>
                      <a:lnTo>
                        <a:pt x="6147" y="2185"/>
                      </a:lnTo>
                      <a:cubicBezTo>
                        <a:pt x="5880" y="2212"/>
                        <a:pt x="5657" y="2623"/>
                        <a:pt x="5737" y="2855"/>
                      </a:cubicBezTo>
                      <a:cubicBezTo>
                        <a:pt x="5817" y="3087"/>
                        <a:pt x="5996" y="3229"/>
                        <a:pt x="6246" y="3274"/>
                      </a:cubicBezTo>
                      <a:cubicBezTo>
                        <a:pt x="6293" y="3283"/>
                        <a:pt x="6339" y="3287"/>
                        <a:pt x="6385" y="3287"/>
                      </a:cubicBezTo>
                      <a:cubicBezTo>
                        <a:pt x="6667" y="3287"/>
                        <a:pt x="6914" y="3126"/>
                        <a:pt x="7075" y="2872"/>
                      </a:cubicBezTo>
                      <a:cubicBezTo>
                        <a:pt x="7361" y="2426"/>
                        <a:pt x="7102" y="1820"/>
                        <a:pt x="6602" y="1659"/>
                      </a:cubicBezTo>
                      <a:cubicBezTo>
                        <a:pt x="6585" y="1650"/>
                        <a:pt x="6585" y="1615"/>
                        <a:pt x="6611" y="1615"/>
                      </a:cubicBezTo>
                      <a:cubicBezTo>
                        <a:pt x="6816" y="1641"/>
                        <a:pt x="6995" y="1722"/>
                        <a:pt x="7129" y="1855"/>
                      </a:cubicBezTo>
                      <a:cubicBezTo>
                        <a:pt x="7236" y="1909"/>
                        <a:pt x="7352" y="1980"/>
                        <a:pt x="7459" y="2070"/>
                      </a:cubicBezTo>
                      <a:cubicBezTo>
                        <a:pt x="7494" y="2078"/>
                        <a:pt x="7539" y="2096"/>
                        <a:pt x="7575" y="2105"/>
                      </a:cubicBezTo>
                      <a:cubicBezTo>
                        <a:pt x="7575" y="2105"/>
                        <a:pt x="7584" y="2096"/>
                        <a:pt x="7584" y="2096"/>
                      </a:cubicBezTo>
                      <a:cubicBezTo>
                        <a:pt x="7668" y="2048"/>
                        <a:pt x="7776" y="2028"/>
                        <a:pt x="7887" y="2028"/>
                      </a:cubicBezTo>
                      <a:cubicBezTo>
                        <a:pt x="8045" y="2028"/>
                        <a:pt x="8209" y="2069"/>
                        <a:pt x="8324" y="2132"/>
                      </a:cubicBezTo>
                      <a:cubicBezTo>
                        <a:pt x="8547" y="2248"/>
                        <a:pt x="8904" y="2542"/>
                        <a:pt x="8797" y="2837"/>
                      </a:cubicBezTo>
                      <a:cubicBezTo>
                        <a:pt x="8792" y="2851"/>
                        <a:pt x="8779" y="2858"/>
                        <a:pt x="8765" y="2858"/>
                      </a:cubicBezTo>
                      <a:cubicBezTo>
                        <a:pt x="8754" y="2858"/>
                        <a:pt x="8743" y="2854"/>
                        <a:pt x="8735" y="2846"/>
                      </a:cubicBezTo>
                      <a:cubicBezTo>
                        <a:pt x="8672" y="2748"/>
                        <a:pt x="8663" y="2640"/>
                        <a:pt x="8592" y="2542"/>
                      </a:cubicBezTo>
                      <a:cubicBezTo>
                        <a:pt x="8565" y="2498"/>
                        <a:pt x="8529" y="2462"/>
                        <a:pt x="8494" y="2426"/>
                      </a:cubicBezTo>
                      <a:cubicBezTo>
                        <a:pt x="8396" y="2498"/>
                        <a:pt x="8306" y="2596"/>
                        <a:pt x="8226" y="2703"/>
                      </a:cubicBezTo>
                      <a:cubicBezTo>
                        <a:pt x="8172" y="2872"/>
                        <a:pt x="8217" y="3060"/>
                        <a:pt x="8404" y="3158"/>
                      </a:cubicBezTo>
                      <a:cubicBezTo>
                        <a:pt x="8523" y="3222"/>
                        <a:pt x="8671" y="3250"/>
                        <a:pt x="8820" y="3250"/>
                      </a:cubicBezTo>
                      <a:cubicBezTo>
                        <a:pt x="8963" y="3250"/>
                        <a:pt x="9107" y="3224"/>
                        <a:pt x="9225" y="3176"/>
                      </a:cubicBezTo>
                      <a:cubicBezTo>
                        <a:pt x="9957" y="2881"/>
                        <a:pt x="9475" y="2007"/>
                        <a:pt x="9002" y="1739"/>
                      </a:cubicBezTo>
                      <a:cubicBezTo>
                        <a:pt x="9002" y="1733"/>
                        <a:pt x="9002" y="1727"/>
                        <a:pt x="9005" y="1727"/>
                      </a:cubicBezTo>
                      <a:cubicBezTo>
                        <a:pt x="9007" y="1727"/>
                        <a:pt x="9008" y="1728"/>
                        <a:pt x="9011" y="1731"/>
                      </a:cubicBezTo>
                      <a:cubicBezTo>
                        <a:pt x="9082" y="1757"/>
                        <a:pt x="9145" y="1793"/>
                        <a:pt x="9207" y="1838"/>
                      </a:cubicBezTo>
                      <a:cubicBezTo>
                        <a:pt x="9207" y="1838"/>
                        <a:pt x="9211" y="1834"/>
                        <a:pt x="9217" y="1834"/>
                      </a:cubicBezTo>
                      <a:cubicBezTo>
                        <a:pt x="9219" y="1834"/>
                        <a:pt x="9222" y="1835"/>
                        <a:pt x="9225" y="1838"/>
                      </a:cubicBezTo>
                      <a:cubicBezTo>
                        <a:pt x="9395" y="1927"/>
                        <a:pt x="9600" y="2061"/>
                        <a:pt x="9752" y="2221"/>
                      </a:cubicBezTo>
                      <a:cubicBezTo>
                        <a:pt x="9912" y="2301"/>
                        <a:pt x="10055" y="2453"/>
                        <a:pt x="10153" y="2632"/>
                      </a:cubicBezTo>
                      <a:cubicBezTo>
                        <a:pt x="10260" y="2712"/>
                        <a:pt x="10358" y="2819"/>
                        <a:pt x="10421" y="2944"/>
                      </a:cubicBezTo>
                      <a:cubicBezTo>
                        <a:pt x="10430" y="2935"/>
                        <a:pt x="10438" y="2926"/>
                        <a:pt x="10447" y="2926"/>
                      </a:cubicBezTo>
                      <a:cubicBezTo>
                        <a:pt x="10742" y="2979"/>
                        <a:pt x="11125" y="3140"/>
                        <a:pt x="11259" y="3426"/>
                      </a:cubicBezTo>
                      <a:cubicBezTo>
                        <a:pt x="11353" y="3639"/>
                        <a:pt x="11259" y="3837"/>
                        <a:pt x="11030" y="3837"/>
                      </a:cubicBezTo>
                      <a:cubicBezTo>
                        <a:pt x="11021" y="3837"/>
                        <a:pt x="11011" y="3837"/>
                        <a:pt x="11000" y="3836"/>
                      </a:cubicBezTo>
                      <a:cubicBezTo>
                        <a:pt x="10974" y="3836"/>
                        <a:pt x="10974" y="3800"/>
                        <a:pt x="10992" y="3800"/>
                      </a:cubicBezTo>
                      <a:cubicBezTo>
                        <a:pt x="11108" y="3756"/>
                        <a:pt x="11241" y="3657"/>
                        <a:pt x="11188" y="3515"/>
                      </a:cubicBezTo>
                      <a:cubicBezTo>
                        <a:pt x="11170" y="3461"/>
                        <a:pt x="11134" y="3417"/>
                        <a:pt x="11099" y="3372"/>
                      </a:cubicBezTo>
                      <a:cubicBezTo>
                        <a:pt x="11079" y="3368"/>
                        <a:pt x="11059" y="3366"/>
                        <a:pt x="11040" y="3366"/>
                      </a:cubicBezTo>
                      <a:cubicBezTo>
                        <a:pt x="10740" y="3366"/>
                        <a:pt x="10535" y="3805"/>
                        <a:pt x="10786" y="4014"/>
                      </a:cubicBezTo>
                      <a:cubicBezTo>
                        <a:pt x="10931" y="4138"/>
                        <a:pt x="11150" y="4252"/>
                        <a:pt x="11362" y="4252"/>
                      </a:cubicBezTo>
                      <a:cubicBezTo>
                        <a:pt x="11424" y="4252"/>
                        <a:pt x="11486" y="4242"/>
                        <a:pt x="11545" y="4219"/>
                      </a:cubicBezTo>
                      <a:cubicBezTo>
                        <a:pt x="11991" y="4041"/>
                        <a:pt x="12125" y="3470"/>
                        <a:pt x="12133" y="3033"/>
                      </a:cubicBezTo>
                      <a:cubicBezTo>
                        <a:pt x="12142" y="2239"/>
                        <a:pt x="11812" y="1570"/>
                        <a:pt x="11197" y="1070"/>
                      </a:cubicBezTo>
                      <a:cubicBezTo>
                        <a:pt x="10205" y="269"/>
                        <a:pt x="8970" y="0"/>
                        <a:pt x="77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3" name="Google Shape;12163;p36"/>
                <p:cNvSpPr/>
                <p:nvPr/>
              </p:nvSpPr>
              <p:spPr>
                <a:xfrm>
                  <a:off x="3018665" y="2487362"/>
                  <a:ext cx="58278" cy="72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838" extrusionOk="0">
                      <a:moveTo>
                        <a:pt x="402" y="1"/>
                      </a:moveTo>
                      <a:cubicBezTo>
                        <a:pt x="473" y="179"/>
                        <a:pt x="482" y="384"/>
                        <a:pt x="366" y="554"/>
                      </a:cubicBezTo>
                      <a:cubicBezTo>
                        <a:pt x="295" y="661"/>
                        <a:pt x="152" y="768"/>
                        <a:pt x="0" y="812"/>
                      </a:cubicBezTo>
                      <a:cubicBezTo>
                        <a:pt x="44" y="829"/>
                        <a:pt x="95" y="837"/>
                        <a:pt x="148" y="837"/>
                      </a:cubicBezTo>
                      <a:cubicBezTo>
                        <a:pt x="318" y="837"/>
                        <a:pt x="510" y="755"/>
                        <a:pt x="571" y="625"/>
                      </a:cubicBezTo>
                      <a:cubicBezTo>
                        <a:pt x="669" y="393"/>
                        <a:pt x="562" y="161"/>
                        <a:pt x="4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4" name="Google Shape;12164;p36"/>
                <p:cNvSpPr/>
                <p:nvPr/>
              </p:nvSpPr>
              <p:spPr>
                <a:xfrm>
                  <a:off x="2999268" y="2450918"/>
                  <a:ext cx="56713" cy="96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111" extrusionOk="0">
                      <a:moveTo>
                        <a:pt x="268" y="0"/>
                      </a:moveTo>
                      <a:cubicBezTo>
                        <a:pt x="402" y="179"/>
                        <a:pt x="482" y="384"/>
                        <a:pt x="410" y="616"/>
                      </a:cubicBezTo>
                      <a:cubicBezTo>
                        <a:pt x="348" y="839"/>
                        <a:pt x="196" y="1026"/>
                        <a:pt x="0" y="1107"/>
                      </a:cubicBezTo>
                      <a:cubicBezTo>
                        <a:pt x="19" y="1109"/>
                        <a:pt x="39" y="1110"/>
                        <a:pt x="58" y="1110"/>
                      </a:cubicBezTo>
                      <a:cubicBezTo>
                        <a:pt x="243" y="1110"/>
                        <a:pt x="453" y="1002"/>
                        <a:pt x="518" y="857"/>
                      </a:cubicBezTo>
                      <a:cubicBezTo>
                        <a:pt x="651" y="553"/>
                        <a:pt x="509" y="214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5" name="Google Shape;12165;p36"/>
                <p:cNvSpPr/>
                <p:nvPr/>
              </p:nvSpPr>
              <p:spPr>
                <a:xfrm>
                  <a:off x="2967433" y="2415952"/>
                  <a:ext cx="61410" cy="125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6" h="1447" extrusionOk="0">
                      <a:moveTo>
                        <a:pt x="98" y="1"/>
                      </a:moveTo>
                      <a:cubicBezTo>
                        <a:pt x="580" y="429"/>
                        <a:pt x="660" y="1178"/>
                        <a:pt x="0" y="1446"/>
                      </a:cubicBezTo>
                      <a:cubicBezTo>
                        <a:pt x="313" y="1419"/>
                        <a:pt x="705" y="1205"/>
                        <a:pt x="678" y="848"/>
                      </a:cubicBezTo>
                      <a:cubicBezTo>
                        <a:pt x="643" y="456"/>
                        <a:pt x="411" y="215"/>
                        <a:pt x="9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6" name="Google Shape;12166;p36"/>
                <p:cNvSpPr/>
                <p:nvPr/>
              </p:nvSpPr>
              <p:spPr>
                <a:xfrm>
                  <a:off x="3203325" y="2403600"/>
                  <a:ext cx="96290" cy="247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" h="2847" extrusionOk="0">
                      <a:moveTo>
                        <a:pt x="188" y="0"/>
                      </a:moveTo>
                      <a:lnTo>
                        <a:pt x="188" y="0"/>
                      </a:lnTo>
                      <a:cubicBezTo>
                        <a:pt x="643" y="580"/>
                        <a:pt x="892" y="1401"/>
                        <a:pt x="687" y="2079"/>
                      </a:cubicBezTo>
                      <a:cubicBezTo>
                        <a:pt x="571" y="2453"/>
                        <a:pt x="348" y="2721"/>
                        <a:pt x="0" y="2846"/>
                      </a:cubicBezTo>
                      <a:cubicBezTo>
                        <a:pt x="17" y="2847"/>
                        <a:pt x="33" y="2847"/>
                        <a:pt x="49" y="2847"/>
                      </a:cubicBezTo>
                      <a:cubicBezTo>
                        <a:pt x="479" y="2847"/>
                        <a:pt x="790" y="2615"/>
                        <a:pt x="910" y="2150"/>
                      </a:cubicBezTo>
                      <a:cubicBezTo>
                        <a:pt x="1107" y="1419"/>
                        <a:pt x="776" y="491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167" name="Google Shape;12167;p36"/>
                <p:cNvGrpSpPr/>
                <p:nvPr/>
              </p:nvGrpSpPr>
              <p:grpSpPr>
                <a:xfrm>
                  <a:off x="2145637" y="2189368"/>
                  <a:ext cx="1166414" cy="523100"/>
                  <a:chOff x="2145637" y="2189368"/>
                  <a:chExt cx="1166414" cy="523100"/>
                </a:xfrm>
              </p:grpSpPr>
              <p:sp>
                <p:nvSpPr>
                  <p:cNvPr id="12168" name="Google Shape;12168;p36"/>
                  <p:cNvSpPr/>
                  <p:nvPr/>
                </p:nvSpPr>
                <p:spPr>
                  <a:xfrm>
                    <a:off x="2466945" y="2263127"/>
                    <a:ext cx="12438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" h="144" extrusionOk="0">
                        <a:moveTo>
                          <a:pt x="72" y="0"/>
                        </a:moveTo>
                        <a:cubicBezTo>
                          <a:pt x="36" y="0"/>
                          <a:pt x="0" y="36"/>
                          <a:pt x="0" y="72"/>
                        </a:cubicBezTo>
                        <a:cubicBezTo>
                          <a:pt x="0" y="107"/>
                          <a:pt x="36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36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69" name="Google Shape;12169;p36"/>
                  <p:cNvSpPr/>
                  <p:nvPr/>
                </p:nvSpPr>
                <p:spPr>
                  <a:xfrm>
                    <a:off x="3045803" y="2647232"/>
                    <a:ext cx="12525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" h="144" extrusionOk="0">
                        <a:moveTo>
                          <a:pt x="72" y="0"/>
                        </a:moveTo>
                        <a:cubicBezTo>
                          <a:pt x="27" y="0"/>
                          <a:pt x="0" y="27"/>
                          <a:pt x="0" y="72"/>
                        </a:cubicBezTo>
                        <a:cubicBezTo>
                          <a:pt x="0" y="107"/>
                          <a:pt x="27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27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0" name="Google Shape;12170;p36"/>
                  <p:cNvSpPr/>
                  <p:nvPr/>
                </p:nvSpPr>
                <p:spPr>
                  <a:xfrm>
                    <a:off x="2217048" y="2346889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63" y="1"/>
                        </a:moveTo>
                        <a:cubicBezTo>
                          <a:pt x="27" y="1"/>
                          <a:pt x="1" y="28"/>
                          <a:pt x="1" y="54"/>
                        </a:cubicBezTo>
                        <a:cubicBezTo>
                          <a:pt x="1" y="90"/>
                          <a:pt x="27" y="117"/>
                          <a:pt x="63" y="117"/>
                        </a:cubicBezTo>
                        <a:cubicBezTo>
                          <a:pt x="90" y="117"/>
                          <a:pt x="117" y="90"/>
                          <a:pt x="117" y="54"/>
                        </a:cubicBezTo>
                        <a:cubicBezTo>
                          <a:pt x="117" y="28"/>
                          <a:pt x="90" y="1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1" name="Google Shape;12171;p36"/>
                  <p:cNvSpPr/>
                  <p:nvPr/>
                </p:nvSpPr>
                <p:spPr>
                  <a:xfrm>
                    <a:off x="3301875" y="2658105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89"/>
                          <a:pt x="27" y="116"/>
                          <a:pt x="54" y="116"/>
                        </a:cubicBezTo>
                        <a:cubicBezTo>
                          <a:pt x="90" y="116"/>
                          <a:pt x="116" y="89"/>
                          <a:pt x="116" y="63"/>
                        </a:cubicBezTo>
                        <a:cubicBezTo>
                          <a:pt x="116" y="27"/>
                          <a:pt x="9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2" name="Google Shape;12172;p36"/>
                  <p:cNvSpPr/>
                  <p:nvPr/>
                </p:nvSpPr>
                <p:spPr>
                  <a:xfrm>
                    <a:off x="2269063" y="2395772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1"/>
                        </a:moveTo>
                        <a:cubicBezTo>
                          <a:pt x="18" y="1"/>
                          <a:pt x="0" y="28"/>
                          <a:pt x="0" y="54"/>
                        </a:cubicBezTo>
                        <a:cubicBezTo>
                          <a:pt x="0" y="90"/>
                          <a:pt x="18" y="117"/>
                          <a:pt x="54" y="117"/>
                        </a:cubicBezTo>
                        <a:cubicBezTo>
                          <a:pt x="90" y="117"/>
                          <a:pt x="116" y="90"/>
                          <a:pt x="116" y="54"/>
                        </a:cubicBezTo>
                        <a:cubicBezTo>
                          <a:pt x="116" y="28"/>
                          <a:pt x="90" y="1"/>
                          <a:pt x="5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3" name="Google Shape;12173;p36"/>
                  <p:cNvSpPr/>
                  <p:nvPr/>
                </p:nvSpPr>
                <p:spPr>
                  <a:xfrm>
                    <a:off x="2421106" y="2291831"/>
                    <a:ext cx="17223" cy="163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8" h="188" extrusionOk="0">
                        <a:moveTo>
                          <a:pt x="99" y="1"/>
                        </a:moveTo>
                        <a:cubicBezTo>
                          <a:pt x="46" y="1"/>
                          <a:pt x="1" y="36"/>
                          <a:pt x="1" y="99"/>
                        </a:cubicBezTo>
                        <a:cubicBezTo>
                          <a:pt x="1" y="152"/>
                          <a:pt x="46" y="188"/>
                          <a:pt x="99" y="188"/>
                        </a:cubicBezTo>
                        <a:cubicBezTo>
                          <a:pt x="153" y="188"/>
                          <a:pt x="197" y="152"/>
                          <a:pt x="197" y="99"/>
                        </a:cubicBezTo>
                        <a:cubicBezTo>
                          <a:pt x="197" y="36"/>
                          <a:pt x="153" y="1"/>
                          <a:pt x="9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4" name="Google Shape;12174;p36"/>
                  <p:cNvSpPr/>
                  <p:nvPr/>
                </p:nvSpPr>
                <p:spPr>
                  <a:xfrm>
                    <a:off x="3087727" y="2695332"/>
                    <a:ext cx="17136" cy="171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7" h="197" extrusionOk="0">
                        <a:moveTo>
                          <a:pt x="98" y="0"/>
                        </a:moveTo>
                        <a:cubicBezTo>
                          <a:pt x="45" y="0"/>
                          <a:pt x="0" y="45"/>
                          <a:pt x="0" y="99"/>
                        </a:cubicBezTo>
                        <a:cubicBezTo>
                          <a:pt x="0" y="152"/>
                          <a:pt x="45" y="197"/>
                          <a:pt x="98" y="197"/>
                        </a:cubicBezTo>
                        <a:cubicBezTo>
                          <a:pt x="152" y="197"/>
                          <a:pt x="196" y="152"/>
                          <a:pt x="196" y="99"/>
                        </a:cubicBezTo>
                        <a:cubicBezTo>
                          <a:pt x="196" y="45"/>
                          <a:pt x="152" y="0"/>
                          <a:pt x="9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5" name="Google Shape;12175;p36"/>
                  <p:cNvSpPr/>
                  <p:nvPr/>
                </p:nvSpPr>
                <p:spPr>
                  <a:xfrm>
                    <a:off x="2169731" y="2189368"/>
                    <a:ext cx="26443" cy="273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14" extrusionOk="0">
                        <a:moveTo>
                          <a:pt x="152" y="1"/>
                        </a:moveTo>
                        <a:cubicBezTo>
                          <a:pt x="72" y="1"/>
                          <a:pt x="0" y="72"/>
                          <a:pt x="0" y="162"/>
                        </a:cubicBezTo>
                        <a:cubicBezTo>
                          <a:pt x="0" y="242"/>
                          <a:pt x="72" y="313"/>
                          <a:pt x="152" y="313"/>
                        </a:cubicBezTo>
                        <a:cubicBezTo>
                          <a:pt x="241" y="313"/>
                          <a:pt x="304" y="242"/>
                          <a:pt x="304" y="162"/>
                        </a:cubicBezTo>
                        <a:cubicBezTo>
                          <a:pt x="304" y="72"/>
                          <a:pt x="241" y="1"/>
                          <a:pt x="15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6" name="Google Shape;12176;p36"/>
                  <p:cNvSpPr/>
                  <p:nvPr/>
                </p:nvSpPr>
                <p:spPr>
                  <a:xfrm>
                    <a:off x="2949602" y="2638708"/>
                    <a:ext cx="26443" cy="26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04" extrusionOk="0">
                        <a:moveTo>
                          <a:pt x="152" y="0"/>
                        </a:moveTo>
                        <a:cubicBezTo>
                          <a:pt x="63" y="0"/>
                          <a:pt x="0" y="72"/>
                          <a:pt x="0" y="152"/>
                        </a:cubicBezTo>
                        <a:cubicBezTo>
                          <a:pt x="0" y="241"/>
                          <a:pt x="63" y="303"/>
                          <a:pt x="152" y="303"/>
                        </a:cubicBezTo>
                        <a:cubicBezTo>
                          <a:pt x="232" y="303"/>
                          <a:pt x="303" y="241"/>
                          <a:pt x="303" y="152"/>
                        </a:cubicBezTo>
                        <a:cubicBezTo>
                          <a:pt x="303" y="72"/>
                          <a:pt x="232" y="0"/>
                          <a:pt x="15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7" name="Google Shape;12177;p36"/>
                  <p:cNvSpPr/>
                  <p:nvPr/>
                </p:nvSpPr>
                <p:spPr>
                  <a:xfrm>
                    <a:off x="2211656" y="2374897"/>
                    <a:ext cx="18701" cy="187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" h="215" extrusionOk="0">
                        <a:moveTo>
                          <a:pt x="107" y="0"/>
                        </a:moveTo>
                        <a:cubicBezTo>
                          <a:pt x="45" y="0"/>
                          <a:pt x="0" y="54"/>
                          <a:pt x="0" y="107"/>
                        </a:cubicBezTo>
                        <a:cubicBezTo>
                          <a:pt x="0" y="170"/>
                          <a:pt x="45" y="214"/>
                          <a:pt x="107" y="214"/>
                        </a:cubicBezTo>
                        <a:cubicBezTo>
                          <a:pt x="161" y="214"/>
                          <a:pt x="214" y="170"/>
                          <a:pt x="214" y="107"/>
                        </a:cubicBezTo>
                        <a:cubicBezTo>
                          <a:pt x="214" y="54"/>
                          <a:pt x="161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8" name="Google Shape;12178;p36"/>
                  <p:cNvSpPr/>
                  <p:nvPr/>
                </p:nvSpPr>
                <p:spPr>
                  <a:xfrm>
                    <a:off x="2145637" y="2214244"/>
                    <a:ext cx="14874" cy="155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" h="179" extrusionOk="0">
                        <a:moveTo>
                          <a:pt x="90" y="0"/>
                        </a:moveTo>
                        <a:cubicBezTo>
                          <a:pt x="37" y="0"/>
                          <a:pt x="1" y="45"/>
                          <a:pt x="1" y="90"/>
                        </a:cubicBezTo>
                        <a:cubicBezTo>
                          <a:pt x="1" y="134"/>
                          <a:pt x="37" y="179"/>
                          <a:pt x="90" y="179"/>
                        </a:cubicBezTo>
                        <a:cubicBezTo>
                          <a:pt x="135" y="179"/>
                          <a:pt x="170" y="134"/>
                          <a:pt x="170" y="90"/>
                        </a:cubicBezTo>
                        <a:cubicBezTo>
                          <a:pt x="170" y="45"/>
                          <a:pt x="135" y="0"/>
                          <a:pt x="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2179" name="Google Shape;12179;p36"/>
            <p:cNvGrpSpPr/>
            <p:nvPr/>
          </p:nvGrpSpPr>
          <p:grpSpPr>
            <a:xfrm>
              <a:off x="5306004" y="4669996"/>
              <a:ext cx="3518472" cy="819002"/>
              <a:chOff x="4795000" y="4018475"/>
              <a:chExt cx="3518472" cy="819002"/>
            </a:xfrm>
          </p:grpSpPr>
          <p:grpSp>
            <p:nvGrpSpPr>
              <p:cNvPr id="12180" name="Google Shape;12180;p36"/>
              <p:cNvGrpSpPr/>
              <p:nvPr/>
            </p:nvGrpSpPr>
            <p:grpSpPr>
              <a:xfrm>
                <a:off x="5105440" y="4219941"/>
                <a:ext cx="703657" cy="335407"/>
                <a:chOff x="5210215" y="1598241"/>
                <a:chExt cx="703657" cy="335407"/>
              </a:xfrm>
            </p:grpSpPr>
            <p:sp>
              <p:nvSpPr>
                <p:cNvPr id="12181" name="Google Shape;12181;p36"/>
                <p:cNvSpPr/>
                <p:nvPr/>
              </p:nvSpPr>
              <p:spPr>
                <a:xfrm>
                  <a:off x="5487253" y="1610696"/>
                  <a:ext cx="78811" cy="65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179" extrusionOk="0">
                      <a:moveTo>
                        <a:pt x="259" y="1"/>
                      </a:moveTo>
                      <a:cubicBezTo>
                        <a:pt x="170" y="1"/>
                        <a:pt x="90" y="19"/>
                        <a:pt x="19" y="36"/>
                      </a:cubicBezTo>
                      <a:cubicBezTo>
                        <a:pt x="10" y="36"/>
                        <a:pt x="10" y="45"/>
                        <a:pt x="1" y="54"/>
                      </a:cubicBezTo>
                      <a:cubicBezTo>
                        <a:pt x="1" y="54"/>
                        <a:pt x="10" y="63"/>
                        <a:pt x="10" y="63"/>
                      </a:cubicBezTo>
                      <a:cubicBezTo>
                        <a:pt x="135" y="143"/>
                        <a:pt x="250" y="233"/>
                        <a:pt x="340" y="340"/>
                      </a:cubicBezTo>
                      <a:cubicBezTo>
                        <a:pt x="500" y="509"/>
                        <a:pt x="723" y="875"/>
                        <a:pt x="661" y="1160"/>
                      </a:cubicBezTo>
                      <a:cubicBezTo>
                        <a:pt x="661" y="1160"/>
                        <a:pt x="661" y="1169"/>
                        <a:pt x="670" y="1169"/>
                      </a:cubicBezTo>
                      <a:cubicBezTo>
                        <a:pt x="670" y="1178"/>
                        <a:pt x="670" y="1178"/>
                        <a:pt x="679" y="1178"/>
                      </a:cubicBezTo>
                      <a:cubicBezTo>
                        <a:pt x="911" y="1062"/>
                        <a:pt x="1151" y="973"/>
                        <a:pt x="1401" y="902"/>
                      </a:cubicBezTo>
                      <a:cubicBezTo>
                        <a:pt x="1401" y="902"/>
                        <a:pt x="1410" y="893"/>
                        <a:pt x="1410" y="893"/>
                      </a:cubicBezTo>
                      <a:cubicBezTo>
                        <a:pt x="1410" y="893"/>
                        <a:pt x="1410" y="884"/>
                        <a:pt x="1410" y="884"/>
                      </a:cubicBezTo>
                      <a:cubicBezTo>
                        <a:pt x="1312" y="616"/>
                        <a:pt x="1196" y="447"/>
                        <a:pt x="982" y="268"/>
                      </a:cubicBezTo>
                      <a:cubicBezTo>
                        <a:pt x="786" y="108"/>
                        <a:pt x="509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2" name="Google Shape;12182;p36"/>
                <p:cNvSpPr/>
                <p:nvPr/>
              </p:nvSpPr>
              <p:spPr>
                <a:xfrm>
                  <a:off x="5427489" y="1601257"/>
                  <a:ext cx="96182" cy="117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2106" extrusionOk="0">
                      <a:moveTo>
                        <a:pt x="18" y="0"/>
                      </a:moveTo>
                      <a:cubicBezTo>
                        <a:pt x="9" y="0"/>
                        <a:pt x="9" y="9"/>
                        <a:pt x="9" y="9"/>
                      </a:cubicBezTo>
                      <a:cubicBezTo>
                        <a:pt x="0" y="18"/>
                        <a:pt x="9" y="27"/>
                        <a:pt x="18" y="27"/>
                      </a:cubicBezTo>
                      <a:cubicBezTo>
                        <a:pt x="384" y="143"/>
                        <a:pt x="634" y="348"/>
                        <a:pt x="741" y="643"/>
                      </a:cubicBezTo>
                      <a:cubicBezTo>
                        <a:pt x="910" y="1089"/>
                        <a:pt x="794" y="1793"/>
                        <a:pt x="375" y="2079"/>
                      </a:cubicBezTo>
                      <a:cubicBezTo>
                        <a:pt x="366" y="2079"/>
                        <a:pt x="366" y="2088"/>
                        <a:pt x="366" y="2097"/>
                      </a:cubicBezTo>
                      <a:cubicBezTo>
                        <a:pt x="375" y="2097"/>
                        <a:pt x="375" y="2106"/>
                        <a:pt x="384" y="2106"/>
                      </a:cubicBezTo>
                      <a:cubicBezTo>
                        <a:pt x="535" y="2061"/>
                        <a:pt x="696" y="2034"/>
                        <a:pt x="866" y="1999"/>
                      </a:cubicBezTo>
                      <a:cubicBezTo>
                        <a:pt x="981" y="1865"/>
                        <a:pt x="1231" y="1651"/>
                        <a:pt x="1356" y="1544"/>
                      </a:cubicBezTo>
                      <a:cubicBezTo>
                        <a:pt x="1410" y="1499"/>
                        <a:pt x="1419" y="1490"/>
                        <a:pt x="1419" y="1490"/>
                      </a:cubicBezTo>
                      <a:cubicBezTo>
                        <a:pt x="1722" y="1080"/>
                        <a:pt x="1410" y="705"/>
                        <a:pt x="1151" y="455"/>
                      </a:cubicBezTo>
                      <a:cubicBezTo>
                        <a:pt x="857" y="188"/>
                        <a:pt x="428" y="9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3" name="Google Shape;12183;p36"/>
                <p:cNvSpPr/>
                <p:nvPr/>
              </p:nvSpPr>
              <p:spPr>
                <a:xfrm>
                  <a:off x="5210215" y="1731285"/>
                  <a:ext cx="337420" cy="202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1" h="3623" extrusionOk="0">
                      <a:moveTo>
                        <a:pt x="4577" y="1"/>
                      </a:moveTo>
                      <a:cubicBezTo>
                        <a:pt x="4033" y="10"/>
                        <a:pt x="3346" y="161"/>
                        <a:pt x="2837" y="375"/>
                      </a:cubicBezTo>
                      <a:cubicBezTo>
                        <a:pt x="1428" y="964"/>
                        <a:pt x="473" y="1794"/>
                        <a:pt x="1" y="2829"/>
                      </a:cubicBezTo>
                      <a:cubicBezTo>
                        <a:pt x="1" y="2829"/>
                        <a:pt x="1" y="2837"/>
                        <a:pt x="1" y="2837"/>
                      </a:cubicBezTo>
                      <a:cubicBezTo>
                        <a:pt x="1" y="2837"/>
                        <a:pt x="10" y="2846"/>
                        <a:pt x="10" y="2846"/>
                      </a:cubicBezTo>
                      <a:cubicBezTo>
                        <a:pt x="322" y="2918"/>
                        <a:pt x="634" y="2989"/>
                        <a:pt x="946" y="3061"/>
                      </a:cubicBezTo>
                      <a:cubicBezTo>
                        <a:pt x="1696" y="3230"/>
                        <a:pt x="2463" y="3400"/>
                        <a:pt x="3203" y="3623"/>
                      </a:cubicBezTo>
                      <a:lnTo>
                        <a:pt x="3212" y="3623"/>
                      </a:lnTo>
                      <a:cubicBezTo>
                        <a:pt x="3587" y="3025"/>
                        <a:pt x="4372" y="2383"/>
                        <a:pt x="4996" y="1981"/>
                      </a:cubicBezTo>
                      <a:cubicBezTo>
                        <a:pt x="4996" y="1981"/>
                        <a:pt x="5005" y="1972"/>
                        <a:pt x="4996" y="1963"/>
                      </a:cubicBezTo>
                      <a:cubicBezTo>
                        <a:pt x="4996" y="1954"/>
                        <a:pt x="4996" y="1954"/>
                        <a:pt x="4987" y="1954"/>
                      </a:cubicBezTo>
                      <a:cubicBezTo>
                        <a:pt x="4711" y="1936"/>
                        <a:pt x="4532" y="1820"/>
                        <a:pt x="4488" y="1615"/>
                      </a:cubicBezTo>
                      <a:cubicBezTo>
                        <a:pt x="4425" y="1330"/>
                        <a:pt x="4648" y="946"/>
                        <a:pt x="4970" y="777"/>
                      </a:cubicBezTo>
                      <a:lnTo>
                        <a:pt x="4987" y="777"/>
                      </a:lnTo>
                      <a:cubicBezTo>
                        <a:pt x="4996" y="777"/>
                        <a:pt x="5014" y="786"/>
                        <a:pt x="5023" y="795"/>
                      </a:cubicBezTo>
                      <a:cubicBezTo>
                        <a:pt x="5023" y="803"/>
                        <a:pt x="5023" y="821"/>
                        <a:pt x="5014" y="830"/>
                      </a:cubicBezTo>
                      <a:cubicBezTo>
                        <a:pt x="4961" y="875"/>
                        <a:pt x="4532" y="1303"/>
                        <a:pt x="4782" y="1597"/>
                      </a:cubicBezTo>
                      <a:cubicBezTo>
                        <a:pt x="4863" y="1696"/>
                        <a:pt x="4979" y="1749"/>
                        <a:pt x="5121" y="1749"/>
                      </a:cubicBezTo>
                      <a:cubicBezTo>
                        <a:pt x="5344" y="1749"/>
                        <a:pt x="5594" y="1615"/>
                        <a:pt x="5781" y="1401"/>
                      </a:cubicBezTo>
                      <a:cubicBezTo>
                        <a:pt x="5987" y="1125"/>
                        <a:pt x="6040" y="866"/>
                        <a:pt x="5933" y="643"/>
                      </a:cubicBezTo>
                      <a:cubicBezTo>
                        <a:pt x="5728" y="233"/>
                        <a:pt x="5014" y="1"/>
                        <a:pt x="45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4" name="Google Shape;12184;p36"/>
                <p:cNvSpPr/>
                <p:nvPr/>
              </p:nvSpPr>
              <p:spPr>
                <a:xfrm>
                  <a:off x="5487756" y="1661523"/>
                  <a:ext cx="232245" cy="112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2008" extrusionOk="0">
                      <a:moveTo>
                        <a:pt x="2347" y="1"/>
                      </a:moveTo>
                      <a:cubicBezTo>
                        <a:pt x="2240" y="1"/>
                        <a:pt x="2142" y="10"/>
                        <a:pt x="2035" y="19"/>
                      </a:cubicBezTo>
                      <a:cubicBezTo>
                        <a:pt x="1267" y="90"/>
                        <a:pt x="563" y="384"/>
                        <a:pt x="10" y="857"/>
                      </a:cubicBezTo>
                      <a:cubicBezTo>
                        <a:pt x="1" y="857"/>
                        <a:pt x="1" y="866"/>
                        <a:pt x="1" y="875"/>
                      </a:cubicBezTo>
                      <a:cubicBezTo>
                        <a:pt x="10" y="875"/>
                        <a:pt x="10" y="884"/>
                        <a:pt x="18" y="884"/>
                      </a:cubicBezTo>
                      <a:cubicBezTo>
                        <a:pt x="366" y="821"/>
                        <a:pt x="670" y="786"/>
                        <a:pt x="946" y="786"/>
                      </a:cubicBezTo>
                      <a:cubicBezTo>
                        <a:pt x="1928" y="786"/>
                        <a:pt x="2427" y="1196"/>
                        <a:pt x="2427" y="1999"/>
                      </a:cubicBezTo>
                      <a:cubicBezTo>
                        <a:pt x="2427" y="1999"/>
                        <a:pt x="2436" y="2008"/>
                        <a:pt x="2436" y="2008"/>
                      </a:cubicBezTo>
                      <a:lnTo>
                        <a:pt x="2454" y="2008"/>
                      </a:lnTo>
                      <a:cubicBezTo>
                        <a:pt x="2998" y="1794"/>
                        <a:pt x="3569" y="1598"/>
                        <a:pt x="4140" y="1437"/>
                      </a:cubicBezTo>
                      <a:cubicBezTo>
                        <a:pt x="4149" y="1437"/>
                        <a:pt x="4158" y="1428"/>
                        <a:pt x="4158" y="1419"/>
                      </a:cubicBezTo>
                      <a:cubicBezTo>
                        <a:pt x="4086" y="375"/>
                        <a:pt x="3176" y="1"/>
                        <a:pt x="23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5" name="Google Shape;12185;p36"/>
                <p:cNvSpPr/>
                <p:nvPr/>
              </p:nvSpPr>
              <p:spPr>
                <a:xfrm>
                  <a:off x="5465358" y="1714361"/>
                  <a:ext cx="153490" cy="90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1624" extrusionOk="0">
                      <a:moveTo>
                        <a:pt x="955" y="0"/>
                      </a:moveTo>
                      <a:cubicBezTo>
                        <a:pt x="741" y="0"/>
                        <a:pt x="580" y="18"/>
                        <a:pt x="518" y="27"/>
                      </a:cubicBezTo>
                      <a:cubicBezTo>
                        <a:pt x="188" y="72"/>
                        <a:pt x="18" y="90"/>
                        <a:pt x="18" y="90"/>
                      </a:cubicBezTo>
                      <a:cubicBezTo>
                        <a:pt x="9" y="90"/>
                        <a:pt x="0" y="98"/>
                        <a:pt x="0" y="107"/>
                      </a:cubicBezTo>
                      <a:cubicBezTo>
                        <a:pt x="0" y="116"/>
                        <a:pt x="9" y="125"/>
                        <a:pt x="18" y="125"/>
                      </a:cubicBezTo>
                      <a:cubicBezTo>
                        <a:pt x="27" y="125"/>
                        <a:pt x="1035" y="205"/>
                        <a:pt x="1436" y="616"/>
                      </a:cubicBezTo>
                      <a:cubicBezTo>
                        <a:pt x="1811" y="1008"/>
                        <a:pt x="1686" y="1410"/>
                        <a:pt x="1570" y="1606"/>
                      </a:cubicBezTo>
                      <a:cubicBezTo>
                        <a:pt x="1570" y="1615"/>
                        <a:pt x="1570" y="1615"/>
                        <a:pt x="1570" y="1624"/>
                      </a:cubicBezTo>
                      <a:lnTo>
                        <a:pt x="1588" y="1624"/>
                      </a:lnTo>
                      <a:cubicBezTo>
                        <a:pt x="1954" y="1445"/>
                        <a:pt x="2346" y="1267"/>
                        <a:pt x="2739" y="1106"/>
                      </a:cubicBezTo>
                      <a:cubicBezTo>
                        <a:pt x="2739" y="1106"/>
                        <a:pt x="2748" y="1098"/>
                        <a:pt x="2748" y="1089"/>
                      </a:cubicBezTo>
                      <a:cubicBezTo>
                        <a:pt x="2516" y="143"/>
                        <a:pt x="1526" y="0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6" name="Google Shape;12186;p36"/>
                <p:cNvSpPr/>
                <p:nvPr/>
              </p:nvSpPr>
              <p:spPr>
                <a:xfrm>
                  <a:off x="5681571" y="1621197"/>
                  <a:ext cx="163990" cy="51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919" extrusionOk="0">
                      <a:moveTo>
                        <a:pt x="1767" y="0"/>
                      </a:moveTo>
                      <a:cubicBezTo>
                        <a:pt x="1678" y="0"/>
                        <a:pt x="1589" y="9"/>
                        <a:pt x="1500" y="18"/>
                      </a:cubicBezTo>
                      <a:cubicBezTo>
                        <a:pt x="973" y="71"/>
                        <a:pt x="536" y="250"/>
                        <a:pt x="72" y="437"/>
                      </a:cubicBezTo>
                      <a:lnTo>
                        <a:pt x="10" y="464"/>
                      </a:lnTo>
                      <a:cubicBezTo>
                        <a:pt x="1" y="464"/>
                        <a:pt x="1" y="473"/>
                        <a:pt x="1" y="482"/>
                      </a:cubicBezTo>
                      <a:cubicBezTo>
                        <a:pt x="1" y="491"/>
                        <a:pt x="10" y="491"/>
                        <a:pt x="10" y="491"/>
                      </a:cubicBezTo>
                      <a:lnTo>
                        <a:pt x="63" y="491"/>
                      </a:lnTo>
                      <a:cubicBezTo>
                        <a:pt x="420" y="491"/>
                        <a:pt x="768" y="598"/>
                        <a:pt x="1027" y="776"/>
                      </a:cubicBezTo>
                      <a:cubicBezTo>
                        <a:pt x="1080" y="812"/>
                        <a:pt x="1143" y="865"/>
                        <a:pt x="1196" y="919"/>
                      </a:cubicBezTo>
                      <a:lnTo>
                        <a:pt x="1214" y="919"/>
                      </a:lnTo>
                      <a:cubicBezTo>
                        <a:pt x="1767" y="741"/>
                        <a:pt x="2338" y="589"/>
                        <a:pt x="2918" y="464"/>
                      </a:cubicBezTo>
                      <a:cubicBezTo>
                        <a:pt x="2927" y="464"/>
                        <a:pt x="2927" y="464"/>
                        <a:pt x="2927" y="455"/>
                      </a:cubicBezTo>
                      <a:cubicBezTo>
                        <a:pt x="2936" y="455"/>
                        <a:pt x="2927" y="446"/>
                        <a:pt x="2927" y="437"/>
                      </a:cubicBezTo>
                      <a:cubicBezTo>
                        <a:pt x="2579" y="143"/>
                        <a:pt x="2222" y="0"/>
                        <a:pt x="17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7" name="Google Shape;12187;p36"/>
                <p:cNvSpPr/>
                <p:nvPr/>
              </p:nvSpPr>
              <p:spPr>
                <a:xfrm>
                  <a:off x="5741894" y="1598241"/>
                  <a:ext cx="171978" cy="46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9" h="840" extrusionOk="0">
                      <a:moveTo>
                        <a:pt x="1579" y="1"/>
                      </a:moveTo>
                      <a:cubicBezTo>
                        <a:pt x="1044" y="1"/>
                        <a:pt x="527" y="126"/>
                        <a:pt x="18" y="366"/>
                      </a:cubicBezTo>
                      <a:cubicBezTo>
                        <a:pt x="9" y="366"/>
                        <a:pt x="0" y="375"/>
                        <a:pt x="9" y="384"/>
                      </a:cubicBezTo>
                      <a:cubicBezTo>
                        <a:pt x="9" y="393"/>
                        <a:pt x="18" y="393"/>
                        <a:pt x="18" y="393"/>
                      </a:cubicBezTo>
                      <a:lnTo>
                        <a:pt x="27" y="393"/>
                      </a:lnTo>
                      <a:cubicBezTo>
                        <a:pt x="259" y="331"/>
                        <a:pt x="491" y="304"/>
                        <a:pt x="723" y="304"/>
                      </a:cubicBezTo>
                      <a:lnTo>
                        <a:pt x="812" y="304"/>
                      </a:lnTo>
                      <a:cubicBezTo>
                        <a:pt x="1240" y="313"/>
                        <a:pt x="1838" y="384"/>
                        <a:pt x="2008" y="830"/>
                      </a:cubicBezTo>
                      <a:cubicBezTo>
                        <a:pt x="2008" y="839"/>
                        <a:pt x="2016" y="839"/>
                        <a:pt x="2025" y="839"/>
                      </a:cubicBezTo>
                      <a:cubicBezTo>
                        <a:pt x="2364" y="777"/>
                        <a:pt x="2712" y="714"/>
                        <a:pt x="3069" y="670"/>
                      </a:cubicBezTo>
                      <a:cubicBezTo>
                        <a:pt x="3069" y="670"/>
                        <a:pt x="3078" y="670"/>
                        <a:pt x="3078" y="661"/>
                      </a:cubicBezTo>
                      <a:cubicBezTo>
                        <a:pt x="3078" y="652"/>
                        <a:pt x="3078" y="643"/>
                        <a:pt x="3069" y="643"/>
                      </a:cubicBezTo>
                      <a:cubicBezTo>
                        <a:pt x="3060" y="634"/>
                        <a:pt x="3051" y="625"/>
                        <a:pt x="3042" y="616"/>
                      </a:cubicBezTo>
                      <a:cubicBezTo>
                        <a:pt x="2837" y="304"/>
                        <a:pt x="2552" y="117"/>
                        <a:pt x="2177" y="54"/>
                      </a:cubicBezTo>
                      <a:cubicBezTo>
                        <a:pt x="1981" y="19"/>
                        <a:pt x="1776" y="1"/>
                        <a:pt x="15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8" name="Google Shape;12188;p36"/>
                <p:cNvSpPr/>
                <p:nvPr/>
              </p:nvSpPr>
              <p:spPr>
                <a:xfrm>
                  <a:off x="5659174" y="1653089"/>
                  <a:ext cx="109197" cy="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1517" extrusionOk="0">
                      <a:moveTo>
                        <a:pt x="331" y="0"/>
                      </a:moveTo>
                      <a:cubicBezTo>
                        <a:pt x="170" y="0"/>
                        <a:pt x="54" y="27"/>
                        <a:pt x="9" y="36"/>
                      </a:cubicBezTo>
                      <a:cubicBezTo>
                        <a:pt x="0" y="36"/>
                        <a:pt x="0" y="45"/>
                        <a:pt x="0" y="54"/>
                      </a:cubicBezTo>
                      <a:cubicBezTo>
                        <a:pt x="0" y="62"/>
                        <a:pt x="9" y="62"/>
                        <a:pt x="9" y="62"/>
                      </a:cubicBezTo>
                      <a:cubicBezTo>
                        <a:pt x="803" y="223"/>
                        <a:pt x="1232" y="696"/>
                        <a:pt x="1312" y="1499"/>
                      </a:cubicBezTo>
                      <a:cubicBezTo>
                        <a:pt x="1312" y="1508"/>
                        <a:pt x="1312" y="1508"/>
                        <a:pt x="1321" y="1517"/>
                      </a:cubicBezTo>
                      <a:lnTo>
                        <a:pt x="1330" y="1517"/>
                      </a:lnTo>
                      <a:cubicBezTo>
                        <a:pt x="1499" y="1472"/>
                        <a:pt x="1669" y="1427"/>
                        <a:pt x="1838" y="1392"/>
                      </a:cubicBezTo>
                      <a:cubicBezTo>
                        <a:pt x="1838" y="1383"/>
                        <a:pt x="1847" y="1383"/>
                        <a:pt x="1847" y="1374"/>
                      </a:cubicBezTo>
                      <a:cubicBezTo>
                        <a:pt x="1954" y="776"/>
                        <a:pt x="1490" y="312"/>
                        <a:pt x="1017" y="134"/>
                      </a:cubicBezTo>
                      <a:cubicBezTo>
                        <a:pt x="750" y="27"/>
                        <a:pt x="491" y="0"/>
                        <a:pt x="3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89" name="Google Shape;12189;p36"/>
              <p:cNvGrpSpPr/>
              <p:nvPr/>
            </p:nvGrpSpPr>
            <p:grpSpPr>
              <a:xfrm>
                <a:off x="5811497" y="4029087"/>
                <a:ext cx="2020600" cy="684216"/>
                <a:chOff x="5916272" y="1407387"/>
                <a:chExt cx="2020600" cy="684216"/>
              </a:xfrm>
            </p:grpSpPr>
            <p:sp>
              <p:nvSpPr>
                <p:cNvPr id="12190" name="Google Shape;12190;p36"/>
                <p:cNvSpPr/>
                <p:nvPr/>
              </p:nvSpPr>
              <p:spPr>
                <a:xfrm>
                  <a:off x="6821675" y="1407890"/>
                  <a:ext cx="332896" cy="255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4569" extrusionOk="0">
                      <a:moveTo>
                        <a:pt x="4684" y="1"/>
                      </a:moveTo>
                      <a:cubicBezTo>
                        <a:pt x="3756" y="1"/>
                        <a:pt x="2828" y="269"/>
                        <a:pt x="2079" y="768"/>
                      </a:cubicBezTo>
                      <a:cubicBezTo>
                        <a:pt x="1579" y="1098"/>
                        <a:pt x="0" y="2294"/>
                        <a:pt x="866" y="3650"/>
                      </a:cubicBezTo>
                      <a:cubicBezTo>
                        <a:pt x="1347" y="4399"/>
                        <a:pt x="2106" y="4533"/>
                        <a:pt x="2846" y="4568"/>
                      </a:cubicBezTo>
                      <a:cubicBezTo>
                        <a:pt x="2855" y="4568"/>
                        <a:pt x="2864" y="4568"/>
                        <a:pt x="2864" y="4560"/>
                      </a:cubicBezTo>
                      <a:cubicBezTo>
                        <a:pt x="2864" y="4551"/>
                        <a:pt x="2864" y="4542"/>
                        <a:pt x="2855" y="4542"/>
                      </a:cubicBezTo>
                      <a:cubicBezTo>
                        <a:pt x="2257" y="4256"/>
                        <a:pt x="1838" y="3614"/>
                        <a:pt x="1820" y="2980"/>
                      </a:cubicBezTo>
                      <a:cubicBezTo>
                        <a:pt x="1811" y="2276"/>
                        <a:pt x="2195" y="1625"/>
                        <a:pt x="2909" y="1134"/>
                      </a:cubicBezTo>
                      <a:cubicBezTo>
                        <a:pt x="3747" y="554"/>
                        <a:pt x="4782" y="224"/>
                        <a:pt x="5745" y="224"/>
                      </a:cubicBezTo>
                      <a:cubicBezTo>
                        <a:pt x="5817" y="224"/>
                        <a:pt x="5879" y="233"/>
                        <a:pt x="5942" y="233"/>
                      </a:cubicBezTo>
                      <a:cubicBezTo>
                        <a:pt x="5951" y="233"/>
                        <a:pt x="5960" y="224"/>
                        <a:pt x="5960" y="224"/>
                      </a:cubicBezTo>
                      <a:cubicBezTo>
                        <a:pt x="5960" y="215"/>
                        <a:pt x="5951" y="206"/>
                        <a:pt x="5951" y="206"/>
                      </a:cubicBezTo>
                      <a:cubicBezTo>
                        <a:pt x="5522" y="72"/>
                        <a:pt x="5148" y="10"/>
                        <a:pt x="47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1" name="Google Shape;12191;p36"/>
                <p:cNvSpPr/>
                <p:nvPr/>
              </p:nvSpPr>
              <p:spPr>
                <a:xfrm>
                  <a:off x="6926793" y="1426825"/>
                  <a:ext cx="263636" cy="2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0" h="4239" extrusionOk="0">
                      <a:moveTo>
                        <a:pt x="4042" y="1"/>
                      </a:moveTo>
                      <a:cubicBezTo>
                        <a:pt x="3453" y="1"/>
                        <a:pt x="2829" y="108"/>
                        <a:pt x="2338" y="286"/>
                      </a:cubicBezTo>
                      <a:cubicBezTo>
                        <a:pt x="1731" y="509"/>
                        <a:pt x="973" y="848"/>
                        <a:pt x="456" y="1509"/>
                      </a:cubicBezTo>
                      <a:cubicBezTo>
                        <a:pt x="125" y="1928"/>
                        <a:pt x="1" y="2508"/>
                        <a:pt x="134" y="3061"/>
                      </a:cubicBezTo>
                      <a:cubicBezTo>
                        <a:pt x="268" y="3587"/>
                        <a:pt x="616" y="4015"/>
                        <a:pt x="1098" y="4238"/>
                      </a:cubicBezTo>
                      <a:lnTo>
                        <a:pt x="1419" y="4238"/>
                      </a:lnTo>
                      <a:cubicBezTo>
                        <a:pt x="1419" y="4238"/>
                        <a:pt x="1428" y="4238"/>
                        <a:pt x="1428" y="4229"/>
                      </a:cubicBezTo>
                      <a:cubicBezTo>
                        <a:pt x="1428" y="4229"/>
                        <a:pt x="1428" y="4221"/>
                        <a:pt x="1428" y="4221"/>
                      </a:cubicBezTo>
                      <a:cubicBezTo>
                        <a:pt x="1027" y="3864"/>
                        <a:pt x="803" y="3373"/>
                        <a:pt x="812" y="2882"/>
                      </a:cubicBezTo>
                      <a:cubicBezTo>
                        <a:pt x="857" y="1214"/>
                        <a:pt x="2623" y="90"/>
                        <a:pt x="4247" y="90"/>
                      </a:cubicBezTo>
                      <a:cubicBezTo>
                        <a:pt x="4399" y="90"/>
                        <a:pt x="4550" y="99"/>
                        <a:pt x="4702" y="117"/>
                      </a:cubicBezTo>
                      <a:cubicBezTo>
                        <a:pt x="4702" y="117"/>
                        <a:pt x="4711" y="117"/>
                        <a:pt x="4711" y="108"/>
                      </a:cubicBezTo>
                      <a:cubicBezTo>
                        <a:pt x="4720" y="99"/>
                        <a:pt x="4711" y="90"/>
                        <a:pt x="4702" y="90"/>
                      </a:cubicBezTo>
                      <a:cubicBezTo>
                        <a:pt x="4648" y="72"/>
                        <a:pt x="4586" y="45"/>
                        <a:pt x="4532" y="28"/>
                      </a:cubicBezTo>
                      <a:cubicBezTo>
                        <a:pt x="4372" y="10"/>
                        <a:pt x="4211" y="1"/>
                        <a:pt x="40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2" name="Google Shape;12192;p36"/>
                <p:cNvSpPr/>
                <p:nvPr/>
              </p:nvSpPr>
              <p:spPr>
                <a:xfrm>
                  <a:off x="6775818" y="1407387"/>
                  <a:ext cx="219789" cy="229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4105" extrusionOk="0">
                      <a:moveTo>
                        <a:pt x="3917" y="1"/>
                      </a:moveTo>
                      <a:cubicBezTo>
                        <a:pt x="2962" y="54"/>
                        <a:pt x="2043" y="376"/>
                        <a:pt x="1276" y="938"/>
                      </a:cubicBezTo>
                      <a:cubicBezTo>
                        <a:pt x="857" y="1232"/>
                        <a:pt x="1" y="1865"/>
                        <a:pt x="36" y="2668"/>
                      </a:cubicBezTo>
                      <a:cubicBezTo>
                        <a:pt x="81" y="3543"/>
                        <a:pt x="616" y="4105"/>
                        <a:pt x="1383" y="4105"/>
                      </a:cubicBezTo>
                      <a:cubicBezTo>
                        <a:pt x="1464" y="4105"/>
                        <a:pt x="1544" y="4096"/>
                        <a:pt x="1624" y="4087"/>
                      </a:cubicBezTo>
                      <a:cubicBezTo>
                        <a:pt x="1624" y="4087"/>
                        <a:pt x="1633" y="4087"/>
                        <a:pt x="1633" y="4078"/>
                      </a:cubicBezTo>
                      <a:cubicBezTo>
                        <a:pt x="1633" y="4078"/>
                        <a:pt x="1633" y="4069"/>
                        <a:pt x="1633" y="4060"/>
                      </a:cubicBezTo>
                      <a:lnTo>
                        <a:pt x="1615" y="4042"/>
                      </a:lnTo>
                      <a:cubicBezTo>
                        <a:pt x="1597" y="4015"/>
                        <a:pt x="1580" y="3998"/>
                        <a:pt x="1571" y="3980"/>
                      </a:cubicBezTo>
                      <a:cubicBezTo>
                        <a:pt x="982" y="3105"/>
                        <a:pt x="1089" y="2026"/>
                        <a:pt x="1838" y="1286"/>
                      </a:cubicBezTo>
                      <a:cubicBezTo>
                        <a:pt x="2445" y="679"/>
                        <a:pt x="3150" y="260"/>
                        <a:pt x="3926" y="28"/>
                      </a:cubicBezTo>
                      <a:cubicBezTo>
                        <a:pt x="3935" y="28"/>
                        <a:pt x="3935" y="19"/>
                        <a:pt x="3935" y="10"/>
                      </a:cubicBezTo>
                      <a:cubicBezTo>
                        <a:pt x="3935" y="1"/>
                        <a:pt x="3926" y="1"/>
                        <a:pt x="392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3" name="Google Shape;12193;p36"/>
                <p:cNvSpPr/>
                <p:nvPr/>
              </p:nvSpPr>
              <p:spPr>
                <a:xfrm>
                  <a:off x="6978626" y="1448272"/>
                  <a:ext cx="381210" cy="221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5" h="3962" extrusionOk="0">
                      <a:moveTo>
                        <a:pt x="3373" y="0"/>
                      </a:moveTo>
                      <a:cubicBezTo>
                        <a:pt x="2989" y="0"/>
                        <a:pt x="2605" y="72"/>
                        <a:pt x="2240" y="215"/>
                      </a:cubicBezTo>
                      <a:cubicBezTo>
                        <a:pt x="1570" y="473"/>
                        <a:pt x="1062" y="696"/>
                        <a:pt x="705" y="1249"/>
                      </a:cubicBezTo>
                      <a:cubicBezTo>
                        <a:pt x="313" y="1856"/>
                        <a:pt x="0" y="2757"/>
                        <a:pt x="438" y="3328"/>
                      </a:cubicBezTo>
                      <a:cubicBezTo>
                        <a:pt x="634" y="3596"/>
                        <a:pt x="1214" y="3961"/>
                        <a:pt x="1704" y="3961"/>
                      </a:cubicBezTo>
                      <a:cubicBezTo>
                        <a:pt x="1909" y="3961"/>
                        <a:pt x="2079" y="3899"/>
                        <a:pt x="2195" y="3765"/>
                      </a:cubicBezTo>
                      <a:cubicBezTo>
                        <a:pt x="2409" y="3524"/>
                        <a:pt x="2534" y="3301"/>
                        <a:pt x="2561" y="3087"/>
                      </a:cubicBezTo>
                      <a:cubicBezTo>
                        <a:pt x="2587" y="2900"/>
                        <a:pt x="2552" y="2739"/>
                        <a:pt x="2454" y="2623"/>
                      </a:cubicBezTo>
                      <a:cubicBezTo>
                        <a:pt x="2347" y="2507"/>
                        <a:pt x="2186" y="2436"/>
                        <a:pt x="1999" y="2436"/>
                      </a:cubicBezTo>
                      <a:cubicBezTo>
                        <a:pt x="1811" y="2436"/>
                        <a:pt x="1642" y="2516"/>
                        <a:pt x="1553" y="2641"/>
                      </a:cubicBezTo>
                      <a:cubicBezTo>
                        <a:pt x="1463" y="2766"/>
                        <a:pt x="1446" y="2927"/>
                        <a:pt x="1508" y="3105"/>
                      </a:cubicBezTo>
                      <a:cubicBezTo>
                        <a:pt x="1517" y="3132"/>
                        <a:pt x="1508" y="3150"/>
                        <a:pt x="1499" y="3167"/>
                      </a:cubicBezTo>
                      <a:cubicBezTo>
                        <a:pt x="1481" y="3194"/>
                        <a:pt x="1446" y="3203"/>
                        <a:pt x="1419" y="3203"/>
                      </a:cubicBezTo>
                      <a:cubicBezTo>
                        <a:pt x="1401" y="3203"/>
                        <a:pt x="1374" y="3203"/>
                        <a:pt x="1356" y="3167"/>
                      </a:cubicBezTo>
                      <a:cubicBezTo>
                        <a:pt x="1223" y="2909"/>
                        <a:pt x="1214" y="2677"/>
                        <a:pt x="1321" y="2507"/>
                      </a:cubicBezTo>
                      <a:cubicBezTo>
                        <a:pt x="1446" y="2302"/>
                        <a:pt x="1713" y="2186"/>
                        <a:pt x="2025" y="2186"/>
                      </a:cubicBezTo>
                      <a:cubicBezTo>
                        <a:pt x="2329" y="2186"/>
                        <a:pt x="2739" y="2311"/>
                        <a:pt x="2882" y="2686"/>
                      </a:cubicBezTo>
                      <a:cubicBezTo>
                        <a:pt x="2882" y="2686"/>
                        <a:pt x="2891" y="2695"/>
                        <a:pt x="2891" y="2695"/>
                      </a:cubicBezTo>
                      <a:cubicBezTo>
                        <a:pt x="2900" y="2695"/>
                        <a:pt x="2900" y="2695"/>
                        <a:pt x="2909" y="2686"/>
                      </a:cubicBezTo>
                      <a:cubicBezTo>
                        <a:pt x="3123" y="2445"/>
                        <a:pt x="3426" y="2249"/>
                        <a:pt x="3774" y="2124"/>
                      </a:cubicBezTo>
                      <a:cubicBezTo>
                        <a:pt x="4247" y="1963"/>
                        <a:pt x="4737" y="1874"/>
                        <a:pt x="5246" y="1874"/>
                      </a:cubicBezTo>
                      <a:cubicBezTo>
                        <a:pt x="5754" y="1874"/>
                        <a:pt x="6281" y="1963"/>
                        <a:pt x="6807" y="2133"/>
                      </a:cubicBezTo>
                      <a:cubicBezTo>
                        <a:pt x="6816" y="2133"/>
                        <a:pt x="6816" y="2133"/>
                        <a:pt x="6825" y="2124"/>
                      </a:cubicBezTo>
                      <a:cubicBezTo>
                        <a:pt x="6825" y="2124"/>
                        <a:pt x="6825" y="2115"/>
                        <a:pt x="6825" y="2106"/>
                      </a:cubicBezTo>
                      <a:cubicBezTo>
                        <a:pt x="6593" y="1722"/>
                        <a:pt x="6085" y="1000"/>
                        <a:pt x="5237" y="527"/>
                      </a:cubicBezTo>
                      <a:cubicBezTo>
                        <a:pt x="4621" y="179"/>
                        <a:pt x="3997" y="0"/>
                        <a:pt x="33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4" name="Google Shape;12194;p36"/>
                <p:cNvSpPr/>
                <p:nvPr/>
              </p:nvSpPr>
              <p:spPr>
                <a:xfrm>
                  <a:off x="7435070" y="1602709"/>
                  <a:ext cx="309493" cy="116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2080" extrusionOk="0">
                      <a:moveTo>
                        <a:pt x="2382" y="1"/>
                      </a:moveTo>
                      <a:cubicBezTo>
                        <a:pt x="1668" y="1"/>
                        <a:pt x="892" y="46"/>
                        <a:pt x="9" y="153"/>
                      </a:cubicBezTo>
                      <a:cubicBezTo>
                        <a:pt x="9" y="153"/>
                        <a:pt x="0" y="153"/>
                        <a:pt x="0" y="162"/>
                      </a:cubicBezTo>
                      <a:cubicBezTo>
                        <a:pt x="0" y="162"/>
                        <a:pt x="0" y="170"/>
                        <a:pt x="0" y="170"/>
                      </a:cubicBezTo>
                      <a:cubicBezTo>
                        <a:pt x="348" y="536"/>
                        <a:pt x="669" y="1009"/>
                        <a:pt x="946" y="1580"/>
                      </a:cubicBezTo>
                      <a:cubicBezTo>
                        <a:pt x="1142" y="1741"/>
                        <a:pt x="1320" y="1910"/>
                        <a:pt x="1472" y="2080"/>
                      </a:cubicBezTo>
                      <a:lnTo>
                        <a:pt x="1490" y="2080"/>
                      </a:lnTo>
                      <a:cubicBezTo>
                        <a:pt x="2435" y="1544"/>
                        <a:pt x="3221" y="1179"/>
                        <a:pt x="3970" y="938"/>
                      </a:cubicBezTo>
                      <a:cubicBezTo>
                        <a:pt x="4469" y="768"/>
                        <a:pt x="4996" y="617"/>
                        <a:pt x="5531" y="483"/>
                      </a:cubicBezTo>
                      <a:cubicBezTo>
                        <a:pt x="5540" y="483"/>
                        <a:pt x="5540" y="474"/>
                        <a:pt x="5540" y="474"/>
                      </a:cubicBezTo>
                      <a:cubicBezTo>
                        <a:pt x="5540" y="465"/>
                        <a:pt x="5540" y="456"/>
                        <a:pt x="5531" y="456"/>
                      </a:cubicBezTo>
                      <a:cubicBezTo>
                        <a:pt x="5388" y="429"/>
                        <a:pt x="5255" y="385"/>
                        <a:pt x="5112" y="349"/>
                      </a:cubicBezTo>
                      <a:cubicBezTo>
                        <a:pt x="4951" y="304"/>
                        <a:pt x="4791" y="260"/>
                        <a:pt x="4630" y="233"/>
                      </a:cubicBezTo>
                      <a:cubicBezTo>
                        <a:pt x="3997" y="99"/>
                        <a:pt x="3435" y="28"/>
                        <a:pt x="2890" y="10"/>
                      </a:cubicBezTo>
                      <a:cubicBezTo>
                        <a:pt x="2721" y="1"/>
                        <a:pt x="2551" y="1"/>
                        <a:pt x="23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5" name="Google Shape;12195;p36"/>
                <p:cNvSpPr/>
                <p:nvPr/>
              </p:nvSpPr>
              <p:spPr>
                <a:xfrm>
                  <a:off x="6701085" y="1425372"/>
                  <a:ext cx="173430" cy="21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3890" extrusionOk="0">
                      <a:moveTo>
                        <a:pt x="3078" y="0"/>
                      </a:moveTo>
                      <a:cubicBezTo>
                        <a:pt x="2132" y="205"/>
                        <a:pt x="1374" y="580"/>
                        <a:pt x="821" y="1115"/>
                      </a:cubicBezTo>
                      <a:cubicBezTo>
                        <a:pt x="464" y="1481"/>
                        <a:pt x="0" y="2043"/>
                        <a:pt x="206" y="2766"/>
                      </a:cubicBezTo>
                      <a:cubicBezTo>
                        <a:pt x="420" y="3506"/>
                        <a:pt x="848" y="3729"/>
                        <a:pt x="1553" y="3890"/>
                      </a:cubicBezTo>
                      <a:lnTo>
                        <a:pt x="1562" y="3890"/>
                      </a:lnTo>
                      <a:cubicBezTo>
                        <a:pt x="1686" y="3881"/>
                        <a:pt x="1802" y="3872"/>
                        <a:pt x="1927" y="3863"/>
                      </a:cubicBezTo>
                      <a:cubicBezTo>
                        <a:pt x="1936" y="3863"/>
                        <a:pt x="1936" y="3854"/>
                        <a:pt x="1945" y="3845"/>
                      </a:cubicBezTo>
                      <a:cubicBezTo>
                        <a:pt x="1945" y="3845"/>
                        <a:pt x="1936" y="3836"/>
                        <a:pt x="1936" y="3836"/>
                      </a:cubicBezTo>
                      <a:cubicBezTo>
                        <a:pt x="1793" y="3747"/>
                        <a:pt x="1660" y="3622"/>
                        <a:pt x="1553" y="3461"/>
                      </a:cubicBezTo>
                      <a:cubicBezTo>
                        <a:pt x="1169" y="2917"/>
                        <a:pt x="955" y="2088"/>
                        <a:pt x="1463" y="1401"/>
                      </a:cubicBezTo>
                      <a:cubicBezTo>
                        <a:pt x="1892" y="848"/>
                        <a:pt x="2454" y="375"/>
                        <a:pt x="3096" y="27"/>
                      </a:cubicBezTo>
                      <a:cubicBezTo>
                        <a:pt x="3096" y="27"/>
                        <a:pt x="3105" y="18"/>
                        <a:pt x="3096" y="9"/>
                      </a:cubicBezTo>
                      <a:cubicBezTo>
                        <a:pt x="3096" y="9"/>
                        <a:pt x="3087" y="0"/>
                        <a:pt x="30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6" name="Google Shape;12196;p36"/>
                <p:cNvSpPr/>
                <p:nvPr/>
              </p:nvSpPr>
              <p:spPr>
                <a:xfrm>
                  <a:off x="7352349" y="1509544"/>
                  <a:ext cx="584523" cy="114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5" h="2053" extrusionOk="0">
                      <a:moveTo>
                        <a:pt x="2908" y="1"/>
                      </a:moveTo>
                      <a:cubicBezTo>
                        <a:pt x="1927" y="1"/>
                        <a:pt x="955" y="90"/>
                        <a:pt x="9" y="277"/>
                      </a:cubicBezTo>
                      <a:cubicBezTo>
                        <a:pt x="9" y="277"/>
                        <a:pt x="0" y="277"/>
                        <a:pt x="0" y="286"/>
                      </a:cubicBezTo>
                      <a:cubicBezTo>
                        <a:pt x="0" y="286"/>
                        <a:pt x="0" y="295"/>
                        <a:pt x="0" y="295"/>
                      </a:cubicBezTo>
                      <a:cubicBezTo>
                        <a:pt x="170" y="554"/>
                        <a:pt x="268" y="821"/>
                        <a:pt x="312" y="1089"/>
                      </a:cubicBezTo>
                      <a:cubicBezTo>
                        <a:pt x="312" y="1098"/>
                        <a:pt x="312" y="1098"/>
                        <a:pt x="321" y="1098"/>
                      </a:cubicBezTo>
                      <a:cubicBezTo>
                        <a:pt x="384" y="1125"/>
                        <a:pt x="455" y="1152"/>
                        <a:pt x="518" y="1178"/>
                      </a:cubicBezTo>
                      <a:cubicBezTo>
                        <a:pt x="812" y="1294"/>
                        <a:pt x="1097" y="1482"/>
                        <a:pt x="1383" y="1731"/>
                      </a:cubicBezTo>
                      <a:cubicBezTo>
                        <a:pt x="2043" y="1535"/>
                        <a:pt x="2801" y="1446"/>
                        <a:pt x="3702" y="1446"/>
                      </a:cubicBezTo>
                      <a:cubicBezTo>
                        <a:pt x="3997" y="1446"/>
                        <a:pt x="4309" y="1455"/>
                        <a:pt x="4648" y="1473"/>
                      </a:cubicBezTo>
                      <a:cubicBezTo>
                        <a:pt x="5496" y="1526"/>
                        <a:pt x="6655" y="1598"/>
                        <a:pt x="7422" y="2053"/>
                      </a:cubicBezTo>
                      <a:lnTo>
                        <a:pt x="7431" y="2053"/>
                      </a:lnTo>
                      <a:cubicBezTo>
                        <a:pt x="8270" y="1865"/>
                        <a:pt x="9109" y="1731"/>
                        <a:pt x="9929" y="1660"/>
                      </a:cubicBezTo>
                      <a:cubicBezTo>
                        <a:pt x="10090" y="1642"/>
                        <a:pt x="10259" y="1633"/>
                        <a:pt x="10456" y="1615"/>
                      </a:cubicBezTo>
                      <a:cubicBezTo>
                        <a:pt x="10465" y="1615"/>
                        <a:pt x="10465" y="1615"/>
                        <a:pt x="10465" y="1607"/>
                      </a:cubicBezTo>
                      <a:cubicBezTo>
                        <a:pt x="10465" y="1598"/>
                        <a:pt x="10465" y="1589"/>
                        <a:pt x="10456" y="1589"/>
                      </a:cubicBezTo>
                      <a:cubicBezTo>
                        <a:pt x="8805" y="991"/>
                        <a:pt x="7306" y="482"/>
                        <a:pt x="5701" y="224"/>
                      </a:cubicBezTo>
                      <a:cubicBezTo>
                        <a:pt x="4746" y="72"/>
                        <a:pt x="3809" y="1"/>
                        <a:pt x="29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7" name="Google Shape;12197;p36"/>
                <p:cNvSpPr/>
                <p:nvPr/>
              </p:nvSpPr>
              <p:spPr>
                <a:xfrm>
                  <a:off x="7132115" y="1565845"/>
                  <a:ext cx="346357" cy="148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1" h="2660" extrusionOk="0">
                      <a:moveTo>
                        <a:pt x="2650" y="1"/>
                      </a:moveTo>
                      <a:cubicBezTo>
                        <a:pt x="1731" y="1"/>
                        <a:pt x="1080" y="152"/>
                        <a:pt x="616" y="500"/>
                      </a:cubicBezTo>
                      <a:cubicBezTo>
                        <a:pt x="419" y="643"/>
                        <a:pt x="259" y="839"/>
                        <a:pt x="152" y="1062"/>
                      </a:cubicBezTo>
                      <a:cubicBezTo>
                        <a:pt x="134" y="1152"/>
                        <a:pt x="107" y="1241"/>
                        <a:pt x="63" y="1348"/>
                      </a:cubicBezTo>
                      <a:cubicBezTo>
                        <a:pt x="0" y="1651"/>
                        <a:pt x="54" y="1955"/>
                        <a:pt x="223" y="2186"/>
                      </a:cubicBezTo>
                      <a:cubicBezTo>
                        <a:pt x="384" y="2436"/>
                        <a:pt x="651" y="2597"/>
                        <a:pt x="990" y="2659"/>
                      </a:cubicBezTo>
                      <a:lnTo>
                        <a:pt x="999" y="2659"/>
                      </a:lnTo>
                      <a:cubicBezTo>
                        <a:pt x="999" y="2659"/>
                        <a:pt x="999" y="2659"/>
                        <a:pt x="1008" y="2650"/>
                      </a:cubicBezTo>
                      <a:cubicBezTo>
                        <a:pt x="1008" y="2650"/>
                        <a:pt x="1008" y="2641"/>
                        <a:pt x="1008" y="2641"/>
                      </a:cubicBezTo>
                      <a:cubicBezTo>
                        <a:pt x="990" y="2294"/>
                        <a:pt x="1106" y="1990"/>
                        <a:pt x="1356" y="1732"/>
                      </a:cubicBezTo>
                      <a:cubicBezTo>
                        <a:pt x="1740" y="1330"/>
                        <a:pt x="2436" y="1062"/>
                        <a:pt x="3140" y="1062"/>
                      </a:cubicBezTo>
                      <a:cubicBezTo>
                        <a:pt x="3194" y="1062"/>
                        <a:pt x="3247" y="1071"/>
                        <a:pt x="3292" y="1071"/>
                      </a:cubicBezTo>
                      <a:cubicBezTo>
                        <a:pt x="4246" y="1125"/>
                        <a:pt x="5353" y="1526"/>
                        <a:pt x="6173" y="2097"/>
                      </a:cubicBezTo>
                      <a:lnTo>
                        <a:pt x="6191" y="2097"/>
                      </a:lnTo>
                      <a:cubicBezTo>
                        <a:pt x="6200" y="2088"/>
                        <a:pt x="6200" y="2088"/>
                        <a:pt x="6191" y="2079"/>
                      </a:cubicBezTo>
                      <a:cubicBezTo>
                        <a:pt x="5219" y="661"/>
                        <a:pt x="4104" y="1"/>
                        <a:pt x="26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8" name="Google Shape;12198;p36"/>
                <p:cNvSpPr/>
                <p:nvPr/>
              </p:nvSpPr>
              <p:spPr>
                <a:xfrm>
                  <a:off x="6494311" y="1856845"/>
                  <a:ext cx="785824" cy="234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9" h="4203" extrusionOk="0">
                      <a:moveTo>
                        <a:pt x="11482" y="634"/>
                      </a:moveTo>
                      <a:cubicBezTo>
                        <a:pt x="11499" y="634"/>
                        <a:pt x="11526" y="643"/>
                        <a:pt x="11544" y="643"/>
                      </a:cubicBezTo>
                      <a:cubicBezTo>
                        <a:pt x="11562" y="643"/>
                        <a:pt x="11562" y="652"/>
                        <a:pt x="11562" y="652"/>
                      </a:cubicBezTo>
                      <a:cubicBezTo>
                        <a:pt x="11562" y="652"/>
                        <a:pt x="11562" y="661"/>
                        <a:pt x="11544" y="670"/>
                      </a:cubicBezTo>
                      <a:cubicBezTo>
                        <a:pt x="11250" y="688"/>
                        <a:pt x="10955" y="759"/>
                        <a:pt x="10670" y="821"/>
                      </a:cubicBezTo>
                      <a:lnTo>
                        <a:pt x="10509" y="848"/>
                      </a:lnTo>
                      <a:cubicBezTo>
                        <a:pt x="10500" y="848"/>
                        <a:pt x="10491" y="839"/>
                        <a:pt x="10500" y="830"/>
                      </a:cubicBezTo>
                      <a:cubicBezTo>
                        <a:pt x="10572" y="813"/>
                        <a:pt x="10634" y="795"/>
                        <a:pt x="10705" y="777"/>
                      </a:cubicBezTo>
                      <a:cubicBezTo>
                        <a:pt x="10955" y="705"/>
                        <a:pt x="11214" y="634"/>
                        <a:pt x="11482" y="634"/>
                      </a:cubicBezTo>
                      <a:close/>
                      <a:moveTo>
                        <a:pt x="9911" y="1018"/>
                      </a:moveTo>
                      <a:lnTo>
                        <a:pt x="9911" y="1027"/>
                      </a:lnTo>
                      <a:cubicBezTo>
                        <a:pt x="9644" y="1116"/>
                        <a:pt x="9376" y="1205"/>
                        <a:pt x="9117" y="1294"/>
                      </a:cubicBezTo>
                      <a:cubicBezTo>
                        <a:pt x="7494" y="1830"/>
                        <a:pt x="5968" y="2329"/>
                        <a:pt x="4452" y="3123"/>
                      </a:cubicBezTo>
                      <a:cubicBezTo>
                        <a:pt x="4434" y="3123"/>
                        <a:pt x="4434" y="3114"/>
                        <a:pt x="4425" y="3105"/>
                      </a:cubicBezTo>
                      <a:cubicBezTo>
                        <a:pt x="4425" y="3105"/>
                        <a:pt x="4425" y="3096"/>
                        <a:pt x="4434" y="3087"/>
                      </a:cubicBezTo>
                      <a:cubicBezTo>
                        <a:pt x="6013" y="2186"/>
                        <a:pt x="7753" y="1535"/>
                        <a:pt x="9911" y="1018"/>
                      </a:cubicBezTo>
                      <a:close/>
                      <a:moveTo>
                        <a:pt x="14042" y="1"/>
                      </a:moveTo>
                      <a:cubicBezTo>
                        <a:pt x="13328" y="90"/>
                        <a:pt x="12579" y="126"/>
                        <a:pt x="11856" y="161"/>
                      </a:cubicBezTo>
                      <a:cubicBezTo>
                        <a:pt x="10554" y="224"/>
                        <a:pt x="9216" y="295"/>
                        <a:pt x="7958" y="670"/>
                      </a:cubicBezTo>
                      <a:cubicBezTo>
                        <a:pt x="6307" y="1178"/>
                        <a:pt x="4817" y="1651"/>
                        <a:pt x="3354" y="2445"/>
                      </a:cubicBezTo>
                      <a:cubicBezTo>
                        <a:pt x="3087" y="2597"/>
                        <a:pt x="2819" y="2748"/>
                        <a:pt x="2569" y="2891"/>
                      </a:cubicBezTo>
                      <a:cubicBezTo>
                        <a:pt x="2141" y="3141"/>
                        <a:pt x="1704" y="3391"/>
                        <a:pt x="1258" y="3605"/>
                      </a:cubicBezTo>
                      <a:cubicBezTo>
                        <a:pt x="1026" y="3721"/>
                        <a:pt x="785" y="3828"/>
                        <a:pt x="544" y="3935"/>
                      </a:cubicBezTo>
                      <a:cubicBezTo>
                        <a:pt x="366" y="4006"/>
                        <a:pt x="187" y="4087"/>
                        <a:pt x="9" y="4167"/>
                      </a:cubicBezTo>
                      <a:cubicBezTo>
                        <a:pt x="9" y="4176"/>
                        <a:pt x="0" y="4185"/>
                        <a:pt x="9" y="4185"/>
                      </a:cubicBezTo>
                      <a:cubicBezTo>
                        <a:pt x="9" y="4194"/>
                        <a:pt x="9" y="4202"/>
                        <a:pt x="18" y="4202"/>
                      </a:cubicBezTo>
                      <a:lnTo>
                        <a:pt x="312" y="4202"/>
                      </a:lnTo>
                      <a:cubicBezTo>
                        <a:pt x="1008" y="4202"/>
                        <a:pt x="1677" y="4158"/>
                        <a:pt x="2320" y="4087"/>
                      </a:cubicBezTo>
                      <a:cubicBezTo>
                        <a:pt x="4496" y="3819"/>
                        <a:pt x="6736" y="3203"/>
                        <a:pt x="9171" y="2213"/>
                      </a:cubicBezTo>
                      <a:cubicBezTo>
                        <a:pt x="10759" y="1571"/>
                        <a:pt x="12445" y="857"/>
                        <a:pt x="14051" y="27"/>
                      </a:cubicBezTo>
                      <a:cubicBezTo>
                        <a:pt x="14060" y="27"/>
                        <a:pt x="14069" y="19"/>
                        <a:pt x="14060" y="10"/>
                      </a:cubicBezTo>
                      <a:cubicBezTo>
                        <a:pt x="14060" y="1"/>
                        <a:pt x="14051" y="1"/>
                        <a:pt x="140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9" name="Google Shape;12199;p36"/>
                <p:cNvSpPr/>
                <p:nvPr/>
              </p:nvSpPr>
              <p:spPr>
                <a:xfrm>
                  <a:off x="6597419" y="1537974"/>
                  <a:ext cx="117184" cy="125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" h="2249" extrusionOk="0">
                      <a:moveTo>
                        <a:pt x="1250" y="0"/>
                      </a:moveTo>
                      <a:cubicBezTo>
                        <a:pt x="643" y="161"/>
                        <a:pt x="1" y="723"/>
                        <a:pt x="1" y="1303"/>
                      </a:cubicBezTo>
                      <a:cubicBezTo>
                        <a:pt x="1" y="1722"/>
                        <a:pt x="188" y="2043"/>
                        <a:pt x="545" y="2248"/>
                      </a:cubicBezTo>
                      <a:lnTo>
                        <a:pt x="554" y="2248"/>
                      </a:lnTo>
                      <a:cubicBezTo>
                        <a:pt x="1062" y="2159"/>
                        <a:pt x="1580" y="2079"/>
                        <a:pt x="2088" y="2016"/>
                      </a:cubicBezTo>
                      <a:cubicBezTo>
                        <a:pt x="2097" y="2016"/>
                        <a:pt x="2097" y="2007"/>
                        <a:pt x="2097" y="2007"/>
                      </a:cubicBezTo>
                      <a:cubicBezTo>
                        <a:pt x="2097" y="1999"/>
                        <a:pt x="2097" y="1990"/>
                        <a:pt x="2088" y="1990"/>
                      </a:cubicBezTo>
                      <a:cubicBezTo>
                        <a:pt x="1491" y="1767"/>
                        <a:pt x="1125" y="1151"/>
                        <a:pt x="1169" y="428"/>
                      </a:cubicBezTo>
                      <a:cubicBezTo>
                        <a:pt x="1178" y="295"/>
                        <a:pt x="1205" y="152"/>
                        <a:pt x="1268" y="18"/>
                      </a:cubicBezTo>
                      <a:cubicBezTo>
                        <a:pt x="1268" y="18"/>
                        <a:pt x="1268" y="9"/>
                        <a:pt x="1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0" name="Google Shape;12200;p36"/>
                <p:cNvSpPr/>
                <p:nvPr/>
              </p:nvSpPr>
              <p:spPr>
                <a:xfrm>
                  <a:off x="6668187" y="1485136"/>
                  <a:ext cx="95735" cy="162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4" h="2909" extrusionOk="0">
                      <a:moveTo>
                        <a:pt x="1107" y="1"/>
                      </a:moveTo>
                      <a:cubicBezTo>
                        <a:pt x="1107" y="1"/>
                        <a:pt x="1107" y="1"/>
                        <a:pt x="1107" y="10"/>
                      </a:cubicBezTo>
                      <a:cubicBezTo>
                        <a:pt x="679" y="224"/>
                        <a:pt x="188" y="696"/>
                        <a:pt x="117" y="1214"/>
                      </a:cubicBezTo>
                      <a:cubicBezTo>
                        <a:pt x="1" y="2008"/>
                        <a:pt x="393" y="2597"/>
                        <a:pt x="1232" y="2909"/>
                      </a:cubicBezTo>
                      <a:lnTo>
                        <a:pt x="1241" y="2909"/>
                      </a:lnTo>
                      <a:cubicBezTo>
                        <a:pt x="1392" y="2900"/>
                        <a:pt x="1544" y="2882"/>
                        <a:pt x="1696" y="2864"/>
                      </a:cubicBezTo>
                      <a:cubicBezTo>
                        <a:pt x="1704" y="2864"/>
                        <a:pt x="1713" y="2855"/>
                        <a:pt x="1713" y="2846"/>
                      </a:cubicBezTo>
                      <a:cubicBezTo>
                        <a:pt x="1713" y="2838"/>
                        <a:pt x="1704" y="2838"/>
                        <a:pt x="1696" y="2838"/>
                      </a:cubicBezTo>
                      <a:cubicBezTo>
                        <a:pt x="1330" y="2775"/>
                        <a:pt x="1035" y="2641"/>
                        <a:pt x="750" y="2186"/>
                      </a:cubicBezTo>
                      <a:cubicBezTo>
                        <a:pt x="429" y="1687"/>
                        <a:pt x="464" y="937"/>
                        <a:pt x="830" y="402"/>
                      </a:cubicBezTo>
                      <a:cubicBezTo>
                        <a:pt x="911" y="277"/>
                        <a:pt x="1009" y="152"/>
                        <a:pt x="1125" y="27"/>
                      </a:cubicBezTo>
                      <a:cubicBezTo>
                        <a:pt x="1125" y="27"/>
                        <a:pt x="1125" y="18"/>
                        <a:pt x="1125" y="10"/>
                      </a:cubicBezTo>
                      <a:cubicBezTo>
                        <a:pt x="1116" y="10"/>
                        <a:pt x="1116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1" name="Google Shape;12201;p36"/>
                <p:cNvSpPr/>
                <p:nvPr/>
              </p:nvSpPr>
              <p:spPr>
                <a:xfrm>
                  <a:off x="5916272" y="1636612"/>
                  <a:ext cx="1597565" cy="4544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02" h="8137" extrusionOk="0">
                      <a:moveTo>
                        <a:pt x="6584" y="4336"/>
                      </a:moveTo>
                      <a:lnTo>
                        <a:pt x="6584" y="4345"/>
                      </a:lnTo>
                      <a:cubicBezTo>
                        <a:pt x="6593" y="4345"/>
                        <a:pt x="6602" y="4354"/>
                        <a:pt x="6602" y="4363"/>
                      </a:cubicBezTo>
                      <a:cubicBezTo>
                        <a:pt x="6611" y="4372"/>
                        <a:pt x="6611" y="4390"/>
                        <a:pt x="6593" y="4399"/>
                      </a:cubicBezTo>
                      <a:cubicBezTo>
                        <a:pt x="6540" y="4434"/>
                        <a:pt x="6477" y="4452"/>
                        <a:pt x="6424" y="4479"/>
                      </a:cubicBezTo>
                      <a:cubicBezTo>
                        <a:pt x="6352" y="4515"/>
                        <a:pt x="6272" y="4550"/>
                        <a:pt x="6201" y="4595"/>
                      </a:cubicBezTo>
                      <a:cubicBezTo>
                        <a:pt x="6085" y="4693"/>
                        <a:pt x="5969" y="4764"/>
                        <a:pt x="5844" y="4827"/>
                      </a:cubicBezTo>
                      <a:cubicBezTo>
                        <a:pt x="5835" y="4827"/>
                        <a:pt x="5826" y="4809"/>
                        <a:pt x="5817" y="4800"/>
                      </a:cubicBezTo>
                      <a:cubicBezTo>
                        <a:pt x="5817" y="4791"/>
                        <a:pt x="5817" y="4782"/>
                        <a:pt x="5835" y="4773"/>
                      </a:cubicBezTo>
                      <a:cubicBezTo>
                        <a:pt x="5924" y="4720"/>
                        <a:pt x="6022" y="4657"/>
                        <a:pt x="6103" y="4595"/>
                      </a:cubicBezTo>
                      <a:cubicBezTo>
                        <a:pt x="6254" y="4497"/>
                        <a:pt x="6397" y="4399"/>
                        <a:pt x="6576" y="4345"/>
                      </a:cubicBezTo>
                      <a:lnTo>
                        <a:pt x="6584" y="4336"/>
                      </a:lnTo>
                      <a:close/>
                      <a:moveTo>
                        <a:pt x="5246" y="5148"/>
                      </a:moveTo>
                      <a:lnTo>
                        <a:pt x="5246" y="5166"/>
                      </a:lnTo>
                      <a:lnTo>
                        <a:pt x="5255" y="5175"/>
                      </a:lnTo>
                      <a:cubicBezTo>
                        <a:pt x="5255" y="5175"/>
                        <a:pt x="5264" y="5184"/>
                        <a:pt x="5255" y="5193"/>
                      </a:cubicBezTo>
                      <a:cubicBezTo>
                        <a:pt x="4800" y="5514"/>
                        <a:pt x="4265" y="5888"/>
                        <a:pt x="3685" y="6219"/>
                      </a:cubicBezTo>
                      <a:cubicBezTo>
                        <a:pt x="3676" y="6219"/>
                        <a:pt x="3658" y="6210"/>
                        <a:pt x="3658" y="6201"/>
                      </a:cubicBezTo>
                      <a:cubicBezTo>
                        <a:pt x="3649" y="6192"/>
                        <a:pt x="3658" y="6183"/>
                        <a:pt x="3658" y="6174"/>
                      </a:cubicBezTo>
                      <a:cubicBezTo>
                        <a:pt x="4149" y="5799"/>
                        <a:pt x="4684" y="5451"/>
                        <a:pt x="5237" y="5166"/>
                      </a:cubicBezTo>
                      <a:lnTo>
                        <a:pt x="5246" y="5148"/>
                      </a:lnTo>
                      <a:close/>
                      <a:moveTo>
                        <a:pt x="17959" y="3462"/>
                      </a:moveTo>
                      <a:lnTo>
                        <a:pt x="17959" y="3489"/>
                      </a:lnTo>
                      <a:lnTo>
                        <a:pt x="17638" y="3587"/>
                      </a:lnTo>
                      <a:cubicBezTo>
                        <a:pt x="14836" y="4488"/>
                        <a:pt x="11928" y="5425"/>
                        <a:pt x="9734" y="7414"/>
                      </a:cubicBezTo>
                      <a:cubicBezTo>
                        <a:pt x="11830" y="5282"/>
                        <a:pt x="14926" y="4265"/>
                        <a:pt x="17950" y="3471"/>
                      </a:cubicBezTo>
                      <a:lnTo>
                        <a:pt x="17959" y="3462"/>
                      </a:lnTo>
                      <a:close/>
                      <a:moveTo>
                        <a:pt x="25015" y="1"/>
                      </a:moveTo>
                      <a:cubicBezTo>
                        <a:pt x="24774" y="1"/>
                        <a:pt x="24543" y="27"/>
                        <a:pt x="24328" y="81"/>
                      </a:cubicBezTo>
                      <a:cubicBezTo>
                        <a:pt x="23775" y="233"/>
                        <a:pt x="23124" y="670"/>
                        <a:pt x="23008" y="1196"/>
                      </a:cubicBezTo>
                      <a:cubicBezTo>
                        <a:pt x="22928" y="1517"/>
                        <a:pt x="23062" y="1821"/>
                        <a:pt x="23383" y="2106"/>
                      </a:cubicBezTo>
                      <a:cubicBezTo>
                        <a:pt x="23552" y="2258"/>
                        <a:pt x="23856" y="2347"/>
                        <a:pt x="24177" y="2347"/>
                      </a:cubicBezTo>
                      <a:cubicBezTo>
                        <a:pt x="24578" y="2347"/>
                        <a:pt x="25033" y="2186"/>
                        <a:pt x="25105" y="1722"/>
                      </a:cubicBezTo>
                      <a:cubicBezTo>
                        <a:pt x="25131" y="1535"/>
                        <a:pt x="25096" y="1374"/>
                        <a:pt x="24997" y="1258"/>
                      </a:cubicBezTo>
                      <a:cubicBezTo>
                        <a:pt x="24899" y="1143"/>
                        <a:pt x="24748" y="1080"/>
                        <a:pt x="24578" y="1080"/>
                      </a:cubicBezTo>
                      <a:cubicBezTo>
                        <a:pt x="24373" y="1080"/>
                        <a:pt x="24186" y="1178"/>
                        <a:pt x="24079" y="1348"/>
                      </a:cubicBezTo>
                      <a:cubicBezTo>
                        <a:pt x="24079" y="1357"/>
                        <a:pt x="24070" y="1357"/>
                        <a:pt x="24070" y="1357"/>
                      </a:cubicBezTo>
                      <a:cubicBezTo>
                        <a:pt x="24061" y="1357"/>
                        <a:pt x="24052" y="1357"/>
                        <a:pt x="24052" y="1348"/>
                      </a:cubicBezTo>
                      <a:cubicBezTo>
                        <a:pt x="24043" y="1339"/>
                        <a:pt x="24043" y="1339"/>
                        <a:pt x="24052" y="1330"/>
                      </a:cubicBezTo>
                      <a:cubicBezTo>
                        <a:pt x="24168" y="1071"/>
                        <a:pt x="24364" y="928"/>
                        <a:pt x="24605" y="928"/>
                      </a:cubicBezTo>
                      <a:cubicBezTo>
                        <a:pt x="24828" y="928"/>
                        <a:pt x="25051" y="1053"/>
                        <a:pt x="25185" y="1258"/>
                      </a:cubicBezTo>
                      <a:cubicBezTo>
                        <a:pt x="25328" y="1464"/>
                        <a:pt x="25354" y="1696"/>
                        <a:pt x="25256" y="1928"/>
                      </a:cubicBezTo>
                      <a:cubicBezTo>
                        <a:pt x="25087" y="2365"/>
                        <a:pt x="24694" y="2623"/>
                        <a:pt x="24186" y="2623"/>
                      </a:cubicBezTo>
                      <a:cubicBezTo>
                        <a:pt x="24132" y="2623"/>
                        <a:pt x="24088" y="2614"/>
                        <a:pt x="24034" y="2614"/>
                      </a:cubicBezTo>
                      <a:cubicBezTo>
                        <a:pt x="24025" y="2614"/>
                        <a:pt x="24016" y="2614"/>
                        <a:pt x="24016" y="2623"/>
                      </a:cubicBezTo>
                      <a:cubicBezTo>
                        <a:pt x="23588" y="2606"/>
                        <a:pt x="23169" y="2606"/>
                        <a:pt x="22758" y="2606"/>
                      </a:cubicBezTo>
                      <a:cubicBezTo>
                        <a:pt x="17085" y="2606"/>
                        <a:pt x="12856" y="3676"/>
                        <a:pt x="9457" y="5996"/>
                      </a:cubicBezTo>
                      <a:lnTo>
                        <a:pt x="9439" y="5996"/>
                      </a:lnTo>
                      <a:cubicBezTo>
                        <a:pt x="9421" y="5996"/>
                        <a:pt x="9403" y="5987"/>
                        <a:pt x="9395" y="5969"/>
                      </a:cubicBezTo>
                      <a:cubicBezTo>
                        <a:pt x="9395" y="5960"/>
                        <a:pt x="9395" y="5942"/>
                        <a:pt x="9403" y="5933"/>
                      </a:cubicBezTo>
                      <a:cubicBezTo>
                        <a:pt x="12347" y="3649"/>
                        <a:pt x="16469" y="2391"/>
                        <a:pt x="21001" y="2391"/>
                      </a:cubicBezTo>
                      <a:cubicBezTo>
                        <a:pt x="21857" y="2391"/>
                        <a:pt x="22723" y="2436"/>
                        <a:pt x="23579" y="2525"/>
                      </a:cubicBezTo>
                      <a:cubicBezTo>
                        <a:pt x="23588" y="2525"/>
                        <a:pt x="23597" y="2525"/>
                        <a:pt x="23597" y="2516"/>
                      </a:cubicBezTo>
                      <a:cubicBezTo>
                        <a:pt x="23597" y="2507"/>
                        <a:pt x="23597" y="2498"/>
                        <a:pt x="23588" y="2498"/>
                      </a:cubicBezTo>
                      <a:cubicBezTo>
                        <a:pt x="23204" y="2338"/>
                        <a:pt x="22937" y="2052"/>
                        <a:pt x="22839" y="1705"/>
                      </a:cubicBezTo>
                      <a:cubicBezTo>
                        <a:pt x="22812" y="1624"/>
                        <a:pt x="22794" y="1553"/>
                        <a:pt x="22785" y="1473"/>
                      </a:cubicBezTo>
                      <a:cubicBezTo>
                        <a:pt x="22785" y="1464"/>
                        <a:pt x="22776" y="1464"/>
                        <a:pt x="22776" y="1464"/>
                      </a:cubicBezTo>
                      <a:cubicBezTo>
                        <a:pt x="22714" y="1455"/>
                        <a:pt x="22660" y="1455"/>
                        <a:pt x="22607" y="1446"/>
                      </a:cubicBezTo>
                      <a:lnTo>
                        <a:pt x="22589" y="1446"/>
                      </a:lnTo>
                      <a:cubicBezTo>
                        <a:pt x="22277" y="1437"/>
                        <a:pt x="21964" y="1437"/>
                        <a:pt x="21652" y="1437"/>
                      </a:cubicBezTo>
                      <a:cubicBezTo>
                        <a:pt x="15461" y="1437"/>
                        <a:pt x="9698" y="3212"/>
                        <a:pt x="5434" y="6433"/>
                      </a:cubicBezTo>
                      <a:cubicBezTo>
                        <a:pt x="5425" y="6433"/>
                        <a:pt x="5416" y="6424"/>
                        <a:pt x="5416" y="6406"/>
                      </a:cubicBezTo>
                      <a:cubicBezTo>
                        <a:pt x="7191" y="4827"/>
                        <a:pt x="9368" y="3649"/>
                        <a:pt x="12463" y="2597"/>
                      </a:cubicBezTo>
                      <a:cubicBezTo>
                        <a:pt x="14212" y="1999"/>
                        <a:pt x="15907" y="1597"/>
                        <a:pt x="17647" y="1357"/>
                      </a:cubicBezTo>
                      <a:cubicBezTo>
                        <a:pt x="18369" y="1258"/>
                        <a:pt x="19110" y="1214"/>
                        <a:pt x="19921" y="1214"/>
                      </a:cubicBezTo>
                      <a:cubicBezTo>
                        <a:pt x="20582" y="1214"/>
                        <a:pt x="21277" y="1250"/>
                        <a:pt x="22116" y="1312"/>
                      </a:cubicBezTo>
                      <a:cubicBezTo>
                        <a:pt x="22125" y="1312"/>
                        <a:pt x="22125" y="1303"/>
                        <a:pt x="22125" y="1303"/>
                      </a:cubicBezTo>
                      <a:cubicBezTo>
                        <a:pt x="22134" y="1294"/>
                        <a:pt x="22125" y="1285"/>
                        <a:pt x="22125" y="1285"/>
                      </a:cubicBezTo>
                      <a:cubicBezTo>
                        <a:pt x="21822" y="1125"/>
                        <a:pt x="21625" y="866"/>
                        <a:pt x="21563" y="554"/>
                      </a:cubicBezTo>
                      <a:cubicBezTo>
                        <a:pt x="21554" y="545"/>
                        <a:pt x="21554" y="545"/>
                        <a:pt x="21545" y="545"/>
                      </a:cubicBezTo>
                      <a:lnTo>
                        <a:pt x="21536" y="545"/>
                      </a:lnTo>
                      <a:cubicBezTo>
                        <a:pt x="21304" y="795"/>
                        <a:pt x="20992" y="928"/>
                        <a:pt x="20653" y="928"/>
                      </a:cubicBezTo>
                      <a:cubicBezTo>
                        <a:pt x="20332" y="928"/>
                        <a:pt x="19984" y="804"/>
                        <a:pt x="19672" y="589"/>
                      </a:cubicBezTo>
                      <a:cubicBezTo>
                        <a:pt x="19663" y="598"/>
                        <a:pt x="19663" y="598"/>
                        <a:pt x="19654" y="598"/>
                      </a:cubicBezTo>
                      <a:cubicBezTo>
                        <a:pt x="19368" y="625"/>
                        <a:pt x="19056" y="661"/>
                        <a:pt x="18753" y="661"/>
                      </a:cubicBezTo>
                      <a:cubicBezTo>
                        <a:pt x="18003" y="661"/>
                        <a:pt x="17486" y="473"/>
                        <a:pt x="17120" y="81"/>
                      </a:cubicBezTo>
                      <a:lnTo>
                        <a:pt x="17111" y="81"/>
                      </a:lnTo>
                      <a:cubicBezTo>
                        <a:pt x="16888" y="152"/>
                        <a:pt x="16701" y="188"/>
                        <a:pt x="16522" y="188"/>
                      </a:cubicBezTo>
                      <a:cubicBezTo>
                        <a:pt x="16407" y="188"/>
                        <a:pt x="16291" y="170"/>
                        <a:pt x="16183" y="143"/>
                      </a:cubicBezTo>
                      <a:cubicBezTo>
                        <a:pt x="15755" y="188"/>
                        <a:pt x="13177" y="616"/>
                        <a:pt x="12017" y="884"/>
                      </a:cubicBezTo>
                      <a:cubicBezTo>
                        <a:pt x="11214" y="1071"/>
                        <a:pt x="7762" y="2017"/>
                        <a:pt x="5541" y="3284"/>
                      </a:cubicBezTo>
                      <a:cubicBezTo>
                        <a:pt x="4773" y="3721"/>
                        <a:pt x="4024" y="4229"/>
                        <a:pt x="3293" y="4720"/>
                      </a:cubicBezTo>
                      <a:cubicBezTo>
                        <a:pt x="2249" y="5434"/>
                        <a:pt x="1160" y="6174"/>
                        <a:pt x="10" y="6700"/>
                      </a:cubicBezTo>
                      <a:cubicBezTo>
                        <a:pt x="1" y="6709"/>
                        <a:pt x="1" y="6709"/>
                        <a:pt x="1" y="6718"/>
                      </a:cubicBezTo>
                      <a:cubicBezTo>
                        <a:pt x="1" y="6727"/>
                        <a:pt x="1" y="6727"/>
                        <a:pt x="10" y="6736"/>
                      </a:cubicBezTo>
                      <a:cubicBezTo>
                        <a:pt x="420" y="6888"/>
                        <a:pt x="839" y="7066"/>
                        <a:pt x="1303" y="7262"/>
                      </a:cubicBezTo>
                      <a:cubicBezTo>
                        <a:pt x="1464" y="7182"/>
                        <a:pt x="1651" y="7128"/>
                        <a:pt x="1901" y="7093"/>
                      </a:cubicBezTo>
                      <a:cubicBezTo>
                        <a:pt x="2302" y="7039"/>
                        <a:pt x="2731" y="7004"/>
                        <a:pt x="3177" y="7004"/>
                      </a:cubicBezTo>
                      <a:cubicBezTo>
                        <a:pt x="4131" y="7004"/>
                        <a:pt x="5148" y="7137"/>
                        <a:pt x="6379" y="7423"/>
                      </a:cubicBezTo>
                      <a:cubicBezTo>
                        <a:pt x="6638" y="7476"/>
                        <a:pt x="6888" y="7548"/>
                        <a:pt x="7129" y="7610"/>
                      </a:cubicBezTo>
                      <a:cubicBezTo>
                        <a:pt x="7289" y="7467"/>
                        <a:pt x="7432" y="7343"/>
                        <a:pt x="7575" y="7227"/>
                      </a:cubicBezTo>
                      <a:cubicBezTo>
                        <a:pt x="7708" y="7120"/>
                        <a:pt x="7869" y="7048"/>
                        <a:pt x="8021" y="6968"/>
                      </a:cubicBezTo>
                      <a:cubicBezTo>
                        <a:pt x="8065" y="6950"/>
                        <a:pt x="8101" y="6932"/>
                        <a:pt x="8155" y="6914"/>
                      </a:cubicBezTo>
                      <a:cubicBezTo>
                        <a:pt x="8172" y="6914"/>
                        <a:pt x="8190" y="6923"/>
                        <a:pt x="8190" y="6932"/>
                      </a:cubicBezTo>
                      <a:cubicBezTo>
                        <a:pt x="8190" y="6941"/>
                        <a:pt x="8190" y="6950"/>
                        <a:pt x="8181" y="6959"/>
                      </a:cubicBezTo>
                      <a:cubicBezTo>
                        <a:pt x="8119" y="7013"/>
                        <a:pt x="8065" y="7057"/>
                        <a:pt x="8003" y="7111"/>
                      </a:cubicBezTo>
                      <a:cubicBezTo>
                        <a:pt x="7905" y="7200"/>
                        <a:pt x="7798" y="7298"/>
                        <a:pt x="7691" y="7369"/>
                      </a:cubicBezTo>
                      <a:cubicBezTo>
                        <a:pt x="7566" y="7450"/>
                        <a:pt x="7441" y="7539"/>
                        <a:pt x="7298" y="7637"/>
                      </a:cubicBezTo>
                      <a:cubicBezTo>
                        <a:pt x="7298" y="7646"/>
                        <a:pt x="7289" y="7646"/>
                        <a:pt x="7298" y="7655"/>
                      </a:cubicBezTo>
                      <a:cubicBezTo>
                        <a:pt x="7298" y="7664"/>
                        <a:pt x="7298" y="7664"/>
                        <a:pt x="7307" y="7664"/>
                      </a:cubicBezTo>
                      <a:lnTo>
                        <a:pt x="7361" y="7682"/>
                      </a:lnTo>
                      <a:cubicBezTo>
                        <a:pt x="8039" y="7878"/>
                        <a:pt x="8681" y="8056"/>
                        <a:pt x="9412" y="8101"/>
                      </a:cubicBezTo>
                      <a:cubicBezTo>
                        <a:pt x="9618" y="8119"/>
                        <a:pt x="9823" y="8128"/>
                        <a:pt x="10037" y="8137"/>
                      </a:cubicBezTo>
                      <a:cubicBezTo>
                        <a:pt x="10037" y="8137"/>
                        <a:pt x="10046" y="8137"/>
                        <a:pt x="10046" y="8128"/>
                      </a:cubicBezTo>
                      <a:cubicBezTo>
                        <a:pt x="11214" y="7352"/>
                        <a:pt x="12517" y="6682"/>
                        <a:pt x="13775" y="6040"/>
                      </a:cubicBezTo>
                      <a:lnTo>
                        <a:pt x="14025" y="5906"/>
                      </a:lnTo>
                      <a:cubicBezTo>
                        <a:pt x="15604" y="5095"/>
                        <a:pt x="16942" y="4586"/>
                        <a:pt x="18226" y="4318"/>
                      </a:cubicBezTo>
                      <a:cubicBezTo>
                        <a:pt x="20510" y="3837"/>
                        <a:pt x="22767" y="3747"/>
                        <a:pt x="24881" y="3721"/>
                      </a:cubicBezTo>
                      <a:cubicBezTo>
                        <a:pt x="25310" y="3489"/>
                        <a:pt x="25658" y="3292"/>
                        <a:pt x="25970" y="3105"/>
                      </a:cubicBezTo>
                      <a:cubicBezTo>
                        <a:pt x="26345" y="2891"/>
                        <a:pt x="26719" y="2659"/>
                        <a:pt x="27085" y="2427"/>
                      </a:cubicBezTo>
                      <a:cubicBezTo>
                        <a:pt x="27576" y="2124"/>
                        <a:pt x="28084" y="1812"/>
                        <a:pt x="28602" y="1526"/>
                      </a:cubicBezTo>
                      <a:cubicBezTo>
                        <a:pt x="28602" y="1517"/>
                        <a:pt x="28602" y="1517"/>
                        <a:pt x="28602" y="1508"/>
                      </a:cubicBezTo>
                      <a:cubicBezTo>
                        <a:pt x="28602" y="1508"/>
                        <a:pt x="28602" y="1499"/>
                        <a:pt x="28602" y="1499"/>
                      </a:cubicBezTo>
                      <a:cubicBezTo>
                        <a:pt x="27808" y="777"/>
                        <a:pt x="26345" y="1"/>
                        <a:pt x="250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2" name="Google Shape;12202;p36"/>
                <p:cNvSpPr/>
                <p:nvPr/>
              </p:nvSpPr>
              <p:spPr>
                <a:xfrm>
                  <a:off x="6563068" y="1568861"/>
                  <a:ext cx="50884" cy="100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1803" extrusionOk="0">
                      <a:moveTo>
                        <a:pt x="678" y="0"/>
                      </a:moveTo>
                      <a:cubicBezTo>
                        <a:pt x="223" y="223"/>
                        <a:pt x="0" y="553"/>
                        <a:pt x="18" y="964"/>
                      </a:cubicBezTo>
                      <a:cubicBezTo>
                        <a:pt x="36" y="1312"/>
                        <a:pt x="232" y="1597"/>
                        <a:pt x="598" y="1802"/>
                      </a:cubicBezTo>
                      <a:lnTo>
                        <a:pt x="607" y="1802"/>
                      </a:lnTo>
                      <a:cubicBezTo>
                        <a:pt x="669" y="1793"/>
                        <a:pt x="741" y="1785"/>
                        <a:pt x="803" y="1767"/>
                      </a:cubicBezTo>
                      <a:lnTo>
                        <a:pt x="901" y="1749"/>
                      </a:lnTo>
                      <a:cubicBezTo>
                        <a:pt x="901" y="1749"/>
                        <a:pt x="910" y="1749"/>
                        <a:pt x="910" y="1740"/>
                      </a:cubicBezTo>
                      <a:cubicBezTo>
                        <a:pt x="910" y="1731"/>
                        <a:pt x="910" y="1722"/>
                        <a:pt x="901" y="1722"/>
                      </a:cubicBezTo>
                      <a:cubicBezTo>
                        <a:pt x="571" y="1508"/>
                        <a:pt x="402" y="1098"/>
                        <a:pt x="446" y="616"/>
                      </a:cubicBezTo>
                      <a:cubicBezTo>
                        <a:pt x="473" y="411"/>
                        <a:pt x="553" y="214"/>
                        <a:pt x="696" y="27"/>
                      </a:cubicBezTo>
                      <a:cubicBezTo>
                        <a:pt x="705" y="18"/>
                        <a:pt x="705" y="18"/>
                        <a:pt x="696" y="9"/>
                      </a:cubicBezTo>
                      <a:cubicBezTo>
                        <a:pt x="696" y="9"/>
                        <a:pt x="696" y="0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203" name="Google Shape;12203;p36"/>
              <p:cNvSpPr/>
              <p:nvPr/>
            </p:nvSpPr>
            <p:spPr>
              <a:xfrm>
                <a:off x="7943131" y="4371361"/>
                <a:ext cx="332114" cy="66523"/>
              </a:xfrm>
              <a:custGeom>
                <a:avLst/>
                <a:gdLst/>
                <a:ahLst/>
                <a:cxnLst/>
                <a:rect l="l" t="t" r="r" b="b"/>
                <a:pathLst>
                  <a:path w="5946" h="1191" extrusionOk="0">
                    <a:moveTo>
                      <a:pt x="226" y="1"/>
                    </a:moveTo>
                    <a:cubicBezTo>
                      <a:pt x="175" y="1"/>
                      <a:pt x="124" y="1"/>
                      <a:pt x="72" y="2"/>
                    </a:cubicBezTo>
                    <a:cubicBezTo>
                      <a:pt x="1" y="2"/>
                      <a:pt x="1" y="109"/>
                      <a:pt x="72" y="109"/>
                    </a:cubicBezTo>
                    <a:cubicBezTo>
                      <a:pt x="2044" y="207"/>
                      <a:pt x="3953" y="751"/>
                      <a:pt x="5862" y="1188"/>
                    </a:cubicBezTo>
                    <a:cubicBezTo>
                      <a:pt x="5867" y="1190"/>
                      <a:pt x="5872" y="1191"/>
                      <a:pt x="5877" y="1191"/>
                    </a:cubicBezTo>
                    <a:cubicBezTo>
                      <a:pt x="5922" y="1191"/>
                      <a:pt x="5946" y="1123"/>
                      <a:pt x="5898" y="1099"/>
                    </a:cubicBezTo>
                    <a:cubicBezTo>
                      <a:pt x="5122" y="706"/>
                      <a:pt x="4319" y="564"/>
                      <a:pt x="3471" y="394"/>
                    </a:cubicBezTo>
                    <a:cubicBezTo>
                      <a:pt x="2397" y="181"/>
                      <a:pt x="1331" y="1"/>
                      <a:pt x="2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12204;p36"/>
              <p:cNvSpPr/>
              <p:nvPr/>
            </p:nvSpPr>
            <p:spPr>
              <a:xfrm>
                <a:off x="7133575" y="4475920"/>
                <a:ext cx="1120116" cy="321166"/>
              </a:xfrm>
              <a:custGeom>
                <a:avLst/>
                <a:gdLst/>
                <a:ahLst/>
                <a:cxnLst/>
                <a:rect l="l" t="t" r="r" b="b"/>
                <a:pathLst>
                  <a:path w="20054" h="5750" extrusionOk="0">
                    <a:moveTo>
                      <a:pt x="15952" y="1"/>
                    </a:moveTo>
                    <a:cubicBezTo>
                      <a:pt x="15606" y="1"/>
                      <a:pt x="15259" y="15"/>
                      <a:pt x="14914" y="30"/>
                    </a:cubicBezTo>
                    <a:cubicBezTo>
                      <a:pt x="13112" y="119"/>
                      <a:pt x="11364" y="556"/>
                      <a:pt x="9651" y="1100"/>
                    </a:cubicBezTo>
                    <a:cubicBezTo>
                      <a:pt x="8018" y="1618"/>
                      <a:pt x="6528" y="2305"/>
                      <a:pt x="5012" y="3108"/>
                    </a:cubicBezTo>
                    <a:cubicBezTo>
                      <a:pt x="3406" y="3973"/>
                      <a:pt x="1791" y="5159"/>
                      <a:pt x="34" y="5686"/>
                    </a:cubicBezTo>
                    <a:cubicBezTo>
                      <a:pt x="1" y="5694"/>
                      <a:pt x="14" y="5749"/>
                      <a:pt x="52" y="5749"/>
                    </a:cubicBezTo>
                    <a:cubicBezTo>
                      <a:pt x="55" y="5749"/>
                      <a:pt x="58" y="5749"/>
                      <a:pt x="61" y="5748"/>
                    </a:cubicBezTo>
                    <a:cubicBezTo>
                      <a:pt x="1577" y="5400"/>
                      <a:pt x="2871" y="4508"/>
                      <a:pt x="4236" y="3795"/>
                    </a:cubicBezTo>
                    <a:cubicBezTo>
                      <a:pt x="5770" y="2992"/>
                      <a:pt x="7331" y="2082"/>
                      <a:pt x="9000" y="1582"/>
                    </a:cubicBezTo>
                    <a:cubicBezTo>
                      <a:pt x="10784" y="1047"/>
                      <a:pt x="12497" y="547"/>
                      <a:pt x="14352" y="351"/>
                    </a:cubicBezTo>
                    <a:cubicBezTo>
                      <a:pt x="14865" y="295"/>
                      <a:pt x="15377" y="265"/>
                      <a:pt x="15890" y="265"/>
                    </a:cubicBezTo>
                    <a:cubicBezTo>
                      <a:pt x="16269" y="265"/>
                      <a:pt x="16649" y="281"/>
                      <a:pt x="17029" y="315"/>
                    </a:cubicBezTo>
                    <a:cubicBezTo>
                      <a:pt x="17876" y="396"/>
                      <a:pt x="18991" y="690"/>
                      <a:pt x="19830" y="815"/>
                    </a:cubicBezTo>
                    <a:cubicBezTo>
                      <a:pt x="19832" y="815"/>
                      <a:pt x="19835" y="816"/>
                      <a:pt x="19838" y="816"/>
                    </a:cubicBezTo>
                    <a:cubicBezTo>
                      <a:pt x="19890" y="816"/>
                      <a:pt x="20054" y="753"/>
                      <a:pt x="19535" y="628"/>
                    </a:cubicBezTo>
                    <a:cubicBezTo>
                      <a:pt x="18777" y="431"/>
                      <a:pt x="18099" y="235"/>
                      <a:pt x="17323" y="101"/>
                    </a:cubicBezTo>
                    <a:cubicBezTo>
                      <a:pt x="16870" y="25"/>
                      <a:pt x="16412" y="1"/>
                      <a:pt x="15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12205;p36"/>
              <p:cNvSpPr/>
              <p:nvPr/>
            </p:nvSpPr>
            <p:spPr>
              <a:xfrm>
                <a:off x="7538577" y="4553054"/>
                <a:ext cx="749295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13415" h="2422" extrusionOk="0">
                    <a:moveTo>
                      <a:pt x="8811" y="0"/>
                    </a:moveTo>
                    <a:cubicBezTo>
                      <a:pt x="7967" y="0"/>
                      <a:pt x="7118" y="65"/>
                      <a:pt x="6272" y="174"/>
                    </a:cubicBezTo>
                    <a:cubicBezTo>
                      <a:pt x="4050" y="460"/>
                      <a:pt x="1963" y="1138"/>
                      <a:pt x="54" y="2315"/>
                    </a:cubicBezTo>
                    <a:cubicBezTo>
                      <a:pt x="0" y="2346"/>
                      <a:pt x="31" y="2421"/>
                      <a:pt x="80" y="2421"/>
                    </a:cubicBezTo>
                    <a:cubicBezTo>
                      <a:pt x="89" y="2421"/>
                      <a:pt x="98" y="2419"/>
                      <a:pt x="107" y="2414"/>
                    </a:cubicBezTo>
                    <a:cubicBezTo>
                      <a:pt x="2096" y="1254"/>
                      <a:pt x="4282" y="647"/>
                      <a:pt x="6548" y="353"/>
                    </a:cubicBezTo>
                    <a:cubicBezTo>
                      <a:pt x="7337" y="249"/>
                      <a:pt x="8146" y="193"/>
                      <a:pt x="8959" y="193"/>
                    </a:cubicBezTo>
                    <a:cubicBezTo>
                      <a:pt x="10462" y="193"/>
                      <a:pt x="11974" y="385"/>
                      <a:pt x="13382" y="826"/>
                    </a:cubicBezTo>
                    <a:cubicBezTo>
                      <a:pt x="13384" y="826"/>
                      <a:pt x="13386" y="827"/>
                      <a:pt x="13388" y="827"/>
                    </a:cubicBezTo>
                    <a:cubicBezTo>
                      <a:pt x="13410" y="827"/>
                      <a:pt x="13415" y="789"/>
                      <a:pt x="13391" y="781"/>
                    </a:cubicBezTo>
                    <a:cubicBezTo>
                      <a:pt x="11909" y="220"/>
                      <a:pt x="10368" y="0"/>
                      <a:pt x="8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12206;p36"/>
              <p:cNvSpPr/>
              <p:nvPr/>
            </p:nvSpPr>
            <p:spPr>
              <a:xfrm>
                <a:off x="7303261" y="4710507"/>
                <a:ext cx="196219" cy="101153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1811" extrusionOk="0">
                    <a:moveTo>
                      <a:pt x="3476" y="1"/>
                    </a:moveTo>
                    <a:cubicBezTo>
                      <a:pt x="3472" y="1"/>
                      <a:pt x="3468" y="2"/>
                      <a:pt x="3464" y="5"/>
                    </a:cubicBezTo>
                    <a:cubicBezTo>
                      <a:pt x="2384" y="638"/>
                      <a:pt x="1242" y="1209"/>
                      <a:pt x="74" y="1673"/>
                    </a:cubicBezTo>
                    <a:cubicBezTo>
                      <a:pt x="1" y="1697"/>
                      <a:pt x="24" y="1810"/>
                      <a:pt x="89" y="1810"/>
                    </a:cubicBezTo>
                    <a:cubicBezTo>
                      <a:pt x="95" y="1810"/>
                      <a:pt x="102" y="1809"/>
                      <a:pt x="109" y="1807"/>
                    </a:cubicBezTo>
                    <a:cubicBezTo>
                      <a:pt x="1305" y="1343"/>
                      <a:pt x="2438" y="781"/>
                      <a:pt x="3490" y="49"/>
                    </a:cubicBezTo>
                    <a:cubicBezTo>
                      <a:pt x="3513" y="35"/>
                      <a:pt x="3498" y="1"/>
                      <a:pt x="3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12207;p36"/>
              <p:cNvSpPr/>
              <p:nvPr/>
            </p:nvSpPr>
            <p:spPr>
              <a:xfrm>
                <a:off x="6013635" y="4545570"/>
                <a:ext cx="93166" cy="6093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091" extrusionOk="0">
                    <a:moveTo>
                      <a:pt x="1626" y="1"/>
                    </a:moveTo>
                    <a:cubicBezTo>
                      <a:pt x="1621" y="1"/>
                      <a:pt x="1615" y="2"/>
                      <a:pt x="1609" y="5"/>
                    </a:cubicBezTo>
                    <a:cubicBezTo>
                      <a:pt x="1056" y="299"/>
                      <a:pt x="530" y="638"/>
                      <a:pt x="30" y="1022"/>
                    </a:cubicBezTo>
                    <a:cubicBezTo>
                      <a:pt x="1" y="1044"/>
                      <a:pt x="33" y="1091"/>
                      <a:pt x="65" y="1091"/>
                    </a:cubicBezTo>
                    <a:cubicBezTo>
                      <a:pt x="71" y="1091"/>
                      <a:pt x="78" y="1089"/>
                      <a:pt x="84" y="1084"/>
                    </a:cubicBezTo>
                    <a:cubicBezTo>
                      <a:pt x="628" y="781"/>
                      <a:pt x="1137" y="424"/>
                      <a:pt x="1645" y="59"/>
                    </a:cubicBezTo>
                    <a:cubicBezTo>
                      <a:pt x="1668" y="36"/>
                      <a:pt x="1652" y="1"/>
                      <a:pt x="1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12208;p36"/>
              <p:cNvSpPr/>
              <p:nvPr/>
            </p:nvSpPr>
            <p:spPr>
              <a:xfrm>
                <a:off x="6134337" y="4499937"/>
                <a:ext cx="47812" cy="28318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07" extrusionOk="0">
                    <a:moveTo>
                      <a:pt x="797" y="0"/>
                    </a:moveTo>
                    <a:cubicBezTo>
                      <a:pt x="793" y="0"/>
                      <a:pt x="790" y="1"/>
                      <a:pt x="787" y="1"/>
                    </a:cubicBezTo>
                    <a:cubicBezTo>
                      <a:pt x="501" y="91"/>
                      <a:pt x="305" y="296"/>
                      <a:pt x="46" y="430"/>
                    </a:cubicBezTo>
                    <a:cubicBezTo>
                      <a:pt x="1" y="452"/>
                      <a:pt x="26" y="507"/>
                      <a:pt x="67" y="507"/>
                    </a:cubicBezTo>
                    <a:cubicBezTo>
                      <a:pt x="75" y="507"/>
                      <a:pt x="83" y="505"/>
                      <a:pt x="91" y="501"/>
                    </a:cubicBezTo>
                    <a:cubicBezTo>
                      <a:pt x="207" y="438"/>
                      <a:pt x="323" y="358"/>
                      <a:pt x="430" y="278"/>
                    </a:cubicBezTo>
                    <a:cubicBezTo>
                      <a:pt x="555" y="189"/>
                      <a:pt x="697" y="162"/>
                      <a:pt x="822" y="82"/>
                    </a:cubicBezTo>
                    <a:cubicBezTo>
                      <a:pt x="856" y="57"/>
                      <a:pt x="842" y="0"/>
                      <a:pt x="7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12209;p36"/>
              <p:cNvSpPr/>
              <p:nvPr/>
            </p:nvSpPr>
            <p:spPr>
              <a:xfrm>
                <a:off x="6353845" y="4451567"/>
                <a:ext cx="462088" cy="222191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3978" extrusionOk="0">
                    <a:moveTo>
                      <a:pt x="8248" y="1"/>
                    </a:moveTo>
                    <a:cubicBezTo>
                      <a:pt x="8246" y="1"/>
                      <a:pt x="8243" y="1"/>
                      <a:pt x="8240" y="2"/>
                    </a:cubicBezTo>
                    <a:cubicBezTo>
                      <a:pt x="5349" y="751"/>
                      <a:pt x="2165" y="1759"/>
                      <a:pt x="15" y="3945"/>
                    </a:cubicBezTo>
                    <a:cubicBezTo>
                      <a:pt x="1" y="3959"/>
                      <a:pt x="14" y="3978"/>
                      <a:pt x="32" y="3978"/>
                    </a:cubicBezTo>
                    <a:cubicBezTo>
                      <a:pt x="38" y="3978"/>
                      <a:pt x="44" y="3976"/>
                      <a:pt x="50" y="3972"/>
                    </a:cubicBezTo>
                    <a:cubicBezTo>
                      <a:pt x="2307" y="1902"/>
                      <a:pt x="5394" y="957"/>
                      <a:pt x="8249" y="38"/>
                    </a:cubicBezTo>
                    <a:cubicBezTo>
                      <a:pt x="8273" y="30"/>
                      <a:pt x="8268" y="1"/>
                      <a:pt x="8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12210;p36"/>
              <p:cNvSpPr/>
              <p:nvPr/>
            </p:nvSpPr>
            <p:spPr>
              <a:xfrm>
                <a:off x="6635017" y="4534287"/>
                <a:ext cx="309548" cy="119418"/>
              </a:xfrm>
              <a:custGeom>
                <a:avLst/>
                <a:gdLst/>
                <a:ahLst/>
                <a:cxnLst/>
                <a:rect l="l" t="t" r="r" b="b"/>
                <a:pathLst>
                  <a:path w="5542" h="2138" extrusionOk="0">
                    <a:moveTo>
                      <a:pt x="5514" y="1"/>
                    </a:moveTo>
                    <a:cubicBezTo>
                      <a:pt x="5512" y="1"/>
                      <a:pt x="5510" y="1"/>
                      <a:pt x="5507" y="2"/>
                    </a:cubicBezTo>
                    <a:cubicBezTo>
                      <a:pt x="3572" y="466"/>
                      <a:pt x="1761" y="1090"/>
                      <a:pt x="39" y="2072"/>
                    </a:cubicBezTo>
                    <a:cubicBezTo>
                      <a:pt x="0" y="2095"/>
                      <a:pt x="22" y="2138"/>
                      <a:pt x="51" y="2138"/>
                    </a:cubicBezTo>
                    <a:cubicBezTo>
                      <a:pt x="56" y="2138"/>
                      <a:pt x="61" y="2136"/>
                      <a:pt x="66" y="2134"/>
                    </a:cubicBezTo>
                    <a:cubicBezTo>
                      <a:pt x="1823" y="1215"/>
                      <a:pt x="3652" y="671"/>
                      <a:pt x="5525" y="46"/>
                    </a:cubicBezTo>
                    <a:cubicBezTo>
                      <a:pt x="5542" y="38"/>
                      <a:pt x="5536" y="1"/>
                      <a:pt x="55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12211;p36"/>
              <p:cNvSpPr/>
              <p:nvPr/>
            </p:nvSpPr>
            <p:spPr>
              <a:xfrm>
                <a:off x="6973999" y="4513342"/>
                <a:ext cx="62334" cy="13629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44" extrusionOk="0">
                    <a:moveTo>
                      <a:pt x="1006" y="0"/>
                    </a:moveTo>
                    <a:cubicBezTo>
                      <a:pt x="676" y="0"/>
                      <a:pt x="360" y="107"/>
                      <a:pt x="36" y="190"/>
                    </a:cubicBezTo>
                    <a:cubicBezTo>
                      <a:pt x="1" y="198"/>
                      <a:pt x="18" y="243"/>
                      <a:pt x="54" y="243"/>
                    </a:cubicBezTo>
                    <a:cubicBezTo>
                      <a:pt x="393" y="163"/>
                      <a:pt x="732" y="82"/>
                      <a:pt x="1080" y="56"/>
                    </a:cubicBezTo>
                    <a:cubicBezTo>
                      <a:pt x="1116" y="56"/>
                      <a:pt x="1116" y="2"/>
                      <a:pt x="1080" y="2"/>
                    </a:cubicBezTo>
                    <a:cubicBezTo>
                      <a:pt x="1055" y="1"/>
                      <a:pt x="1030" y="0"/>
                      <a:pt x="10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12212;p36"/>
              <p:cNvSpPr/>
              <p:nvPr/>
            </p:nvSpPr>
            <p:spPr>
              <a:xfrm>
                <a:off x="7194401" y="4308358"/>
                <a:ext cx="1064094" cy="271958"/>
              </a:xfrm>
              <a:custGeom>
                <a:avLst/>
                <a:gdLst/>
                <a:ahLst/>
                <a:cxnLst/>
                <a:rect l="l" t="t" r="r" b="b"/>
                <a:pathLst>
                  <a:path w="19051" h="4869" extrusionOk="0">
                    <a:moveTo>
                      <a:pt x="12589" y="0"/>
                    </a:moveTo>
                    <a:cubicBezTo>
                      <a:pt x="10700" y="0"/>
                      <a:pt x="8706" y="464"/>
                      <a:pt x="6947" y="1032"/>
                    </a:cubicBezTo>
                    <a:cubicBezTo>
                      <a:pt x="5520" y="1495"/>
                      <a:pt x="4253" y="2209"/>
                      <a:pt x="3004" y="3021"/>
                    </a:cubicBezTo>
                    <a:cubicBezTo>
                      <a:pt x="2041" y="3645"/>
                      <a:pt x="1068" y="4350"/>
                      <a:pt x="24" y="4832"/>
                    </a:cubicBezTo>
                    <a:cubicBezTo>
                      <a:pt x="1" y="4840"/>
                      <a:pt x="19" y="4869"/>
                      <a:pt x="42" y="4869"/>
                    </a:cubicBezTo>
                    <a:cubicBezTo>
                      <a:pt x="45" y="4869"/>
                      <a:pt x="48" y="4869"/>
                      <a:pt x="51" y="4868"/>
                    </a:cubicBezTo>
                    <a:cubicBezTo>
                      <a:pt x="2397" y="3868"/>
                      <a:pt x="4306" y="2138"/>
                      <a:pt x="6733" y="1281"/>
                    </a:cubicBezTo>
                    <a:cubicBezTo>
                      <a:pt x="8595" y="614"/>
                      <a:pt x="10710" y="183"/>
                      <a:pt x="12701" y="183"/>
                    </a:cubicBezTo>
                    <a:cubicBezTo>
                      <a:pt x="12761" y="183"/>
                      <a:pt x="12820" y="183"/>
                      <a:pt x="12880" y="184"/>
                    </a:cubicBezTo>
                    <a:cubicBezTo>
                      <a:pt x="14967" y="211"/>
                      <a:pt x="17028" y="648"/>
                      <a:pt x="19026" y="1219"/>
                    </a:cubicBezTo>
                    <a:cubicBezTo>
                      <a:pt x="19029" y="1220"/>
                      <a:pt x="19031" y="1221"/>
                      <a:pt x="19033" y="1221"/>
                    </a:cubicBezTo>
                    <a:cubicBezTo>
                      <a:pt x="19046" y="1221"/>
                      <a:pt x="19050" y="1200"/>
                      <a:pt x="19035" y="1192"/>
                    </a:cubicBezTo>
                    <a:cubicBezTo>
                      <a:pt x="17099" y="559"/>
                      <a:pt x="15199" y="122"/>
                      <a:pt x="13156" y="15"/>
                    </a:cubicBezTo>
                    <a:cubicBezTo>
                      <a:pt x="12968" y="5"/>
                      <a:pt x="12779" y="0"/>
                      <a:pt x="125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12213;p36"/>
              <p:cNvSpPr/>
              <p:nvPr/>
            </p:nvSpPr>
            <p:spPr>
              <a:xfrm>
                <a:off x="6800570" y="4613544"/>
                <a:ext cx="304857" cy="115676"/>
              </a:xfrm>
              <a:custGeom>
                <a:avLst/>
                <a:gdLst/>
                <a:ahLst/>
                <a:cxnLst/>
                <a:rect l="l" t="t" r="r" b="b"/>
                <a:pathLst>
                  <a:path w="5458" h="2071" extrusionOk="0">
                    <a:moveTo>
                      <a:pt x="5408" y="0"/>
                    </a:moveTo>
                    <a:cubicBezTo>
                      <a:pt x="5405" y="0"/>
                      <a:pt x="5401" y="0"/>
                      <a:pt x="5398" y="1"/>
                    </a:cubicBezTo>
                    <a:cubicBezTo>
                      <a:pt x="3659" y="768"/>
                      <a:pt x="1901" y="1723"/>
                      <a:pt x="10" y="2053"/>
                    </a:cubicBezTo>
                    <a:cubicBezTo>
                      <a:pt x="1" y="2053"/>
                      <a:pt x="1" y="2071"/>
                      <a:pt x="10" y="2071"/>
                    </a:cubicBezTo>
                    <a:cubicBezTo>
                      <a:pt x="1910" y="1982"/>
                      <a:pt x="3784" y="902"/>
                      <a:pt x="5425" y="55"/>
                    </a:cubicBezTo>
                    <a:cubicBezTo>
                      <a:pt x="5457" y="39"/>
                      <a:pt x="5438" y="0"/>
                      <a:pt x="5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12214;p36"/>
              <p:cNvSpPr/>
              <p:nvPr/>
            </p:nvSpPr>
            <p:spPr>
              <a:xfrm>
                <a:off x="5802561" y="4207485"/>
                <a:ext cx="74287" cy="1150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206" extrusionOk="0">
                    <a:moveTo>
                      <a:pt x="1252" y="0"/>
                    </a:moveTo>
                    <a:cubicBezTo>
                      <a:pt x="1008" y="0"/>
                      <a:pt x="291" y="84"/>
                      <a:pt x="45" y="152"/>
                    </a:cubicBezTo>
                    <a:cubicBezTo>
                      <a:pt x="9" y="161"/>
                      <a:pt x="0" y="206"/>
                      <a:pt x="45" y="206"/>
                    </a:cubicBezTo>
                    <a:cubicBezTo>
                      <a:pt x="223" y="206"/>
                      <a:pt x="1044" y="90"/>
                      <a:pt x="1285" y="63"/>
                    </a:cubicBezTo>
                    <a:cubicBezTo>
                      <a:pt x="1329" y="63"/>
                      <a:pt x="1329" y="1"/>
                      <a:pt x="1285" y="1"/>
                    </a:cubicBezTo>
                    <a:cubicBezTo>
                      <a:pt x="1275" y="0"/>
                      <a:pt x="1264" y="0"/>
                      <a:pt x="1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12215;p36"/>
              <p:cNvSpPr/>
              <p:nvPr/>
            </p:nvSpPr>
            <p:spPr>
              <a:xfrm>
                <a:off x="5514686" y="4416770"/>
                <a:ext cx="553355" cy="72835"/>
              </a:xfrm>
              <a:custGeom>
                <a:avLst/>
                <a:gdLst/>
                <a:ahLst/>
                <a:cxnLst/>
                <a:rect l="l" t="t" r="r" b="b"/>
                <a:pathLst>
                  <a:path w="9907" h="1304" extrusionOk="0">
                    <a:moveTo>
                      <a:pt x="6509" y="0"/>
                    </a:moveTo>
                    <a:cubicBezTo>
                      <a:pt x="6091" y="0"/>
                      <a:pt x="5669" y="18"/>
                      <a:pt x="5243" y="54"/>
                    </a:cubicBezTo>
                    <a:cubicBezTo>
                      <a:pt x="3397" y="215"/>
                      <a:pt x="1764" y="598"/>
                      <a:pt x="33" y="1249"/>
                    </a:cubicBezTo>
                    <a:cubicBezTo>
                      <a:pt x="0" y="1258"/>
                      <a:pt x="6" y="1304"/>
                      <a:pt x="35" y="1304"/>
                    </a:cubicBezTo>
                    <a:cubicBezTo>
                      <a:pt x="37" y="1304"/>
                      <a:pt x="40" y="1304"/>
                      <a:pt x="42" y="1303"/>
                    </a:cubicBezTo>
                    <a:cubicBezTo>
                      <a:pt x="1755" y="723"/>
                      <a:pt x="3432" y="313"/>
                      <a:pt x="5243" y="206"/>
                    </a:cubicBezTo>
                    <a:cubicBezTo>
                      <a:pt x="5535" y="191"/>
                      <a:pt x="5824" y="184"/>
                      <a:pt x="6111" y="184"/>
                    </a:cubicBezTo>
                    <a:cubicBezTo>
                      <a:pt x="7367" y="184"/>
                      <a:pt x="8584" y="311"/>
                      <a:pt x="9856" y="420"/>
                    </a:cubicBezTo>
                    <a:cubicBezTo>
                      <a:pt x="9858" y="420"/>
                      <a:pt x="9860" y="420"/>
                      <a:pt x="9862" y="420"/>
                    </a:cubicBezTo>
                    <a:cubicBezTo>
                      <a:pt x="9901" y="420"/>
                      <a:pt x="9907" y="348"/>
                      <a:pt x="9864" y="339"/>
                    </a:cubicBezTo>
                    <a:cubicBezTo>
                      <a:pt x="8740" y="125"/>
                      <a:pt x="7634" y="0"/>
                      <a:pt x="6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12216;p36"/>
              <p:cNvSpPr/>
              <p:nvPr/>
            </p:nvSpPr>
            <p:spPr>
              <a:xfrm>
                <a:off x="4795000" y="4649291"/>
                <a:ext cx="976178" cy="173262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3102" extrusionOk="0">
                    <a:moveTo>
                      <a:pt x="13301" y="0"/>
                    </a:moveTo>
                    <a:cubicBezTo>
                      <a:pt x="11917" y="0"/>
                      <a:pt x="10534" y="190"/>
                      <a:pt x="9234" y="583"/>
                    </a:cubicBezTo>
                    <a:cubicBezTo>
                      <a:pt x="7717" y="1047"/>
                      <a:pt x="6246" y="1645"/>
                      <a:pt x="4720" y="2073"/>
                    </a:cubicBezTo>
                    <a:cubicBezTo>
                      <a:pt x="4024" y="2270"/>
                      <a:pt x="3310" y="2519"/>
                      <a:pt x="2606" y="2662"/>
                    </a:cubicBezTo>
                    <a:cubicBezTo>
                      <a:pt x="1911" y="2799"/>
                      <a:pt x="1119" y="3022"/>
                      <a:pt x="396" y="3022"/>
                    </a:cubicBezTo>
                    <a:cubicBezTo>
                      <a:pt x="274" y="3022"/>
                      <a:pt x="154" y="3015"/>
                      <a:pt x="36" y="3001"/>
                    </a:cubicBezTo>
                    <a:cubicBezTo>
                      <a:pt x="10" y="3001"/>
                      <a:pt x="1" y="3055"/>
                      <a:pt x="28" y="3064"/>
                    </a:cubicBezTo>
                    <a:cubicBezTo>
                      <a:pt x="186" y="3091"/>
                      <a:pt x="341" y="3102"/>
                      <a:pt x="494" y="3102"/>
                    </a:cubicBezTo>
                    <a:cubicBezTo>
                      <a:pt x="1051" y="3102"/>
                      <a:pt x="1586" y="2955"/>
                      <a:pt x="2160" y="2885"/>
                    </a:cubicBezTo>
                    <a:cubicBezTo>
                      <a:pt x="2811" y="2796"/>
                      <a:pt x="3400" y="2591"/>
                      <a:pt x="4033" y="2430"/>
                    </a:cubicBezTo>
                    <a:cubicBezTo>
                      <a:pt x="5559" y="2029"/>
                      <a:pt x="7031" y="1484"/>
                      <a:pt x="8538" y="1021"/>
                    </a:cubicBezTo>
                    <a:cubicBezTo>
                      <a:pt x="10073" y="548"/>
                      <a:pt x="11678" y="209"/>
                      <a:pt x="13302" y="209"/>
                    </a:cubicBezTo>
                    <a:cubicBezTo>
                      <a:pt x="13998" y="218"/>
                      <a:pt x="14712" y="236"/>
                      <a:pt x="15398" y="298"/>
                    </a:cubicBezTo>
                    <a:cubicBezTo>
                      <a:pt x="16094" y="352"/>
                      <a:pt x="16746" y="557"/>
                      <a:pt x="17432" y="637"/>
                    </a:cubicBezTo>
                    <a:cubicBezTo>
                      <a:pt x="17435" y="638"/>
                      <a:pt x="17438" y="638"/>
                      <a:pt x="17441" y="638"/>
                    </a:cubicBezTo>
                    <a:cubicBezTo>
                      <a:pt x="17477" y="638"/>
                      <a:pt x="17475" y="583"/>
                      <a:pt x="17441" y="575"/>
                    </a:cubicBezTo>
                    <a:cubicBezTo>
                      <a:pt x="16119" y="197"/>
                      <a:pt x="14710" y="0"/>
                      <a:pt x="13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12217;p36"/>
              <p:cNvSpPr/>
              <p:nvPr/>
            </p:nvSpPr>
            <p:spPr>
              <a:xfrm>
                <a:off x="4935027" y="4645884"/>
                <a:ext cx="259502" cy="61440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100" extrusionOk="0">
                    <a:moveTo>
                      <a:pt x="4621" y="1"/>
                    </a:moveTo>
                    <a:cubicBezTo>
                      <a:pt x="4618" y="1"/>
                      <a:pt x="4616" y="1"/>
                      <a:pt x="4613" y="2"/>
                    </a:cubicBezTo>
                    <a:cubicBezTo>
                      <a:pt x="3176" y="457"/>
                      <a:pt x="1580" y="1010"/>
                      <a:pt x="54" y="1019"/>
                    </a:cubicBezTo>
                    <a:cubicBezTo>
                      <a:pt x="1" y="1019"/>
                      <a:pt x="1" y="1099"/>
                      <a:pt x="54" y="1099"/>
                    </a:cubicBezTo>
                    <a:cubicBezTo>
                      <a:pt x="1589" y="1099"/>
                      <a:pt x="3212" y="591"/>
                      <a:pt x="4622" y="38"/>
                    </a:cubicBezTo>
                    <a:cubicBezTo>
                      <a:pt x="4646" y="30"/>
                      <a:pt x="4641" y="1"/>
                      <a:pt x="4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12218;p36"/>
              <p:cNvSpPr/>
              <p:nvPr/>
            </p:nvSpPr>
            <p:spPr>
              <a:xfrm>
                <a:off x="5091699" y="4018475"/>
                <a:ext cx="3221772" cy="819002"/>
              </a:xfrm>
              <a:custGeom>
                <a:avLst/>
                <a:gdLst/>
                <a:ahLst/>
                <a:cxnLst/>
                <a:rect l="l" t="t" r="r" b="b"/>
                <a:pathLst>
                  <a:path w="57681" h="14663" extrusionOk="0">
                    <a:moveTo>
                      <a:pt x="41503" y="2032"/>
                    </a:moveTo>
                    <a:cubicBezTo>
                      <a:pt x="42427" y="2032"/>
                      <a:pt x="43354" y="2112"/>
                      <a:pt x="44290" y="2261"/>
                    </a:cubicBezTo>
                    <a:cubicBezTo>
                      <a:pt x="45949" y="2519"/>
                      <a:pt x="47484" y="3055"/>
                      <a:pt x="49054" y="3617"/>
                    </a:cubicBezTo>
                    <a:cubicBezTo>
                      <a:pt x="48875" y="3626"/>
                      <a:pt x="48706" y="3643"/>
                      <a:pt x="48527" y="3661"/>
                    </a:cubicBezTo>
                    <a:cubicBezTo>
                      <a:pt x="47689" y="3733"/>
                      <a:pt x="46850" y="3875"/>
                      <a:pt x="46029" y="4054"/>
                    </a:cubicBezTo>
                    <a:cubicBezTo>
                      <a:pt x="45262" y="3599"/>
                      <a:pt x="44094" y="3527"/>
                      <a:pt x="43246" y="3474"/>
                    </a:cubicBezTo>
                    <a:cubicBezTo>
                      <a:pt x="42938" y="3456"/>
                      <a:pt x="42625" y="3445"/>
                      <a:pt x="42310" y="3445"/>
                    </a:cubicBezTo>
                    <a:cubicBezTo>
                      <a:pt x="41519" y="3445"/>
                      <a:pt x="40718" y="3516"/>
                      <a:pt x="39972" y="3733"/>
                    </a:cubicBezTo>
                    <a:cubicBezTo>
                      <a:pt x="39722" y="3501"/>
                      <a:pt x="39437" y="3304"/>
                      <a:pt x="39116" y="3179"/>
                    </a:cubicBezTo>
                    <a:cubicBezTo>
                      <a:pt x="39053" y="3153"/>
                      <a:pt x="38991" y="3126"/>
                      <a:pt x="38928" y="3108"/>
                    </a:cubicBezTo>
                    <a:cubicBezTo>
                      <a:pt x="38884" y="2814"/>
                      <a:pt x="38768" y="2546"/>
                      <a:pt x="38616" y="2305"/>
                    </a:cubicBezTo>
                    <a:cubicBezTo>
                      <a:pt x="39581" y="2119"/>
                      <a:pt x="40541" y="2032"/>
                      <a:pt x="41503" y="2032"/>
                    </a:cubicBezTo>
                    <a:close/>
                    <a:moveTo>
                      <a:pt x="32202" y="200"/>
                    </a:moveTo>
                    <a:lnTo>
                      <a:pt x="32202" y="200"/>
                    </a:lnTo>
                    <a:cubicBezTo>
                      <a:pt x="31452" y="423"/>
                      <a:pt x="30739" y="842"/>
                      <a:pt x="30105" y="1467"/>
                    </a:cubicBezTo>
                    <a:cubicBezTo>
                      <a:pt x="29347" y="2207"/>
                      <a:pt x="29249" y="3304"/>
                      <a:pt x="29829" y="4170"/>
                    </a:cubicBezTo>
                    <a:cubicBezTo>
                      <a:pt x="29847" y="4205"/>
                      <a:pt x="29873" y="4232"/>
                      <a:pt x="29900" y="4259"/>
                    </a:cubicBezTo>
                    <a:cubicBezTo>
                      <a:pt x="29816" y="4271"/>
                      <a:pt x="29735" y="4278"/>
                      <a:pt x="29656" y="4278"/>
                    </a:cubicBezTo>
                    <a:cubicBezTo>
                      <a:pt x="28896" y="4278"/>
                      <a:pt x="28379" y="3706"/>
                      <a:pt x="28330" y="2849"/>
                    </a:cubicBezTo>
                    <a:cubicBezTo>
                      <a:pt x="28294" y="2100"/>
                      <a:pt x="29017" y="1529"/>
                      <a:pt x="29561" y="1137"/>
                    </a:cubicBezTo>
                    <a:cubicBezTo>
                      <a:pt x="30337" y="566"/>
                      <a:pt x="31247" y="253"/>
                      <a:pt x="32202" y="200"/>
                    </a:cubicBezTo>
                    <a:close/>
                    <a:moveTo>
                      <a:pt x="30025" y="530"/>
                    </a:moveTo>
                    <a:cubicBezTo>
                      <a:pt x="29383" y="869"/>
                      <a:pt x="28812" y="1351"/>
                      <a:pt x="28392" y="1904"/>
                    </a:cubicBezTo>
                    <a:cubicBezTo>
                      <a:pt x="27902" y="2546"/>
                      <a:pt x="28045" y="3358"/>
                      <a:pt x="28473" y="3982"/>
                    </a:cubicBezTo>
                    <a:cubicBezTo>
                      <a:pt x="28589" y="4152"/>
                      <a:pt x="28723" y="4268"/>
                      <a:pt x="28865" y="4357"/>
                    </a:cubicBezTo>
                    <a:cubicBezTo>
                      <a:pt x="28740" y="4366"/>
                      <a:pt x="28616" y="4375"/>
                      <a:pt x="28500" y="4384"/>
                    </a:cubicBezTo>
                    <a:cubicBezTo>
                      <a:pt x="27813" y="4232"/>
                      <a:pt x="27375" y="4018"/>
                      <a:pt x="27161" y="3269"/>
                    </a:cubicBezTo>
                    <a:cubicBezTo>
                      <a:pt x="26974" y="2617"/>
                      <a:pt x="27340" y="2073"/>
                      <a:pt x="27777" y="1636"/>
                    </a:cubicBezTo>
                    <a:cubicBezTo>
                      <a:pt x="28384" y="1038"/>
                      <a:pt x="29195" y="699"/>
                      <a:pt x="30025" y="530"/>
                    </a:cubicBezTo>
                    <a:close/>
                    <a:moveTo>
                      <a:pt x="11341" y="3621"/>
                    </a:moveTo>
                    <a:cubicBezTo>
                      <a:pt x="11537" y="3621"/>
                      <a:pt x="11737" y="3637"/>
                      <a:pt x="11942" y="3670"/>
                    </a:cubicBezTo>
                    <a:cubicBezTo>
                      <a:pt x="12335" y="3733"/>
                      <a:pt x="12611" y="3938"/>
                      <a:pt x="12798" y="4223"/>
                    </a:cubicBezTo>
                    <a:cubicBezTo>
                      <a:pt x="12807" y="4241"/>
                      <a:pt x="12816" y="4250"/>
                      <a:pt x="12825" y="4259"/>
                    </a:cubicBezTo>
                    <a:cubicBezTo>
                      <a:pt x="12477" y="4304"/>
                      <a:pt x="12129" y="4357"/>
                      <a:pt x="11781" y="4428"/>
                    </a:cubicBezTo>
                    <a:cubicBezTo>
                      <a:pt x="11612" y="3973"/>
                      <a:pt x="11005" y="3902"/>
                      <a:pt x="10577" y="3893"/>
                    </a:cubicBezTo>
                    <a:cubicBezTo>
                      <a:pt x="10547" y="3892"/>
                      <a:pt x="10518" y="3892"/>
                      <a:pt x="10488" y="3892"/>
                    </a:cubicBezTo>
                    <a:cubicBezTo>
                      <a:pt x="10232" y="3892"/>
                      <a:pt x="10007" y="3926"/>
                      <a:pt x="9783" y="3982"/>
                    </a:cubicBezTo>
                    <a:cubicBezTo>
                      <a:pt x="10282" y="3746"/>
                      <a:pt x="10795" y="3621"/>
                      <a:pt x="11341" y="3621"/>
                    </a:cubicBezTo>
                    <a:close/>
                    <a:moveTo>
                      <a:pt x="27456" y="1600"/>
                    </a:moveTo>
                    <a:lnTo>
                      <a:pt x="27456" y="1600"/>
                    </a:lnTo>
                    <a:cubicBezTo>
                      <a:pt x="27349" y="1716"/>
                      <a:pt x="27251" y="1841"/>
                      <a:pt x="27161" y="1975"/>
                    </a:cubicBezTo>
                    <a:cubicBezTo>
                      <a:pt x="26822" y="2475"/>
                      <a:pt x="26751" y="3242"/>
                      <a:pt x="27090" y="3777"/>
                    </a:cubicBezTo>
                    <a:cubicBezTo>
                      <a:pt x="27367" y="4223"/>
                      <a:pt x="27652" y="4366"/>
                      <a:pt x="28045" y="4428"/>
                    </a:cubicBezTo>
                    <a:cubicBezTo>
                      <a:pt x="27893" y="4446"/>
                      <a:pt x="27741" y="4455"/>
                      <a:pt x="27590" y="4473"/>
                    </a:cubicBezTo>
                    <a:cubicBezTo>
                      <a:pt x="26849" y="4196"/>
                      <a:pt x="26358" y="3670"/>
                      <a:pt x="26474" y="2796"/>
                    </a:cubicBezTo>
                    <a:cubicBezTo>
                      <a:pt x="26546" y="2314"/>
                      <a:pt x="26992" y="1832"/>
                      <a:pt x="27456" y="1600"/>
                    </a:cubicBezTo>
                    <a:close/>
                    <a:moveTo>
                      <a:pt x="33787" y="208"/>
                    </a:moveTo>
                    <a:cubicBezTo>
                      <a:pt x="33818" y="208"/>
                      <a:pt x="33848" y="208"/>
                      <a:pt x="33879" y="209"/>
                    </a:cubicBezTo>
                    <a:cubicBezTo>
                      <a:pt x="34289" y="218"/>
                      <a:pt x="34673" y="298"/>
                      <a:pt x="35039" y="414"/>
                    </a:cubicBezTo>
                    <a:cubicBezTo>
                      <a:pt x="34971" y="411"/>
                      <a:pt x="34902" y="409"/>
                      <a:pt x="34834" y="409"/>
                    </a:cubicBezTo>
                    <a:cubicBezTo>
                      <a:pt x="33826" y="409"/>
                      <a:pt x="32790" y="772"/>
                      <a:pt x="31997" y="1315"/>
                    </a:cubicBezTo>
                    <a:cubicBezTo>
                      <a:pt x="31363" y="1752"/>
                      <a:pt x="30890" y="2394"/>
                      <a:pt x="30908" y="3179"/>
                    </a:cubicBezTo>
                    <a:cubicBezTo>
                      <a:pt x="30917" y="3831"/>
                      <a:pt x="31363" y="4473"/>
                      <a:pt x="31943" y="4750"/>
                    </a:cubicBezTo>
                    <a:cubicBezTo>
                      <a:pt x="31176" y="4714"/>
                      <a:pt x="30453" y="4580"/>
                      <a:pt x="29980" y="3840"/>
                    </a:cubicBezTo>
                    <a:cubicBezTo>
                      <a:pt x="29240" y="2680"/>
                      <a:pt x="30284" y="1574"/>
                      <a:pt x="31185" y="976"/>
                    </a:cubicBezTo>
                    <a:cubicBezTo>
                      <a:pt x="31944" y="467"/>
                      <a:pt x="32871" y="208"/>
                      <a:pt x="33787" y="208"/>
                    </a:cubicBezTo>
                    <a:close/>
                    <a:moveTo>
                      <a:pt x="26332" y="2537"/>
                    </a:moveTo>
                    <a:lnTo>
                      <a:pt x="26332" y="2537"/>
                    </a:lnTo>
                    <a:cubicBezTo>
                      <a:pt x="26278" y="2671"/>
                      <a:pt x="26243" y="2814"/>
                      <a:pt x="26234" y="2948"/>
                    </a:cubicBezTo>
                    <a:cubicBezTo>
                      <a:pt x="26189" y="3679"/>
                      <a:pt x="26555" y="4295"/>
                      <a:pt x="27170" y="4527"/>
                    </a:cubicBezTo>
                    <a:cubicBezTo>
                      <a:pt x="26653" y="4589"/>
                      <a:pt x="26144" y="4669"/>
                      <a:pt x="25636" y="4759"/>
                    </a:cubicBezTo>
                    <a:cubicBezTo>
                      <a:pt x="25306" y="4571"/>
                      <a:pt x="25101" y="4259"/>
                      <a:pt x="25101" y="3831"/>
                    </a:cubicBezTo>
                    <a:cubicBezTo>
                      <a:pt x="25092" y="3233"/>
                      <a:pt x="25761" y="2689"/>
                      <a:pt x="26332" y="2537"/>
                    </a:cubicBezTo>
                    <a:close/>
                    <a:moveTo>
                      <a:pt x="35003" y="548"/>
                    </a:moveTo>
                    <a:cubicBezTo>
                      <a:pt x="35172" y="548"/>
                      <a:pt x="35340" y="557"/>
                      <a:pt x="35503" y="575"/>
                    </a:cubicBezTo>
                    <a:cubicBezTo>
                      <a:pt x="35565" y="592"/>
                      <a:pt x="35619" y="619"/>
                      <a:pt x="35681" y="637"/>
                    </a:cubicBezTo>
                    <a:cubicBezTo>
                      <a:pt x="35538" y="618"/>
                      <a:pt x="35391" y="609"/>
                      <a:pt x="35242" y="609"/>
                    </a:cubicBezTo>
                    <a:cubicBezTo>
                      <a:pt x="33648" y="609"/>
                      <a:pt x="31823" y="1682"/>
                      <a:pt x="31782" y="3411"/>
                    </a:cubicBezTo>
                    <a:cubicBezTo>
                      <a:pt x="31765" y="3947"/>
                      <a:pt x="32023" y="4428"/>
                      <a:pt x="32398" y="4759"/>
                    </a:cubicBezTo>
                    <a:lnTo>
                      <a:pt x="32077" y="4759"/>
                    </a:lnTo>
                    <a:cubicBezTo>
                      <a:pt x="31042" y="4286"/>
                      <a:pt x="30774" y="2912"/>
                      <a:pt x="31443" y="2047"/>
                    </a:cubicBezTo>
                    <a:cubicBezTo>
                      <a:pt x="31925" y="1440"/>
                      <a:pt x="32612" y="1092"/>
                      <a:pt x="33326" y="833"/>
                    </a:cubicBezTo>
                    <a:cubicBezTo>
                      <a:pt x="33804" y="653"/>
                      <a:pt x="34412" y="548"/>
                      <a:pt x="35003" y="548"/>
                    </a:cubicBezTo>
                    <a:close/>
                    <a:moveTo>
                      <a:pt x="25154" y="3099"/>
                    </a:moveTo>
                    <a:lnTo>
                      <a:pt x="25154" y="3099"/>
                    </a:lnTo>
                    <a:cubicBezTo>
                      <a:pt x="25020" y="3269"/>
                      <a:pt x="24922" y="3474"/>
                      <a:pt x="24904" y="3697"/>
                    </a:cubicBezTo>
                    <a:cubicBezTo>
                      <a:pt x="24851" y="4170"/>
                      <a:pt x="25020" y="4598"/>
                      <a:pt x="25359" y="4812"/>
                    </a:cubicBezTo>
                    <a:cubicBezTo>
                      <a:pt x="25261" y="4830"/>
                      <a:pt x="25163" y="4848"/>
                      <a:pt x="25074" y="4866"/>
                    </a:cubicBezTo>
                    <a:cubicBezTo>
                      <a:pt x="24762" y="4696"/>
                      <a:pt x="24521" y="4428"/>
                      <a:pt x="24503" y="4045"/>
                    </a:cubicBezTo>
                    <a:cubicBezTo>
                      <a:pt x="24476" y="3572"/>
                      <a:pt x="24779" y="3278"/>
                      <a:pt x="25154" y="3099"/>
                    </a:cubicBezTo>
                    <a:close/>
                    <a:moveTo>
                      <a:pt x="35278" y="939"/>
                    </a:moveTo>
                    <a:cubicBezTo>
                      <a:pt x="35921" y="939"/>
                      <a:pt x="36555" y="1131"/>
                      <a:pt x="37135" y="1458"/>
                    </a:cubicBezTo>
                    <a:cubicBezTo>
                      <a:pt x="37992" y="1939"/>
                      <a:pt x="38500" y="2671"/>
                      <a:pt x="38714" y="3037"/>
                    </a:cubicBezTo>
                    <a:cubicBezTo>
                      <a:pt x="38200" y="2870"/>
                      <a:pt x="37673" y="2778"/>
                      <a:pt x="37144" y="2778"/>
                    </a:cubicBezTo>
                    <a:cubicBezTo>
                      <a:pt x="36656" y="2778"/>
                      <a:pt x="36165" y="2856"/>
                      <a:pt x="35681" y="3028"/>
                    </a:cubicBezTo>
                    <a:cubicBezTo>
                      <a:pt x="35342" y="3153"/>
                      <a:pt x="35030" y="3340"/>
                      <a:pt x="34798" y="3599"/>
                    </a:cubicBezTo>
                    <a:cubicBezTo>
                      <a:pt x="34667" y="3253"/>
                      <a:pt x="34290" y="3087"/>
                      <a:pt x="33928" y="3087"/>
                    </a:cubicBezTo>
                    <a:cubicBezTo>
                      <a:pt x="33405" y="3087"/>
                      <a:pt x="32913" y="3435"/>
                      <a:pt x="33246" y="4089"/>
                    </a:cubicBezTo>
                    <a:cubicBezTo>
                      <a:pt x="33264" y="4124"/>
                      <a:pt x="33296" y="4138"/>
                      <a:pt x="33328" y="4138"/>
                    </a:cubicBezTo>
                    <a:cubicBezTo>
                      <a:pt x="33387" y="4138"/>
                      <a:pt x="33447" y="4088"/>
                      <a:pt x="33424" y="4018"/>
                    </a:cubicBezTo>
                    <a:cubicBezTo>
                      <a:pt x="33287" y="3593"/>
                      <a:pt x="33594" y="3370"/>
                      <a:pt x="33910" y="3370"/>
                    </a:cubicBezTo>
                    <a:cubicBezTo>
                      <a:pt x="34211" y="3370"/>
                      <a:pt x="34520" y="3573"/>
                      <a:pt x="34459" y="4000"/>
                    </a:cubicBezTo>
                    <a:cubicBezTo>
                      <a:pt x="34423" y="4259"/>
                      <a:pt x="34263" y="4491"/>
                      <a:pt x="34093" y="4678"/>
                    </a:cubicBezTo>
                    <a:cubicBezTo>
                      <a:pt x="33971" y="4813"/>
                      <a:pt x="33803" y="4868"/>
                      <a:pt x="33618" y="4868"/>
                    </a:cubicBezTo>
                    <a:cubicBezTo>
                      <a:pt x="33143" y="4868"/>
                      <a:pt x="32559" y="4508"/>
                      <a:pt x="32353" y="4232"/>
                    </a:cubicBezTo>
                    <a:cubicBezTo>
                      <a:pt x="31907" y="3643"/>
                      <a:pt x="32273" y="2716"/>
                      <a:pt x="32621" y="2180"/>
                    </a:cubicBezTo>
                    <a:cubicBezTo>
                      <a:pt x="32996" y="1600"/>
                      <a:pt x="33540" y="1377"/>
                      <a:pt x="34155" y="1146"/>
                    </a:cubicBezTo>
                    <a:cubicBezTo>
                      <a:pt x="34527" y="1004"/>
                      <a:pt x="34904" y="939"/>
                      <a:pt x="35278" y="939"/>
                    </a:cubicBezTo>
                    <a:close/>
                    <a:moveTo>
                      <a:pt x="10434" y="4033"/>
                    </a:moveTo>
                    <a:cubicBezTo>
                      <a:pt x="10897" y="4033"/>
                      <a:pt x="11253" y="4167"/>
                      <a:pt x="11603" y="4464"/>
                    </a:cubicBezTo>
                    <a:cubicBezTo>
                      <a:pt x="11023" y="4589"/>
                      <a:pt x="10452" y="4741"/>
                      <a:pt x="9890" y="4919"/>
                    </a:cubicBezTo>
                    <a:cubicBezTo>
                      <a:pt x="9837" y="4866"/>
                      <a:pt x="9774" y="4812"/>
                      <a:pt x="9721" y="4776"/>
                    </a:cubicBezTo>
                    <a:cubicBezTo>
                      <a:pt x="9456" y="4588"/>
                      <a:pt x="9092" y="4490"/>
                      <a:pt x="8741" y="4490"/>
                    </a:cubicBezTo>
                    <a:cubicBezTo>
                      <a:pt x="8725" y="4490"/>
                      <a:pt x="8710" y="4491"/>
                      <a:pt x="8695" y="4491"/>
                    </a:cubicBezTo>
                    <a:cubicBezTo>
                      <a:pt x="9185" y="4295"/>
                      <a:pt x="9640" y="4107"/>
                      <a:pt x="10185" y="4045"/>
                    </a:cubicBezTo>
                    <a:cubicBezTo>
                      <a:pt x="10271" y="4037"/>
                      <a:pt x="10354" y="4033"/>
                      <a:pt x="10434" y="4033"/>
                    </a:cubicBezTo>
                    <a:close/>
                    <a:moveTo>
                      <a:pt x="5453" y="3845"/>
                    </a:moveTo>
                    <a:cubicBezTo>
                      <a:pt x="5712" y="3845"/>
                      <a:pt x="5987" y="3950"/>
                      <a:pt x="6179" y="4107"/>
                    </a:cubicBezTo>
                    <a:cubicBezTo>
                      <a:pt x="6393" y="4286"/>
                      <a:pt x="6509" y="4464"/>
                      <a:pt x="6598" y="4714"/>
                    </a:cubicBezTo>
                    <a:cubicBezTo>
                      <a:pt x="6349" y="4785"/>
                      <a:pt x="6108" y="4874"/>
                      <a:pt x="5885" y="4990"/>
                    </a:cubicBezTo>
                    <a:cubicBezTo>
                      <a:pt x="5947" y="4714"/>
                      <a:pt x="5733" y="4339"/>
                      <a:pt x="5564" y="4152"/>
                    </a:cubicBezTo>
                    <a:cubicBezTo>
                      <a:pt x="5456" y="4045"/>
                      <a:pt x="5349" y="3956"/>
                      <a:pt x="5225" y="3875"/>
                    </a:cubicBezTo>
                    <a:cubicBezTo>
                      <a:pt x="5297" y="3855"/>
                      <a:pt x="5374" y="3845"/>
                      <a:pt x="5453" y="3845"/>
                    </a:cubicBezTo>
                    <a:close/>
                    <a:moveTo>
                      <a:pt x="37331" y="3037"/>
                    </a:moveTo>
                    <a:cubicBezTo>
                      <a:pt x="38928" y="3037"/>
                      <a:pt x="39990" y="3884"/>
                      <a:pt x="40837" y="5106"/>
                    </a:cubicBezTo>
                    <a:cubicBezTo>
                      <a:pt x="39990" y="4518"/>
                      <a:pt x="38884" y="4134"/>
                      <a:pt x="37947" y="4081"/>
                    </a:cubicBezTo>
                    <a:cubicBezTo>
                      <a:pt x="37894" y="4077"/>
                      <a:pt x="37840" y="4076"/>
                      <a:pt x="37786" y="4076"/>
                    </a:cubicBezTo>
                    <a:cubicBezTo>
                      <a:pt x="36788" y="4076"/>
                      <a:pt x="35595" y="4619"/>
                      <a:pt x="35654" y="5668"/>
                    </a:cubicBezTo>
                    <a:cubicBezTo>
                      <a:pt x="34914" y="5535"/>
                      <a:pt x="34619" y="4946"/>
                      <a:pt x="34735" y="4375"/>
                    </a:cubicBezTo>
                    <a:cubicBezTo>
                      <a:pt x="34780" y="4268"/>
                      <a:pt x="34807" y="4179"/>
                      <a:pt x="34825" y="4089"/>
                    </a:cubicBezTo>
                    <a:cubicBezTo>
                      <a:pt x="34923" y="3884"/>
                      <a:pt x="35074" y="3688"/>
                      <a:pt x="35280" y="3536"/>
                    </a:cubicBezTo>
                    <a:cubicBezTo>
                      <a:pt x="35850" y="3117"/>
                      <a:pt x="36653" y="3037"/>
                      <a:pt x="37331" y="3037"/>
                    </a:cubicBezTo>
                    <a:close/>
                    <a:moveTo>
                      <a:pt x="4154" y="3670"/>
                    </a:moveTo>
                    <a:lnTo>
                      <a:pt x="4154" y="3670"/>
                    </a:lnTo>
                    <a:cubicBezTo>
                      <a:pt x="4564" y="3679"/>
                      <a:pt x="4993" y="3857"/>
                      <a:pt x="5278" y="4125"/>
                    </a:cubicBezTo>
                    <a:cubicBezTo>
                      <a:pt x="5564" y="4393"/>
                      <a:pt x="5831" y="4750"/>
                      <a:pt x="5546" y="5133"/>
                    </a:cubicBezTo>
                    <a:cubicBezTo>
                      <a:pt x="5537" y="5151"/>
                      <a:pt x="5144" y="5472"/>
                      <a:pt x="4993" y="5642"/>
                    </a:cubicBezTo>
                    <a:cubicBezTo>
                      <a:pt x="4823" y="5677"/>
                      <a:pt x="4663" y="5713"/>
                      <a:pt x="4520" y="5749"/>
                    </a:cubicBezTo>
                    <a:cubicBezTo>
                      <a:pt x="4948" y="5454"/>
                      <a:pt x="5064" y="4741"/>
                      <a:pt x="4894" y="4295"/>
                    </a:cubicBezTo>
                    <a:cubicBezTo>
                      <a:pt x="4770" y="3965"/>
                      <a:pt x="4484" y="3777"/>
                      <a:pt x="4154" y="3670"/>
                    </a:cubicBezTo>
                    <a:close/>
                    <a:moveTo>
                      <a:pt x="42519" y="3700"/>
                    </a:moveTo>
                    <a:cubicBezTo>
                      <a:pt x="42669" y="3700"/>
                      <a:pt x="42819" y="3702"/>
                      <a:pt x="42969" y="3706"/>
                    </a:cubicBezTo>
                    <a:cubicBezTo>
                      <a:pt x="43558" y="3724"/>
                      <a:pt x="44129" y="3813"/>
                      <a:pt x="44709" y="3929"/>
                    </a:cubicBezTo>
                    <a:cubicBezTo>
                      <a:pt x="45003" y="3991"/>
                      <a:pt x="45307" y="4089"/>
                      <a:pt x="45601" y="4152"/>
                    </a:cubicBezTo>
                    <a:cubicBezTo>
                      <a:pt x="45075" y="4286"/>
                      <a:pt x="44548" y="4437"/>
                      <a:pt x="44040" y="4607"/>
                    </a:cubicBezTo>
                    <a:cubicBezTo>
                      <a:pt x="43184" y="4883"/>
                      <a:pt x="42363" y="5294"/>
                      <a:pt x="41560" y="5749"/>
                    </a:cubicBezTo>
                    <a:cubicBezTo>
                      <a:pt x="41408" y="5579"/>
                      <a:pt x="41230" y="5410"/>
                      <a:pt x="41034" y="5258"/>
                    </a:cubicBezTo>
                    <a:cubicBezTo>
                      <a:pt x="40793" y="4759"/>
                      <a:pt x="40489" y="4259"/>
                      <a:pt x="40088" y="3849"/>
                    </a:cubicBezTo>
                    <a:cubicBezTo>
                      <a:pt x="40901" y="3758"/>
                      <a:pt x="41708" y="3700"/>
                      <a:pt x="42519" y="3700"/>
                    </a:cubicBezTo>
                    <a:close/>
                    <a:moveTo>
                      <a:pt x="8608" y="4602"/>
                    </a:moveTo>
                    <a:cubicBezTo>
                      <a:pt x="8793" y="4602"/>
                      <a:pt x="9039" y="4630"/>
                      <a:pt x="9301" y="4732"/>
                    </a:cubicBezTo>
                    <a:cubicBezTo>
                      <a:pt x="9783" y="4919"/>
                      <a:pt x="10220" y="5383"/>
                      <a:pt x="10113" y="5963"/>
                    </a:cubicBezTo>
                    <a:cubicBezTo>
                      <a:pt x="9944" y="5999"/>
                      <a:pt x="9774" y="6043"/>
                      <a:pt x="9614" y="6088"/>
                    </a:cubicBezTo>
                    <a:cubicBezTo>
                      <a:pt x="9516" y="5213"/>
                      <a:pt x="9025" y="4785"/>
                      <a:pt x="8302" y="4634"/>
                    </a:cubicBezTo>
                    <a:cubicBezTo>
                      <a:pt x="8343" y="4621"/>
                      <a:pt x="8454" y="4602"/>
                      <a:pt x="8608" y="4602"/>
                    </a:cubicBezTo>
                    <a:close/>
                    <a:moveTo>
                      <a:pt x="7554" y="4753"/>
                    </a:moveTo>
                    <a:cubicBezTo>
                      <a:pt x="8467" y="4753"/>
                      <a:pt x="9291" y="5163"/>
                      <a:pt x="9355" y="6159"/>
                    </a:cubicBezTo>
                    <a:cubicBezTo>
                      <a:pt x="8784" y="6320"/>
                      <a:pt x="8213" y="6516"/>
                      <a:pt x="7660" y="6730"/>
                    </a:cubicBezTo>
                    <a:cubicBezTo>
                      <a:pt x="7660" y="5787"/>
                      <a:pt x="6972" y="5512"/>
                      <a:pt x="6161" y="5512"/>
                    </a:cubicBezTo>
                    <a:cubicBezTo>
                      <a:pt x="5859" y="5512"/>
                      <a:pt x="5540" y="5550"/>
                      <a:pt x="5233" y="5606"/>
                    </a:cubicBezTo>
                    <a:cubicBezTo>
                      <a:pt x="5403" y="5454"/>
                      <a:pt x="6099" y="4883"/>
                      <a:pt x="7250" y="4767"/>
                    </a:cubicBezTo>
                    <a:cubicBezTo>
                      <a:pt x="7352" y="4758"/>
                      <a:pt x="7453" y="4753"/>
                      <a:pt x="7554" y="4753"/>
                    </a:cubicBezTo>
                    <a:close/>
                    <a:moveTo>
                      <a:pt x="5757" y="5696"/>
                    </a:moveTo>
                    <a:cubicBezTo>
                      <a:pt x="6357" y="5696"/>
                      <a:pt x="7320" y="5849"/>
                      <a:pt x="7544" y="6784"/>
                    </a:cubicBezTo>
                    <a:cubicBezTo>
                      <a:pt x="7151" y="6935"/>
                      <a:pt x="6777" y="7114"/>
                      <a:pt x="6402" y="7292"/>
                    </a:cubicBezTo>
                    <a:cubicBezTo>
                      <a:pt x="6572" y="6989"/>
                      <a:pt x="6572" y="6614"/>
                      <a:pt x="6259" y="6293"/>
                    </a:cubicBezTo>
                    <a:cubicBezTo>
                      <a:pt x="5858" y="5865"/>
                      <a:pt x="4832" y="5793"/>
                      <a:pt x="4832" y="5793"/>
                    </a:cubicBezTo>
                    <a:cubicBezTo>
                      <a:pt x="4832" y="5793"/>
                      <a:pt x="5002" y="5776"/>
                      <a:pt x="5332" y="5722"/>
                    </a:cubicBezTo>
                    <a:cubicBezTo>
                      <a:pt x="5413" y="5711"/>
                      <a:pt x="5567" y="5696"/>
                      <a:pt x="5757" y="5696"/>
                    </a:cubicBezTo>
                    <a:close/>
                    <a:moveTo>
                      <a:pt x="4855" y="6007"/>
                    </a:moveTo>
                    <a:cubicBezTo>
                      <a:pt x="5434" y="6007"/>
                      <a:pt x="6719" y="6471"/>
                      <a:pt x="6010" y="7372"/>
                    </a:cubicBezTo>
                    <a:cubicBezTo>
                      <a:pt x="5825" y="7591"/>
                      <a:pt x="5576" y="7718"/>
                      <a:pt x="5362" y="7718"/>
                    </a:cubicBezTo>
                    <a:cubicBezTo>
                      <a:pt x="5235" y="7718"/>
                      <a:pt x="5120" y="7674"/>
                      <a:pt x="5037" y="7578"/>
                    </a:cubicBezTo>
                    <a:cubicBezTo>
                      <a:pt x="4814" y="7310"/>
                      <a:pt x="5153" y="6935"/>
                      <a:pt x="5269" y="6828"/>
                    </a:cubicBezTo>
                    <a:cubicBezTo>
                      <a:pt x="5301" y="6797"/>
                      <a:pt x="5263" y="6745"/>
                      <a:pt x="5223" y="6745"/>
                    </a:cubicBezTo>
                    <a:cubicBezTo>
                      <a:pt x="5218" y="6745"/>
                      <a:pt x="5212" y="6746"/>
                      <a:pt x="5207" y="6748"/>
                    </a:cubicBezTo>
                    <a:cubicBezTo>
                      <a:pt x="4663" y="7033"/>
                      <a:pt x="4422" y="7908"/>
                      <a:pt x="5233" y="7952"/>
                    </a:cubicBezTo>
                    <a:cubicBezTo>
                      <a:pt x="4582" y="8380"/>
                      <a:pt x="3815" y="9014"/>
                      <a:pt x="3449" y="9594"/>
                    </a:cubicBezTo>
                    <a:cubicBezTo>
                      <a:pt x="2405" y="9281"/>
                      <a:pt x="1326" y="9076"/>
                      <a:pt x="264" y="8818"/>
                    </a:cubicBezTo>
                    <a:cubicBezTo>
                      <a:pt x="800" y="7640"/>
                      <a:pt x="1915" y="6864"/>
                      <a:pt x="3083" y="6373"/>
                    </a:cubicBezTo>
                    <a:cubicBezTo>
                      <a:pt x="3583" y="6159"/>
                      <a:pt x="4261" y="6016"/>
                      <a:pt x="4823" y="6007"/>
                    </a:cubicBezTo>
                    <a:cubicBezTo>
                      <a:pt x="4833" y="6007"/>
                      <a:pt x="4844" y="6007"/>
                      <a:pt x="4855" y="6007"/>
                    </a:cubicBezTo>
                    <a:close/>
                    <a:moveTo>
                      <a:pt x="37906" y="4309"/>
                    </a:moveTo>
                    <a:cubicBezTo>
                      <a:pt x="39144" y="4309"/>
                      <a:pt x="40619" y="5024"/>
                      <a:pt x="41480" y="5802"/>
                    </a:cubicBezTo>
                    <a:cubicBezTo>
                      <a:pt x="40579" y="6311"/>
                      <a:pt x="39713" y="6882"/>
                      <a:pt x="38848" y="7390"/>
                    </a:cubicBezTo>
                    <a:cubicBezTo>
                      <a:pt x="38491" y="7595"/>
                      <a:pt x="38125" y="7801"/>
                      <a:pt x="37760" y="7997"/>
                    </a:cubicBezTo>
                    <a:cubicBezTo>
                      <a:pt x="35520" y="8024"/>
                      <a:pt x="33308" y="8131"/>
                      <a:pt x="31113" y="8595"/>
                    </a:cubicBezTo>
                    <a:cubicBezTo>
                      <a:pt x="29641" y="8907"/>
                      <a:pt x="28232" y="9504"/>
                      <a:pt x="26903" y="10182"/>
                    </a:cubicBezTo>
                    <a:cubicBezTo>
                      <a:pt x="25582" y="10869"/>
                      <a:pt x="24164" y="11583"/>
                      <a:pt x="22924" y="12413"/>
                    </a:cubicBezTo>
                    <a:cubicBezTo>
                      <a:pt x="22719" y="12404"/>
                      <a:pt x="22505" y="12395"/>
                      <a:pt x="22299" y="12377"/>
                    </a:cubicBezTo>
                    <a:cubicBezTo>
                      <a:pt x="21550" y="12332"/>
                      <a:pt x="20881" y="12136"/>
                      <a:pt x="20194" y="11940"/>
                    </a:cubicBezTo>
                    <a:cubicBezTo>
                      <a:pt x="20319" y="11851"/>
                      <a:pt x="20453" y="11761"/>
                      <a:pt x="20587" y="11672"/>
                    </a:cubicBezTo>
                    <a:cubicBezTo>
                      <a:pt x="20756" y="11556"/>
                      <a:pt x="20917" y="11396"/>
                      <a:pt x="21077" y="11262"/>
                    </a:cubicBezTo>
                    <a:cubicBezTo>
                      <a:pt x="21116" y="11231"/>
                      <a:pt x="21081" y="11187"/>
                      <a:pt x="21042" y="11187"/>
                    </a:cubicBezTo>
                    <a:cubicBezTo>
                      <a:pt x="21036" y="11187"/>
                      <a:pt x="21030" y="11188"/>
                      <a:pt x="21024" y="11191"/>
                    </a:cubicBezTo>
                    <a:cubicBezTo>
                      <a:pt x="20836" y="11289"/>
                      <a:pt x="20622" y="11369"/>
                      <a:pt x="20453" y="11503"/>
                    </a:cubicBezTo>
                    <a:cubicBezTo>
                      <a:pt x="20301" y="11628"/>
                      <a:pt x="20149" y="11753"/>
                      <a:pt x="20007" y="11886"/>
                    </a:cubicBezTo>
                    <a:cubicBezTo>
                      <a:pt x="19766" y="11824"/>
                      <a:pt x="19516" y="11753"/>
                      <a:pt x="19266" y="11699"/>
                    </a:cubicBezTo>
                    <a:cubicBezTo>
                      <a:pt x="18210" y="11456"/>
                      <a:pt x="17136" y="11281"/>
                      <a:pt x="16056" y="11281"/>
                    </a:cubicBezTo>
                    <a:cubicBezTo>
                      <a:pt x="15631" y="11281"/>
                      <a:pt x="15205" y="11308"/>
                      <a:pt x="14779" y="11369"/>
                    </a:cubicBezTo>
                    <a:cubicBezTo>
                      <a:pt x="14574" y="11396"/>
                      <a:pt x="14369" y="11449"/>
                      <a:pt x="14181" y="11538"/>
                    </a:cubicBezTo>
                    <a:cubicBezTo>
                      <a:pt x="13762" y="11351"/>
                      <a:pt x="13334" y="11173"/>
                      <a:pt x="12897" y="11012"/>
                    </a:cubicBezTo>
                    <a:cubicBezTo>
                      <a:pt x="14859" y="10111"/>
                      <a:pt x="16563" y="8648"/>
                      <a:pt x="18437" y="7586"/>
                    </a:cubicBezTo>
                    <a:cubicBezTo>
                      <a:pt x="20578" y="6364"/>
                      <a:pt x="23941" y="5410"/>
                      <a:pt x="24913" y="5187"/>
                    </a:cubicBezTo>
                    <a:cubicBezTo>
                      <a:pt x="26100" y="4919"/>
                      <a:pt x="28669" y="4491"/>
                      <a:pt x="29070" y="4446"/>
                    </a:cubicBezTo>
                    <a:cubicBezTo>
                      <a:pt x="29176" y="4479"/>
                      <a:pt x="29286" y="4494"/>
                      <a:pt x="29400" y="4494"/>
                    </a:cubicBezTo>
                    <a:cubicBezTo>
                      <a:pt x="29593" y="4494"/>
                      <a:pt x="29796" y="4451"/>
                      <a:pt x="29998" y="4384"/>
                    </a:cubicBezTo>
                    <a:cubicBezTo>
                      <a:pt x="30430" y="4845"/>
                      <a:pt x="31030" y="4965"/>
                      <a:pt x="31636" y="4965"/>
                    </a:cubicBezTo>
                    <a:cubicBezTo>
                      <a:pt x="31943" y="4965"/>
                      <a:pt x="32252" y="4934"/>
                      <a:pt x="32541" y="4901"/>
                    </a:cubicBezTo>
                    <a:lnTo>
                      <a:pt x="32568" y="4901"/>
                    </a:lnTo>
                    <a:cubicBezTo>
                      <a:pt x="32862" y="5109"/>
                      <a:pt x="33206" y="5233"/>
                      <a:pt x="33540" y="5233"/>
                    </a:cubicBezTo>
                    <a:cubicBezTo>
                      <a:pt x="33866" y="5233"/>
                      <a:pt x="34181" y="5116"/>
                      <a:pt x="34432" y="4848"/>
                    </a:cubicBezTo>
                    <a:cubicBezTo>
                      <a:pt x="34503" y="5187"/>
                      <a:pt x="34718" y="5437"/>
                      <a:pt x="35003" y="5588"/>
                    </a:cubicBezTo>
                    <a:cubicBezTo>
                      <a:pt x="34254" y="5530"/>
                      <a:pt x="33513" y="5490"/>
                      <a:pt x="32772" y="5490"/>
                    </a:cubicBezTo>
                    <a:cubicBezTo>
                      <a:pt x="32030" y="5490"/>
                      <a:pt x="31287" y="5530"/>
                      <a:pt x="30534" y="5633"/>
                    </a:cubicBezTo>
                    <a:cubicBezTo>
                      <a:pt x="28758" y="5874"/>
                      <a:pt x="27045" y="6293"/>
                      <a:pt x="25350" y="6873"/>
                    </a:cubicBezTo>
                    <a:cubicBezTo>
                      <a:pt x="22763" y="7747"/>
                      <a:pt x="20355" y="8853"/>
                      <a:pt x="18294" y="10691"/>
                    </a:cubicBezTo>
                    <a:cubicBezTo>
                      <a:pt x="18279" y="10706"/>
                      <a:pt x="18295" y="10740"/>
                      <a:pt x="18317" y="10740"/>
                    </a:cubicBezTo>
                    <a:cubicBezTo>
                      <a:pt x="18321" y="10740"/>
                      <a:pt x="18325" y="10738"/>
                      <a:pt x="18330" y="10736"/>
                    </a:cubicBezTo>
                    <a:cubicBezTo>
                      <a:pt x="22909" y="7271"/>
                      <a:pt x="28834" y="5743"/>
                      <a:pt x="34526" y="5743"/>
                    </a:cubicBezTo>
                    <a:cubicBezTo>
                      <a:pt x="34844" y="5743"/>
                      <a:pt x="35160" y="5748"/>
                      <a:pt x="35476" y="5758"/>
                    </a:cubicBezTo>
                    <a:cubicBezTo>
                      <a:pt x="35485" y="5758"/>
                      <a:pt x="35485" y="5749"/>
                      <a:pt x="35494" y="5749"/>
                    </a:cubicBezTo>
                    <a:cubicBezTo>
                      <a:pt x="35547" y="5758"/>
                      <a:pt x="35601" y="5767"/>
                      <a:pt x="35663" y="5767"/>
                    </a:cubicBezTo>
                    <a:cubicBezTo>
                      <a:pt x="35672" y="5838"/>
                      <a:pt x="35681" y="5918"/>
                      <a:pt x="35708" y="5999"/>
                    </a:cubicBezTo>
                    <a:cubicBezTo>
                      <a:pt x="35815" y="6373"/>
                      <a:pt x="36109" y="6659"/>
                      <a:pt x="36466" y="6801"/>
                    </a:cubicBezTo>
                    <a:cubicBezTo>
                      <a:pt x="35622" y="6714"/>
                      <a:pt x="34760" y="6669"/>
                      <a:pt x="33893" y="6669"/>
                    </a:cubicBezTo>
                    <a:cubicBezTo>
                      <a:pt x="29776" y="6669"/>
                      <a:pt x="25524" y="7697"/>
                      <a:pt x="22282" y="10209"/>
                    </a:cubicBezTo>
                    <a:cubicBezTo>
                      <a:pt x="22244" y="10239"/>
                      <a:pt x="22282" y="10307"/>
                      <a:pt x="22327" y="10307"/>
                    </a:cubicBezTo>
                    <a:cubicBezTo>
                      <a:pt x="22335" y="10307"/>
                      <a:pt x="22344" y="10304"/>
                      <a:pt x="22353" y="10298"/>
                    </a:cubicBezTo>
                    <a:cubicBezTo>
                      <a:pt x="26273" y="7628"/>
                      <a:pt x="30970" y="6909"/>
                      <a:pt x="35616" y="6909"/>
                    </a:cubicBezTo>
                    <a:cubicBezTo>
                      <a:pt x="36046" y="6909"/>
                      <a:pt x="36475" y="6915"/>
                      <a:pt x="36903" y="6926"/>
                    </a:cubicBezTo>
                    <a:cubicBezTo>
                      <a:pt x="36912" y="6926"/>
                      <a:pt x="36912" y="6917"/>
                      <a:pt x="36921" y="6917"/>
                    </a:cubicBezTo>
                    <a:cubicBezTo>
                      <a:pt x="36973" y="6923"/>
                      <a:pt x="37025" y="6926"/>
                      <a:pt x="37076" y="6926"/>
                    </a:cubicBezTo>
                    <a:cubicBezTo>
                      <a:pt x="37532" y="6926"/>
                      <a:pt x="37969" y="6710"/>
                      <a:pt x="38161" y="6222"/>
                    </a:cubicBezTo>
                    <a:cubicBezTo>
                      <a:pt x="38370" y="5690"/>
                      <a:pt x="37928" y="5211"/>
                      <a:pt x="37490" y="5211"/>
                    </a:cubicBezTo>
                    <a:cubicBezTo>
                      <a:pt x="37273" y="5211"/>
                      <a:pt x="37057" y="5328"/>
                      <a:pt x="36921" y="5615"/>
                    </a:cubicBezTo>
                    <a:cubicBezTo>
                      <a:pt x="36909" y="5639"/>
                      <a:pt x="36929" y="5663"/>
                      <a:pt x="36951" y="5663"/>
                    </a:cubicBezTo>
                    <a:cubicBezTo>
                      <a:pt x="36963" y="5663"/>
                      <a:pt x="36975" y="5657"/>
                      <a:pt x="36983" y="5642"/>
                    </a:cubicBezTo>
                    <a:cubicBezTo>
                      <a:pt x="37088" y="5468"/>
                      <a:pt x="37277" y="5382"/>
                      <a:pt x="37464" y="5382"/>
                    </a:cubicBezTo>
                    <a:cubicBezTo>
                      <a:pt x="37756" y="5382"/>
                      <a:pt x="38043" y="5593"/>
                      <a:pt x="37983" y="6007"/>
                    </a:cubicBezTo>
                    <a:cubicBezTo>
                      <a:pt x="37910" y="6448"/>
                      <a:pt x="37486" y="6623"/>
                      <a:pt x="37062" y="6623"/>
                    </a:cubicBezTo>
                    <a:cubicBezTo>
                      <a:pt x="36756" y="6623"/>
                      <a:pt x="36451" y="6532"/>
                      <a:pt x="36279" y="6382"/>
                    </a:cubicBezTo>
                    <a:cubicBezTo>
                      <a:pt x="35306" y="5544"/>
                      <a:pt x="36359" y="4616"/>
                      <a:pt x="37224" y="4393"/>
                    </a:cubicBezTo>
                    <a:cubicBezTo>
                      <a:pt x="37439" y="4335"/>
                      <a:pt x="37668" y="4309"/>
                      <a:pt x="37906" y="4309"/>
                    </a:cubicBezTo>
                    <a:close/>
                    <a:moveTo>
                      <a:pt x="37287" y="8247"/>
                    </a:moveTo>
                    <a:lnTo>
                      <a:pt x="37287" y="8247"/>
                    </a:lnTo>
                    <a:cubicBezTo>
                      <a:pt x="35699" y="9067"/>
                      <a:pt x="34040" y="9763"/>
                      <a:pt x="32407" y="10432"/>
                    </a:cubicBezTo>
                    <a:cubicBezTo>
                      <a:pt x="30195" y="11333"/>
                      <a:pt x="27929" y="12011"/>
                      <a:pt x="25556" y="12306"/>
                    </a:cubicBezTo>
                    <a:cubicBezTo>
                      <a:pt x="24864" y="12386"/>
                      <a:pt x="24173" y="12423"/>
                      <a:pt x="23482" y="12423"/>
                    </a:cubicBezTo>
                    <a:cubicBezTo>
                      <a:pt x="23406" y="12423"/>
                      <a:pt x="23330" y="12423"/>
                      <a:pt x="23254" y="12422"/>
                    </a:cubicBezTo>
                    <a:cubicBezTo>
                      <a:pt x="23664" y="12225"/>
                      <a:pt x="24093" y="12056"/>
                      <a:pt x="24503" y="11851"/>
                    </a:cubicBezTo>
                    <a:cubicBezTo>
                      <a:pt x="25217" y="11503"/>
                      <a:pt x="25895" y="11075"/>
                      <a:pt x="26599" y="10700"/>
                    </a:cubicBezTo>
                    <a:cubicBezTo>
                      <a:pt x="28080" y="9888"/>
                      <a:pt x="29597" y="9406"/>
                      <a:pt x="31203" y="8925"/>
                    </a:cubicBezTo>
                    <a:cubicBezTo>
                      <a:pt x="33156" y="8327"/>
                      <a:pt x="35262" y="8505"/>
                      <a:pt x="37287" y="8247"/>
                    </a:cubicBezTo>
                    <a:close/>
                    <a:moveTo>
                      <a:pt x="33578" y="1"/>
                    </a:moveTo>
                    <a:cubicBezTo>
                      <a:pt x="33274" y="1"/>
                      <a:pt x="32972" y="28"/>
                      <a:pt x="32675" y="84"/>
                    </a:cubicBezTo>
                    <a:cubicBezTo>
                      <a:pt x="32443" y="35"/>
                      <a:pt x="32208" y="12"/>
                      <a:pt x="31972" y="12"/>
                    </a:cubicBezTo>
                    <a:cubicBezTo>
                      <a:pt x="31429" y="12"/>
                      <a:pt x="30883" y="136"/>
                      <a:pt x="30373" y="360"/>
                    </a:cubicBezTo>
                    <a:cubicBezTo>
                      <a:pt x="30351" y="360"/>
                      <a:pt x="30329" y="360"/>
                      <a:pt x="30307" y="360"/>
                    </a:cubicBezTo>
                    <a:cubicBezTo>
                      <a:pt x="29303" y="360"/>
                      <a:pt x="28297" y="759"/>
                      <a:pt x="27590" y="1467"/>
                    </a:cubicBezTo>
                    <a:cubicBezTo>
                      <a:pt x="27099" y="1592"/>
                      <a:pt x="26626" y="1957"/>
                      <a:pt x="26394" y="2412"/>
                    </a:cubicBezTo>
                    <a:cubicBezTo>
                      <a:pt x="25993" y="2457"/>
                      <a:pt x="25556" y="2662"/>
                      <a:pt x="25261" y="2974"/>
                    </a:cubicBezTo>
                    <a:cubicBezTo>
                      <a:pt x="24735" y="3126"/>
                      <a:pt x="24342" y="3438"/>
                      <a:pt x="24324" y="4045"/>
                    </a:cubicBezTo>
                    <a:cubicBezTo>
                      <a:pt x="24316" y="4428"/>
                      <a:pt x="24565" y="4732"/>
                      <a:pt x="24887" y="4910"/>
                    </a:cubicBezTo>
                    <a:cubicBezTo>
                      <a:pt x="24387" y="5008"/>
                      <a:pt x="23905" y="5133"/>
                      <a:pt x="23415" y="5258"/>
                    </a:cubicBezTo>
                    <a:cubicBezTo>
                      <a:pt x="23120" y="4937"/>
                      <a:pt x="22433" y="4544"/>
                      <a:pt x="22023" y="4375"/>
                    </a:cubicBezTo>
                    <a:cubicBezTo>
                      <a:pt x="21265" y="4036"/>
                      <a:pt x="20292" y="3804"/>
                      <a:pt x="19480" y="3661"/>
                    </a:cubicBezTo>
                    <a:cubicBezTo>
                      <a:pt x="18336" y="3462"/>
                      <a:pt x="17047" y="3232"/>
                      <a:pt x="15826" y="3232"/>
                    </a:cubicBezTo>
                    <a:cubicBezTo>
                      <a:pt x="15410" y="3232"/>
                      <a:pt x="15002" y="3259"/>
                      <a:pt x="14609" y="3322"/>
                    </a:cubicBezTo>
                    <a:cubicBezTo>
                      <a:pt x="14567" y="3331"/>
                      <a:pt x="14581" y="3394"/>
                      <a:pt x="14620" y="3394"/>
                    </a:cubicBezTo>
                    <a:cubicBezTo>
                      <a:pt x="14622" y="3394"/>
                      <a:pt x="14625" y="3394"/>
                      <a:pt x="14627" y="3394"/>
                    </a:cubicBezTo>
                    <a:cubicBezTo>
                      <a:pt x="14958" y="3344"/>
                      <a:pt x="15301" y="3323"/>
                      <a:pt x="15651" y="3323"/>
                    </a:cubicBezTo>
                    <a:cubicBezTo>
                      <a:pt x="16824" y="3323"/>
                      <a:pt x="18074" y="3558"/>
                      <a:pt x="19159" y="3750"/>
                    </a:cubicBezTo>
                    <a:cubicBezTo>
                      <a:pt x="20524" y="4000"/>
                      <a:pt x="22094" y="4437"/>
                      <a:pt x="23236" y="5312"/>
                    </a:cubicBezTo>
                    <a:cubicBezTo>
                      <a:pt x="21693" y="5740"/>
                      <a:pt x="20194" y="6320"/>
                      <a:pt x="18767" y="7087"/>
                    </a:cubicBezTo>
                    <a:cubicBezTo>
                      <a:pt x="17678" y="7676"/>
                      <a:pt x="16661" y="8363"/>
                      <a:pt x="15644" y="9058"/>
                    </a:cubicBezTo>
                    <a:cubicBezTo>
                      <a:pt x="14699" y="9692"/>
                      <a:pt x="13780" y="10432"/>
                      <a:pt x="12772" y="10959"/>
                    </a:cubicBezTo>
                    <a:cubicBezTo>
                      <a:pt x="11719" y="10575"/>
                      <a:pt x="10640" y="10281"/>
                      <a:pt x="9524" y="10156"/>
                    </a:cubicBezTo>
                    <a:cubicBezTo>
                      <a:pt x="9055" y="10104"/>
                      <a:pt x="8597" y="10080"/>
                      <a:pt x="8145" y="10080"/>
                    </a:cubicBezTo>
                    <a:cubicBezTo>
                      <a:pt x="7205" y="10080"/>
                      <a:pt x="6295" y="10183"/>
                      <a:pt x="5385" y="10352"/>
                    </a:cubicBezTo>
                    <a:cubicBezTo>
                      <a:pt x="4778" y="10049"/>
                      <a:pt x="4261" y="9835"/>
                      <a:pt x="3628" y="9638"/>
                    </a:cubicBezTo>
                    <a:cubicBezTo>
                      <a:pt x="4083" y="8969"/>
                      <a:pt x="4894" y="8336"/>
                      <a:pt x="5617" y="7908"/>
                    </a:cubicBezTo>
                    <a:cubicBezTo>
                      <a:pt x="5804" y="7854"/>
                      <a:pt x="5992" y="7747"/>
                      <a:pt x="6143" y="7613"/>
                    </a:cubicBezTo>
                    <a:cubicBezTo>
                      <a:pt x="7196" y="7051"/>
                      <a:pt x="8347" y="6641"/>
                      <a:pt x="9498" y="6320"/>
                    </a:cubicBezTo>
                    <a:cubicBezTo>
                      <a:pt x="9524" y="6320"/>
                      <a:pt x="9542" y="6311"/>
                      <a:pt x="9560" y="6302"/>
                    </a:cubicBezTo>
                    <a:cubicBezTo>
                      <a:pt x="9747" y="6248"/>
                      <a:pt x="9926" y="6204"/>
                      <a:pt x="10113" y="6159"/>
                    </a:cubicBezTo>
                    <a:cubicBezTo>
                      <a:pt x="11630" y="5776"/>
                      <a:pt x="13209" y="5660"/>
                      <a:pt x="14770" y="5633"/>
                    </a:cubicBezTo>
                    <a:cubicBezTo>
                      <a:pt x="14933" y="5631"/>
                      <a:pt x="15098" y="5630"/>
                      <a:pt x="15264" y="5630"/>
                    </a:cubicBezTo>
                    <a:cubicBezTo>
                      <a:pt x="16656" y="5630"/>
                      <a:pt x="18123" y="5721"/>
                      <a:pt x="19382" y="6311"/>
                    </a:cubicBezTo>
                    <a:cubicBezTo>
                      <a:pt x="19388" y="6313"/>
                      <a:pt x="19394" y="6314"/>
                      <a:pt x="19400" y="6314"/>
                    </a:cubicBezTo>
                    <a:cubicBezTo>
                      <a:pt x="19438" y="6314"/>
                      <a:pt x="19467" y="6270"/>
                      <a:pt x="19436" y="6239"/>
                    </a:cubicBezTo>
                    <a:cubicBezTo>
                      <a:pt x="18446" y="5329"/>
                      <a:pt x="16581" y="5437"/>
                      <a:pt x="15332" y="5410"/>
                    </a:cubicBezTo>
                    <a:cubicBezTo>
                      <a:pt x="15213" y="5408"/>
                      <a:pt x="15093" y="5407"/>
                      <a:pt x="14974" y="5407"/>
                    </a:cubicBezTo>
                    <a:cubicBezTo>
                      <a:pt x="13414" y="5407"/>
                      <a:pt x="11844" y="5570"/>
                      <a:pt x="10327" y="5909"/>
                    </a:cubicBezTo>
                    <a:lnTo>
                      <a:pt x="10318" y="5909"/>
                    </a:lnTo>
                    <a:cubicBezTo>
                      <a:pt x="10399" y="5633"/>
                      <a:pt x="10202" y="5240"/>
                      <a:pt x="9962" y="4990"/>
                    </a:cubicBezTo>
                    <a:cubicBezTo>
                      <a:pt x="10231" y="4915"/>
                      <a:pt x="12724" y="4297"/>
                      <a:pt x="14939" y="4297"/>
                    </a:cubicBezTo>
                    <a:cubicBezTo>
                      <a:pt x="15068" y="4297"/>
                      <a:pt x="15196" y="4299"/>
                      <a:pt x="15323" y="4304"/>
                    </a:cubicBezTo>
                    <a:cubicBezTo>
                      <a:pt x="17759" y="4384"/>
                      <a:pt x="19703" y="4892"/>
                      <a:pt x="21229" y="5356"/>
                    </a:cubicBezTo>
                    <a:cubicBezTo>
                      <a:pt x="21232" y="5357"/>
                      <a:pt x="21235" y="5357"/>
                      <a:pt x="21238" y="5357"/>
                    </a:cubicBezTo>
                    <a:cubicBezTo>
                      <a:pt x="21267" y="5357"/>
                      <a:pt x="21280" y="5319"/>
                      <a:pt x="21256" y="5303"/>
                    </a:cubicBezTo>
                    <a:cubicBezTo>
                      <a:pt x="20462" y="4964"/>
                      <a:pt x="19802" y="4750"/>
                      <a:pt x="18918" y="4553"/>
                    </a:cubicBezTo>
                    <a:cubicBezTo>
                      <a:pt x="17973" y="4339"/>
                      <a:pt x="17090" y="4241"/>
                      <a:pt x="16099" y="4170"/>
                    </a:cubicBezTo>
                    <a:cubicBezTo>
                      <a:pt x="15702" y="4145"/>
                      <a:pt x="15296" y="4131"/>
                      <a:pt x="14887" y="4131"/>
                    </a:cubicBezTo>
                    <a:cubicBezTo>
                      <a:pt x="14269" y="4131"/>
                      <a:pt x="13646" y="4162"/>
                      <a:pt x="13039" y="4232"/>
                    </a:cubicBezTo>
                    <a:cubicBezTo>
                      <a:pt x="13039" y="4214"/>
                      <a:pt x="13039" y="4196"/>
                      <a:pt x="13030" y="4179"/>
                    </a:cubicBezTo>
                    <a:cubicBezTo>
                      <a:pt x="12763" y="3643"/>
                      <a:pt x="12147" y="3501"/>
                      <a:pt x="11594" y="3456"/>
                    </a:cubicBezTo>
                    <a:cubicBezTo>
                      <a:pt x="11537" y="3452"/>
                      <a:pt x="11478" y="3450"/>
                      <a:pt x="11419" y="3450"/>
                    </a:cubicBezTo>
                    <a:cubicBezTo>
                      <a:pt x="10630" y="3450"/>
                      <a:pt x="9757" y="3819"/>
                      <a:pt x="9640" y="4027"/>
                    </a:cubicBezTo>
                    <a:cubicBezTo>
                      <a:pt x="9293" y="4143"/>
                      <a:pt x="8873" y="4277"/>
                      <a:pt x="8606" y="4500"/>
                    </a:cubicBezTo>
                    <a:cubicBezTo>
                      <a:pt x="8454" y="4509"/>
                      <a:pt x="8302" y="4544"/>
                      <a:pt x="8160" y="4607"/>
                    </a:cubicBezTo>
                    <a:cubicBezTo>
                      <a:pt x="7996" y="4577"/>
                      <a:pt x="7826" y="4564"/>
                      <a:pt x="7653" y="4564"/>
                    </a:cubicBezTo>
                    <a:cubicBezTo>
                      <a:pt x="7355" y="4564"/>
                      <a:pt x="7046" y="4605"/>
                      <a:pt x="6741" y="4678"/>
                    </a:cubicBezTo>
                    <a:cubicBezTo>
                      <a:pt x="6768" y="4411"/>
                      <a:pt x="6456" y="4143"/>
                      <a:pt x="6259" y="4000"/>
                    </a:cubicBezTo>
                    <a:cubicBezTo>
                      <a:pt x="6072" y="3860"/>
                      <a:pt x="5807" y="3773"/>
                      <a:pt x="5554" y="3773"/>
                    </a:cubicBezTo>
                    <a:cubicBezTo>
                      <a:pt x="5422" y="3773"/>
                      <a:pt x="5293" y="3797"/>
                      <a:pt x="5180" y="3849"/>
                    </a:cubicBezTo>
                    <a:cubicBezTo>
                      <a:pt x="4918" y="3694"/>
                      <a:pt x="4615" y="3605"/>
                      <a:pt x="4314" y="3605"/>
                    </a:cubicBezTo>
                    <a:cubicBezTo>
                      <a:pt x="4215" y="3605"/>
                      <a:pt x="4117" y="3615"/>
                      <a:pt x="4020" y="3634"/>
                    </a:cubicBezTo>
                    <a:cubicBezTo>
                      <a:pt x="3743" y="3570"/>
                      <a:pt x="3419" y="3532"/>
                      <a:pt x="3134" y="3532"/>
                    </a:cubicBezTo>
                    <a:cubicBezTo>
                      <a:pt x="2987" y="3532"/>
                      <a:pt x="2851" y="3542"/>
                      <a:pt x="2736" y="3563"/>
                    </a:cubicBezTo>
                    <a:cubicBezTo>
                      <a:pt x="1727" y="3724"/>
                      <a:pt x="800" y="4045"/>
                      <a:pt x="77" y="4857"/>
                    </a:cubicBezTo>
                    <a:cubicBezTo>
                      <a:pt x="68" y="4866"/>
                      <a:pt x="229" y="4919"/>
                      <a:pt x="229" y="4919"/>
                    </a:cubicBezTo>
                    <a:cubicBezTo>
                      <a:pt x="898" y="4339"/>
                      <a:pt x="1772" y="3965"/>
                      <a:pt x="2629" y="3804"/>
                    </a:cubicBezTo>
                    <a:cubicBezTo>
                      <a:pt x="2832" y="3766"/>
                      <a:pt x="3064" y="3740"/>
                      <a:pt x="3299" y="3740"/>
                    </a:cubicBezTo>
                    <a:cubicBezTo>
                      <a:pt x="3901" y="3740"/>
                      <a:pt x="4525" y="3912"/>
                      <a:pt x="4743" y="4509"/>
                    </a:cubicBezTo>
                    <a:cubicBezTo>
                      <a:pt x="4974" y="5153"/>
                      <a:pt x="4384" y="5584"/>
                      <a:pt x="3909" y="5584"/>
                    </a:cubicBezTo>
                    <a:cubicBezTo>
                      <a:pt x="3594" y="5584"/>
                      <a:pt x="3330" y="5395"/>
                      <a:pt x="3387" y="4955"/>
                    </a:cubicBezTo>
                    <a:cubicBezTo>
                      <a:pt x="3387" y="4935"/>
                      <a:pt x="3370" y="4923"/>
                      <a:pt x="3352" y="4923"/>
                    </a:cubicBezTo>
                    <a:cubicBezTo>
                      <a:pt x="3338" y="4923"/>
                      <a:pt x="3323" y="4930"/>
                      <a:pt x="3315" y="4946"/>
                    </a:cubicBezTo>
                    <a:cubicBezTo>
                      <a:pt x="3039" y="5428"/>
                      <a:pt x="3431" y="5776"/>
                      <a:pt x="3886" y="5856"/>
                    </a:cubicBezTo>
                    <a:cubicBezTo>
                      <a:pt x="3583" y="5927"/>
                      <a:pt x="3387" y="5990"/>
                      <a:pt x="3119" y="6088"/>
                    </a:cubicBezTo>
                    <a:cubicBezTo>
                      <a:pt x="3012" y="6132"/>
                      <a:pt x="2718" y="6239"/>
                      <a:pt x="2718" y="6239"/>
                    </a:cubicBezTo>
                    <a:cubicBezTo>
                      <a:pt x="2718" y="6239"/>
                      <a:pt x="2102" y="5749"/>
                      <a:pt x="1826" y="5606"/>
                    </a:cubicBezTo>
                    <a:cubicBezTo>
                      <a:pt x="1549" y="5454"/>
                      <a:pt x="1380" y="5312"/>
                      <a:pt x="1076" y="5231"/>
                    </a:cubicBezTo>
                    <a:cubicBezTo>
                      <a:pt x="1067" y="5231"/>
                      <a:pt x="889" y="5258"/>
                      <a:pt x="1067" y="5365"/>
                    </a:cubicBezTo>
                    <a:cubicBezTo>
                      <a:pt x="1433" y="5570"/>
                      <a:pt x="1710" y="5740"/>
                      <a:pt x="2031" y="5954"/>
                    </a:cubicBezTo>
                    <a:cubicBezTo>
                      <a:pt x="2272" y="6106"/>
                      <a:pt x="2539" y="6320"/>
                      <a:pt x="2539" y="6320"/>
                    </a:cubicBezTo>
                    <a:cubicBezTo>
                      <a:pt x="2539" y="6320"/>
                      <a:pt x="487" y="7694"/>
                      <a:pt x="24" y="8764"/>
                    </a:cubicBezTo>
                    <a:cubicBezTo>
                      <a:pt x="15" y="8764"/>
                      <a:pt x="15" y="8782"/>
                      <a:pt x="24" y="8791"/>
                    </a:cubicBezTo>
                    <a:cubicBezTo>
                      <a:pt x="1" y="8870"/>
                      <a:pt x="90" y="8885"/>
                      <a:pt x="158" y="8885"/>
                    </a:cubicBezTo>
                    <a:cubicBezTo>
                      <a:pt x="197" y="8885"/>
                      <a:pt x="229" y="8880"/>
                      <a:pt x="229" y="8880"/>
                    </a:cubicBezTo>
                    <a:cubicBezTo>
                      <a:pt x="229" y="8880"/>
                      <a:pt x="238" y="8862"/>
                      <a:pt x="238" y="8853"/>
                    </a:cubicBezTo>
                    <a:cubicBezTo>
                      <a:pt x="1915" y="9380"/>
                      <a:pt x="3619" y="9754"/>
                      <a:pt x="5269" y="10379"/>
                    </a:cubicBezTo>
                    <a:cubicBezTo>
                      <a:pt x="5028" y="10423"/>
                      <a:pt x="4787" y="10477"/>
                      <a:pt x="4547" y="10530"/>
                    </a:cubicBezTo>
                    <a:lnTo>
                      <a:pt x="4538" y="10530"/>
                    </a:lnTo>
                    <a:cubicBezTo>
                      <a:pt x="4154" y="10504"/>
                      <a:pt x="3806" y="10414"/>
                      <a:pt x="3422" y="10414"/>
                    </a:cubicBezTo>
                    <a:cubicBezTo>
                      <a:pt x="3406" y="10415"/>
                      <a:pt x="3388" y="10415"/>
                      <a:pt x="3371" y="10415"/>
                    </a:cubicBezTo>
                    <a:cubicBezTo>
                      <a:pt x="2848" y="10415"/>
                      <a:pt x="2129" y="10289"/>
                      <a:pt x="1870" y="10281"/>
                    </a:cubicBezTo>
                    <a:cubicBezTo>
                      <a:pt x="1665" y="10281"/>
                      <a:pt x="1772" y="10352"/>
                      <a:pt x="1808" y="10361"/>
                    </a:cubicBezTo>
                    <a:cubicBezTo>
                      <a:pt x="2494" y="10533"/>
                      <a:pt x="3162" y="10611"/>
                      <a:pt x="3848" y="10611"/>
                    </a:cubicBezTo>
                    <a:cubicBezTo>
                      <a:pt x="3982" y="10611"/>
                      <a:pt x="4117" y="10608"/>
                      <a:pt x="4252" y="10602"/>
                    </a:cubicBezTo>
                    <a:lnTo>
                      <a:pt x="4252" y="10602"/>
                    </a:lnTo>
                    <a:cubicBezTo>
                      <a:pt x="3886" y="10691"/>
                      <a:pt x="3342" y="10843"/>
                      <a:pt x="3137" y="10896"/>
                    </a:cubicBezTo>
                    <a:cubicBezTo>
                      <a:pt x="2958" y="10953"/>
                      <a:pt x="3024" y="10995"/>
                      <a:pt x="3071" y="10995"/>
                    </a:cubicBezTo>
                    <a:cubicBezTo>
                      <a:pt x="3075" y="10995"/>
                      <a:pt x="3080" y="10995"/>
                      <a:pt x="3083" y="10994"/>
                    </a:cubicBezTo>
                    <a:cubicBezTo>
                      <a:pt x="4734" y="10548"/>
                      <a:pt x="6366" y="10211"/>
                      <a:pt x="8035" y="10211"/>
                    </a:cubicBezTo>
                    <a:cubicBezTo>
                      <a:pt x="8703" y="10211"/>
                      <a:pt x="9377" y="10265"/>
                      <a:pt x="10060" y="10388"/>
                    </a:cubicBezTo>
                    <a:cubicBezTo>
                      <a:pt x="11086" y="10566"/>
                      <a:pt x="12112" y="10896"/>
                      <a:pt x="13093" y="11262"/>
                    </a:cubicBezTo>
                    <a:cubicBezTo>
                      <a:pt x="13869" y="11547"/>
                      <a:pt x="14565" y="11976"/>
                      <a:pt x="15323" y="12279"/>
                    </a:cubicBezTo>
                    <a:cubicBezTo>
                      <a:pt x="16385" y="12689"/>
                      <a:pt x="17482" y="12993"/>
                      <a:pt x="18570" y="13314"/>
                    </a:cubicBezTo>
                    <a:cubicBezTo>
                      <a:pt x="20453" y="13867"/>
                      <a:pt x="22469" y="14393"/>
                      <a:pt x="24423" y="14589"/>
                    </a:cubicBezTo>
                    <a:cubicBezTo>
                      <a:pt x="24915" y="14639"/>
                      <a:pt x="25411" y="14663"/>
                      <a:pt x="25908" y="14663"/>
                    </a:cubicBezTo>
                    <a:cubicBezTo>
                      <a:pt x="29602" y="14663"/>
                      <a:pt x="33369" y="13364"/>
                      <a:pt x="36671" y="11877"/>
                    </a:cubicBezTo>
                    <a:cubicBezTo>
                      <a:pt x="38696" y="10968"/>
                      <a:pt x="40579" y="9772"/>
                      <a:pt x="42577" y="8818"/>
                    </a:cubicBezTo>
                    <a:cubicBezTo>
                      <a:pt x="44629" y="7845"/>
                      <a:pt x="46725" y="7167"/>
                      <a:pt x="48911" y="6569"/>
                    </a:cubicBezTo>
                    <a:cubicBezTo>
                      <a:pt x="48970" y="6552"/>
                      <a:pt x="48949" y="6471"/>
                      <a:pt x="48893" y="6471"/>
                    </a:cubicBezTo>
                    <a:cubicBezTo>
                      <a:pt x="48890" y="6471"/>
                      <a:pt x="48887" y="6471"/>
                      <a:pt x="48884" y="6471"/>
                    </a:cubicBezTo>
                    <a:cubicBezTo>
                      <a:pt x="46868" y="6846"/>
                      <a:pt x="45021" y="7488"/>
                      <a:pt x="43148" y="8309"/>
                    </a:cubicBezTo>
                    <a:cubicBezTo>
                      <a:pt x="41132" y="9201"/>
                      <a:pt x="39258" y="10370"/>
                      <a:pt x="37287" y="11342"/>
                    </a:cubicBezTo>
                    <a:cubicBezTo>
                      <a:pt x="35288" y="12324"/>
                      <a:pt x="33201" y="13002"/>
                      <a:pt x="31078" y="13644"/>
                    </a:cubicBezTo>
                    <a:cubicBezTo>
                      <a:pt x="29384" y="14159"/>
                      <a:pt x="27603" y="14432"/>
                      <a:pt x="25832" y="14432"/>
                    </a:cubicBezTo>
                    <a:cubicBezTo>
                      <a:pt x="25271" y="14432"/>
                      <a:pt x="24711" y="14404"/>
                      <a:pt x="24155" y="14349"/>
                    </a:cubicBezTo>
                    <a:cubicBezTo>
                      <a:pt x="22264" y="14161"/>
                      <a:pt x="20274" y="13599"/>
                      <a:pt x="18454" y="13064"/>
                    </a:cubicBezTo>
                    <a:cubicBezTo>
                      <a:pt x="17339" y="12734"/>
                      <a:pt x="16135" y="12466"/>
                      <a:pt x="15091" y="11958"/>
                    </a:cubicBezTo>
                    <a:cubicBezTo>
                      <a:pt x="14824" y="11833"/>
                      <a:pt x="14556" y="11708"/>
                      <a:pt x="14288" y="11583"/>
                    </a:cubicBezTo>
                    <a:cubicBezTo>
                      <a:pt x="14613" y="11447"/>
                      <a:pt x="15001" y="11412"/>
                      <a:pt x="15386" y="11412"/>
                    </a:cubicBezTo>
                    <a:cubicBezTo>
                      <a:pt x="15710" y="11412"/>
                      <a:pt x="16032" y="11437"/>
                      <a:pt x="16313" y="11449"/>
                    </a:cubicBezTo>
                    <a:cubicBezTo>
                      <a:pt x="17188" y="11485"/>
                      <a:pt x="18008" y="11708"/>
                      <a:pt x="18865" y="11886"/>
                    </a:cubicBezTo>
                    <a:cubicBezTo>
                      <a:pt x="19703" y="12056"/>
                      <a:pt x="20488" y="12404"/>
                      <a:pt x="21336" y="12555"/>
                    </a:cubicBezTo>
                    <a:cubicBezTo>
                      <a:pt x="22019" y="12681"/>
                      <a:pt x="22723" y="12723"/>
                      <a:pt x="23425" y="12723"/>
                    </a:cubicBezTo>
                    <a:cubicBezTo>
                      <a:pt x="23768" y="12723"/>
                      <a:pt x="24110" y="12713"/>
                      <a:pt x="24449" y="12698"/>
                    </a:cubicBezTo>
                    <a:cubicBezTo>
                      <a:pt x="28919" y="12493"/>
                      <a:pt x="33121" y="10620"/>
                      <a:pt x="37082" y="8675"/>
                    </a:cubicBezTo>
                    <a:cubicBezTo>
                      <a:pt x="39089" y="7685"/>
                      <a:pt x="40944" y="6427"/>
                      <a:pt x="42943" y="5410"/>
                    </a:cubicBezTo>
                    <a:cubicBezTo>
                      <a:pt x="44334" y="4696"/>
                      <a:pt x="45887" y="4357"/>
                      <a:pt x="47430" y="4089"/>
                    </a:cubicBezTo>
                    <a:cubicBezTo>
                      <a:pt x="48199" y="3959"/>
                      <a:pt x="48953" y="3897"/>
                      <a:pt x="49700" y="3897"/>
                    </a:cubicBezTo>
                    <a:cubicBezTo>
                      <a:pt x="50945" y="3897"/>
                      <a:pt x="52174" y="4068"/>
                      <a:pt x="53434" y="4375"/>
                    </a:cubicBezTo>
                    <a:cubicBezTo>
                      <a:pt x="54834" y="4714"/>
                      <a:pt x="56289" y="5098"/>
                      <a:pt x="57600" y="5713"/>
                    </a:cubicBezTo>
                    <a:cubicBezTo>
                      <a:pt x="57607" y="5717"/>
                      <a:pt x="57614" y="5719"/>
                      <a:pt x="57620" y="5719"/>
                    </a:cubicBezTo>
                    <a:cubicBezTo>
                      <a:pt x="57656" y="5719"/>
                      <a:pt x="57681" y="5664"/>
                      <a:pt x="57636" y="5642"/>
                    </a:cubicBezTo>
                    <a:cubicBezTo>
                      <a:pt x="56547" y="4955"/>
                      <a:pt x="55173" y="4589"/>
                      <a:pt x="53951" y="4232"/>
                    </a:cubicBezTo>
                    <a:cubicBezTo>
                      <a:pt x="52571" y="3838"/>
                      <a:pt x="51169" y="3602"/>
                      <a:pt x="49750" y="3602"/>
                    </a:cubicBezTo>
                    <a:cubicBezTo>
                      <a:pt x="49628" y="3602"/>
                      <a:pt x="49506" y="3604"/>
                      <a:pt x="49384" y="3608"/>
                    </a:cubicBezTo>
                    <a:cubicBezTo>
                      <a:pt x="47168" y="2466"/>
                      <a:pt x="44464" y="1734"/>
                      <a:pt x="41852" y="1734"/>
                    </a:cubicBezTo>
                    <a:cubicBezTo>
                      <a:pt x="40710" y="1734"/>
                      <a:pt x="39585" y="1874"/>
                      <a:pt x="38527" y="2180"/>
                    </a:cubicBezTo>
                    <a:cubicBezTo>
                      <a:pt x="38063" y="1556"/>
                      <a:pt x="37278" y="1101"/>
                      <a:pt x="36537" y="851"/>
                    </a:cubicBezTo>
                    <a:cubicBezTo>
                      <a:pt x="36466" y="807"/>
                      <a:pt x="36207" y="664"/>
                      <a:pt x="36154" y="637"/>
                    </a:cubicBezTo>
                    <a:cubicBezTo>
                      <a:pt x="35322" y="221"/>
                      <a:pt x="34442" y="1"/>
                      <a:pt x="33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12219;p36"/>
              <p:cNvSpPr/>
              <p:nvPr/>
            </p:nvSpPr>
            <p:spPr>
              <a:xfrm>
                <a:off x="5408730" y="4506919"/>
                <a:ext cx="60379" cy="39825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713" extrusionOk="0">
                    <a:moveTo>
                      <a:pt x="1046" y="0"/>
                    </a:moveTo>
                    <a:cubicBezTo>
                      <a:pt x="1044" y="0"/>
                      <a:pt x="1041" y="1"/>
                      <a:pt x="1038" y="1"/>
                    </a:cubicBezTo>
                    <a:cubicBezTo>
                      <a:pt x="619" y="90"/>
                      <a:pt x="369" y="403"/>
                      <a:pt x="30" y="644"/>
                    </a:cubicBezTo>
                    <a:cubicBezTo>
                      <a:pt x="1" y="666"/>
                      <a:pt x="20" y="712"/>
                      <a:pt x="48" y="712"/>
                    </a:cubicBezTo>
                    <a:cubicBezTo>
                      <a:pt x="54" y="712"/>
                      <a:pt x="60" y="711"/>
                      <a:pt x="66" y="706"/>
                    </a:cubicBezTo>
                    <a:cubicBezTo>
                      <a:pt x="396" y="474"/>
                      <a:pt x="664" y="189"/>
                      <a:pt x="1047" y="55"/>
                    </a:cubicBezTo>
                    <a:cubicBezTo>
                      <a:pt x="1080" y="46"/>
                      <a:pt x="1075" y="0"/>
                      <a:pt x="10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12220;p36"/>
              <p:cNvSpPr/>
              <p:nvPr/>
            </p:nvSpPr>
            <p:spPr>
              <a:xfrm>
                <a:off x="5651195" y="4478489"/>
                <a:ext cx="34920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602" extrusionOk="0">
                    <a:moveTo>
                      <a:pt x="3953" y="1"/>
                    </a:moveTo>
                    <a:cubicBezTo>
                      <a:pt x="2632" y="1"/>
                      <a:pt x="1315" y="238"/>
                      <a:pt x="16" y="573"/>
                    </a:cubicBezTo>
                    <a:cubicBezTo>
                      <a:pt x="1" y="580"/>
                      <a:pt x="5" y="601"/>
                      <a:pt x="18" y="601"/>
                    </a:cubicBezTo>
                    <a:cubicBezTo>
                      <a:pt x="20" y="601"/>
                      <a:pt x="22" y="601"/>
                      <a:pt x="25" y="599"/>
                    </a:cubicBezTo>
                    <a:cubicBezTo>
                      <a:pt x="1078" y="367"/>
                      <a:pt x="2130" y="216"/>
                      <a:pt x="3210" y="144"/>
                    </a:cubicBezTo>
                    <a:cubicBezTo>
                      <a:pt x="3381" y="134"/>
                      <a:pt x="3551" y="129"/>
                      <a:pt x="3722" y="129"/>
                    </a:cubicBezTo>
                    <a:cubicBezTo>
                      <a:pt x="4554" y="129"/>
                      <a:pt x="5379" y="241"/>
                      <a:pt x="6216" y="323"/>
                    </a:cubicBezTo>
                    <a:cubicBezTo>
                      <a:pt x="6252" y="323"/>
                      <a:pt x="6252" y="269"/>
                      <a:pt x="6225" y="260"/>
                    </a:cubicBezTo>
                    <a:cubicBezTo>
                      <a:pt x="5468" y="78"/>
                      <a:pt x="4710" y="1"/>
                      <a:pt x="39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12221;p36"/>
              <p:cNvSpPr/>
              <p:nvPr/>
            </p:nvSpPr>
            <p:spPr>
              <a:xfrm>
                <a:off x="5561157" y="4526188"/>
                <a:ext cx="29938" cy="14913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67" extrusionOk="0">
                    <a:moveTo>
                      <a:pt x="491" y="1"/>
                    </a:moveTo>
                    <a:cubicBezTo>
                      <a:pt x="487" y="1"/>
                      <a:pt x="482" y="2"/>
                      <a:pt x="477" y="4"/>
                    </a:cubicBezTo>
                    <a:cubicBezTo>
                      <a:pt x="343" y="93"/>
                      <a:pt x="174" y="111"/>
                      <a:pt x="31" y="200"/>
                    </a:cubicBezTo>
                    <a:cubicBezTo>
                      <a:pt x="0" y="223"/>
                      <a:pt x="23" y="266"/>
                      <a:pt x="52" y="266"/>
                    </a:cubicBezTo>
                    <a:cubicBezTo>
                      <a:pt x="57" y="266"/>
                      <a:pt x="62" y="265"/>
                      <a:pt x="67" y="263"/>
                    </a:cubicBezTo>
                    <a:cubicBezTo>
                      <a:pt x="201" y="174"/>
                      <a:pt x="370" y="147"/>
                      <a:pt x="513" y="58"/>
                    </a:cubicBezTo>
                    <a:cubicBezTo>
                      <a:pt x="536" y="42"/>
                      <a:pt x="519" y="1"/>
                      <a:pt x="4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12222;p36"/>
              <p:cNvSpPr/>
              <p:nvPr/>
            </p:nvSpPr>
            <p:spPr>
              <a:xfrm>
                <a:off x="5483017" y="4132361"/>
                <a:ext cx="551624" cy="101433"/>
              </a:xfrm>
              <a:custGeom>
                <a:avLst/>
                <a:gdLst/>
                <a:ahLst/>
                <a:cxnLst/>
                <a:rect l="l" t="t" r="r" b="b"/>
                <a:pathLst>
                  <a:path w="9876" h="1816" extrusionOk="0">
                    <a:moveTo>
                      <a:pt x="8192" y="0"/>
                    </a:moveTo>
                    <a:cubicBezTo>
                      <a:pt x="7127" y="0"/>
                      <a:pt x="6029" y="198"/>
                      <a:pt x="5025" y="338"/>
                    </a:cubicBezTo>
                    <a:cubicBezTo>
                      <a:pt x="4169" y="454"/>
                      <a:pt x="3330" y="650"/>
                      <a:pt x="2501" y="891"/>
                    </a:cubicBezTo>
                    <a:cubicBezTo>
                      <a:pt x="1689" y="1123"/>
                      <a:pt x="797" y="1372"/>
                      <a:pt x="38" y="1747"/>
                    </a:cubicBezTo>
                    <a:cubicBezTo>
                      <a:pt x="1" y="1762"/>
                      <a:pt x="27" y="1816"/>
                      <a:pt x="63" y="1816"/>
                    </a:cubicBezTo>
                    <a:cubicBezTo>
                      <a:pt x="69" y="1816"/>
                      <a:pt x="76" y="1814"/>
                      <a:pt x="83" y="1810"/>
                    </a:cubicBezTo>
                    <a:cubicBezTo>
                      <a:pt x="859" y="1479"/>
                      <a:pt x="1742" y="1328"/>
                      <a:pt x="2554" y="1078"/>
                    </a:cubicBezTo>
                    <a:cubicBezTo>
                      <a:pt x="3295" y="846"/>
                      <a:pt x="4053" y="686"/>
                      <a:pt x="4820" y="561"/>
                    </a:cubicBezTo>
                    <a:cubicBezTo>
                      <a:pt x="5970" y="368"/>
                      <a:pt x="7216" y="198"/>
                      <a:pt x="8430" y="198"/>
                    </a:cubicBezTo>
                    <a:cubicBezTo>
                      <a:pt x="8903" y="198"/>
                      <a:pt x="9370" y="224"/>
                      <a:pt x="9825" y="284"/>
                    </a:cubicBezTo>
                    <a:cubicBezTo>
                      <a:pt x="9827" y="285"/>
                      <a:pt x="9830" y="285"/>
                      <a:pt x="9832" y="285"/>
                    </a:cubicBezTo>
                    <a:cubicBezTo>
                      <a:pt x="9870" y="285"/>
                      <a:pt x="9876" y="221"/>
                      <a:pt x="9834" y="204"/>
                    </a:cubicBezTo>
                    <a:cubicBezTo>
                      <a:pt x="9309" y="56"/>
                      <a:pt x="8755" y="0"/>
                      <a:pt x="8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12223;p36"/>
              <p:cNvSpPr/>
              <p:nvPr/>
            </p:nvSpPr>
            <p:spPr>
              <a:xfrm>
                <a:off x="6093172" y="4151184"/>
                <a:ext cx="171084" cy="55073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986" extrusionOk="0">
                    <a:moveTo>
                      <a:pt x="97" y="0"/>
                    </a:moveTo>
                    <a:cubicBezTo>
                      <a:pt x="31" y="0"/>
                      <a:pt x="1" y="99"/>
                      <a:pt x="69" y="108"/>
                    </a:cubicBezTo>
                    <a:cubicBezTo>
                      <a:pt x="1122" y="286"/>
                      <a:pt x="2005" y="616"/>
                      <a:pt x="3004" y="982"/>
                    </a:cubicBezTo>
                    <a:cubicBezTo>
                      <a:pt x="3010" y="984"/>
                      <a:pt x="3015" y="985"/>
                      <a:pt x="3020" y="985"/>
                    </a:cubicBezTo>
                    <a:cubicBezTo>
                      <a:pt x="3053" y="985"/>
                      <a:pt x="3063" y="934"/>
                      <a:pt x="3031" y="911"/>
                    </a:cubicBezTo>
                    <a:cubicBezTo>
                      <a:pt x="2095" y="384"/>
                      <a:pt x="1167" y="161"/>
                      <a:pt x="105" y="1"/>
                    </a:cubicBezTo>
                    <a:cubicBezTo>
                      <a:pt x="102" y="0"/>
                      <a:pt x="100" y="0"/>
                      <a:pt x="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12224;p36"/>
              <p:cNvSpPr/>
              <p:nvPr/>
            </p:nvSpPr>
            <p:spPr>
              <a:xfrm>
                <a:off x="7712228" y="4806464"/>
                <a:ext cx="140308" cy="10948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196" extrusionOk="0">
                    <a:moveTo>
                      <a:pt x="716" y="1"/>
                    </a:moveTo>
                    <a:cubicBezTo>
                      <a:pt x="487" y="1"/>
                      <a:pt x="257" y="16"/>
                      <a:pt x="49" y="89"/>
                    </a:cubicBezTo>
                    <a:cubicBezTo>
                      <a:pt x="1" y="105"/>
                      <a:pt x="18" y="172"/>
                      <a:pt x="54" y="172"/>
                    </a:cubicBezTo>
                    <a:cubicBezTo>
                      <a:pt x="58" y="172"/>
                      <a:pt x="63" y="171"/>
                      <a:pt x="67" y="169"/>
                    </a:cubicBezTo>
                    <a:cubicBezTo>
                      <a:pt x="252" y="109"/>
                      <a:pt x="453" y="94"/>
                      <a:pt x="653" y="94"/>
                    </a:cubicBezTo>
                    <a:cubicBezTo>
                      <a:pt x="839" y="94"/>
                      <a:pt x="1024" y="107"/>
                      <a:pt x="1200" y="107"/>
                    </a:cubicBezTo>
                    <a:cubicBezTo>
                      <a:pt x="1628" y="107"/>
                      <a:pt x="2047" y="151"/>
                      <a:pt x="2476" y="196"/>
                    </a:cubicBezTo>
                    <a:cubicBezTo>
                      <a:pt x="2502" y="196"/>
                      <a:pt x="2511" y="151"/>
                      <a:pt x="2485" y="142"/>
                    </a:cubicBezTo>
                    <a:cubicBezTo>
                      <a:pt x="2056" y="26"/>
                      <a:pt x="1646" y="9"/>
                      <a:pt x="1200" y="9"/>
                    </a:cubicBezTo>
                    <a:cubicBezTo>
                      <a:pt x="1044" y="9"/>
                      <a:pt x="880" y="1"/>
                      <a:pt x="7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12225;p36"/>
              <p:cNvSpPr/>
              <p:nvPr/>
            </p:nvSpPr>
            <p:spPr>
              <a:xfrm>
                <a:off x="7593035" y="4746979"/>
                <a:ext cx="465272" cy="37144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665" extrusionOk="0">
                    <a:moveTo>
                      <a:pt x="5002" y="1"/>
                    </a:moveTo>
                    <a:cubicBezTo>
                      <a:pt x="3320" y="1"/>
                      <a:pt x="1641" y="124"/>
                      <a:pt x="33" y="610"/>
                    </a:cubicBezTo>
                    <a:cubicBezTo>
                      <a:pt x="0" y="618"/>
                      <a:pt x="5" y="664"/>
                      <a:pt x="34" y="664"/>
                    </a:cubicBezTo>
                    <a:cubicBezTo>
                      <a:pt x="37" y="664"/>
                      <a:pt x="39" y="664"/>
                      <a:pt x="42" y="663"/>
                    </a:cubicBezTo>
                    <a:cubicBezTo>
                      <a:pt x="1336" y="333"/>
                      <a:pt x="2647" y="208"/>
                      <a:pt x="3985" y="199"/>
                    </a:cubicBezTo>
                    <a:cubicBezTo>
                      <a:pt x="4067" y="198"/>
                      <a:pt x="4149" y="198"/>
                      <a:pt x="4231" y="198"/>
                    </a:cubicBezTo>
                    <a:cubicBezTo>
                      <a:pt x="5017" y="198"/>
                      <a:pt x="5819" y="241"/>
                      <a:pt x="6614" y="241"/>
                    </a:cubicBezTo>
                    <a:cubicBezTo>
                      <a:pt x="7178" y="241"/>
                      <a:pt x="7738" y="219"/>
                      <a:pt x="8285" y="146"/>
                    </a:cubicBezTo>
                    <a:cubicBezTo>
                      <a:pt x="8321" y="146"/>
                      <a:pt x="8330" y="92"/>
                      <a:pt x="8285" y="92"/>
                    </a:cubicBezTo>
                    <a:cubicBezTo>
                      <a:pt x="7203" y="54"/>
                      <a:pt x="6102" y="1"/>
                      <a:pt x="50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12226;p36"/>
              <p:cNvSpPr/>
              <p:nvPr/>
            </p:nvSpPr>
            <p:spPr>
              <a:xfrm>
                <a:off x="7858958" y="4704642"/>
                <a:ext cx="158014" cy="8490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152" extrusionOk="0">
                    <a:moveTo>
                      <a:pt x="511" y="1"/>
                    </a:moveTo>
                    <a:cubicBezTo>
                      <a:pt x="364" y="1"/>
                      <a:pt x="218" y="1"/>
                      <a:pt x="72" y="3"/>
                    </a:cubicBezTo>
                    <a:cubicBezTo>
                      <a:pt x="0" y="3"/>
                      <a:pt x="0" y="110"/>
                      <a:pt x="72" y="119"/>
                    </a:cubicBezTo>
                    <a:cubicBezTo>
                      <a:pt x="686" y="125"/>
                      <a:pt x="1293" y="151"/>
                      <a:pt x="1902" y="151"/>
                    </a:cubicBezTo>
                    <a:cubicBezTo>
                      <a:pt x="2195" y="151"/>
                      <a:pt x="2488" y="145"/>
                      <a:pt x="2784" y="128"/>
                    </a:cubicBezTo>
                    <a:cubicBezTo>
                      <a:pt x="2828" y="128"/>
                      <a:pt x="2828" y="65"/>
                      <a:pt x="2784" y="65"/>
                    </a:cubicBezTo>
                    <a:cubicBezTo>
                      <a:pt x="2029" y="20"/>
                      <a:pt x="1268" y="1"/>
                      <a:pt x="5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12227;p36"/>
              <p:cNvSpPr/>
              <p:nvPr/>
            </p:nvSpPr>
            <p:spPr>
              <a:xfrm>
                <a:off x="7778695" y="4709110"/>
                <a:ext cx="34965" cy="5809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04" extrusionOk="0">
                    <a:moveTo>
                      <a:pt x="478" y="1"/>
                    </a:moveTo>
                    <a:cubicBezTo>
                      <a:pt x="440" y="1"/>
                      <a:pt x="402" y="3"/>
                      <a:pt x="367" y="3"/>
                    </a:cubicBezTo>
                    <a:cubicBezTo>
                      <a:pt x="269" y="12"/>
                      <a:pt x="162" y="12"/>
                      <a:pt x="55" y="12"/>
                    </a:cubicBezTo>
                    <a:cubicBezTo>
                      <a:pt x="1" y="12"/>
                      <a:pt x="1" y="92"/>
                      <a:pt x="55" y="92"/>
                    </a:cubicBezTo>
                    <a:cubicBezTo>
                      <a:pt x="153" y="92"/>
                      <a:pt x="242" y="101"/>
                      <a:pt x="331" y="101"/>
                    </a:cubicBezTo>
                    <a:cubicBezTo>
                      <a:pt x="376" y="101"/>
                      <a:pt x="420" y="103"/>
                      <a:pt x="464" y="103"/>
                    </a:cubicBezTo>
                    <a:cubicBezTo>
                      <a:pt x="507" y="103"/>
                      <a:pt x="550" y="101"/>
                      <a:pt x="590" y="92"/>
                    </a:cubicBezTo>
                    <a:cubicBezTo>
                      <a:pt x="625" y="83"/>
                      <a:pt x="625" y="21"/>
                      <a:pt x="590" y="12"/>
                    </a:cubicBezTo>
                    <a:cubicBezTo>
                      <a:pt x="554" y="3"/>
                      <a:pt x="516" y="1"/>
                      <a:pt x="4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28" name="Google Shape;12228;p36"/>
            <p:cNvGrpSpPr/>
            <p:nvPr/>
          </p:nvGrpSpPr>
          <p:grpSpPr>
            <a:xfrm rot="-3383172">
              <a:off x="7655384" y="2530044"/>
              <a:ext cx="4642989" cy="2487254"/>
              <a:chOff x="5683524" y="3609799"/>
              <a:chExt cx="4642922" cy="2487218"/>
            </a:xfrm>
          </p:grpSpPr>
          <p:grpSp>
            <p:nvGrpSpPr>
              <p:cNvPr id="12229" name="Google Shape;12229;p36"/>
              <p:cNvGrpSpPr/>
              <p:nvPr/>
            </p:nvGrpSpPr>
            <p:grpSpPr>
              <a:xfrm>
                <a:off x="6411213" y="3650537"/>
                <a:ext cx="3102041" cy="1858991"/>
                <a:chOff x="1998987" y="1205534"/>
                <a:chExt cx="2649280" cy="1587660"/>
              </a:xfrm>
            </p:grpSpPr>
            <p:sp>
              <p:nvSpPr>
                <p:cNvPr id="12230" name="Google Shape;12230;p36"/>
                <p:cNvSpPr/>
                <p:nvPr/>
              </p:nvSpPr>
              <p:spPr>
                <a:xfrm>
                  <a:off x="3855856" y="1879022"/>
                  <a:ext cx="792411" cy="87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0" h="1009" extrusionOk="0">
                      <a:moveTo>
                        <a:pt x="63" y="1"/>
                      </a:moveTo>
                      <a:cubicBezTo>
                        <a:pt x="46" y="36"/>
                        <a:pt x="28" y="81"/>
                        <a:pt x="10" y="125"/>
                      </a:cubicBezTo>
                      <a:cubicBezTo>
                        <a:pt x="10" y="125"/>
                        <a:pt x="10" y="125"/>
                        <a:pt x="1" y="134"/>
                      </a:cubicBezTo>
                      <a:cubicBezTo>
                        <a:pt x="367" y="259"/>
                        <a:pt x="724" y="411"/>
                        <a:pt x="1071" y="571"/>
                      </a:cubicBezTo>
                      <a:cubicBezTo>
                        <a:pt x="2050" y="885"/>
                        <a:pt x="3142" y="1008"/>
                        <a:pt x="4186" y="1008"/>
                      </a:cubicBezTo>
                      <a:cubicBezTo>
                        <a:pt x="4417" y="1008"/>
                        <a:pt x="4647" y="1002"/>
                        <a:pt x="4872" y="991"/>
                      </a:cubicBezTo>
                      <a:cubicBezTo>
                        <a:pt x="5844" y="946"/>
                        <a:pt x="6763" y="839"/>
                        <a:pt x="7709" y="661"/>
                      </a:cubicBezTo>
                      <a:cubicBezTo>
                        <a:pt x="8182" y="571"/>
                        <a:pt x="8636" y="420"/>
                        <a:pt x="9109" y="340"/>
                      </a:cubicBezTo>
                      <a:lnTo>
                        <a:pt x="9109" y="340"/>
                      </a:lnTo>
                      <a:cubicBezTo>
                        <a:pt x="8467" y="402"/>
                        <a:pt x="7843" y="545"/>
                        <a:pt x="7200" y="589"/>
                      </a:cubicBezTo>
                      <a:cubicBezTo>
                        <a:pt x="6940" y="611"/>
                        <a:pt x="6673" y="622"/>
                        <a:pt x="6403" y="622"/>
                      </a:cubicBezTo>
                      <a:cubicBezTo>
                        <a:pt x="5767" y="622"/>
                        <a:pt x="5117" y="560"/>
                        <a:pt x="4515" y="429"/>
                      </a:cubicBezTo>
                      <a:cubicBezTo>
                        <a:pt x="3543" y="206"/>
                        <a:pt x="2561" y="18"/>
                        <a:pt x="1553" y="9"/>
                      </a:cubicBezTo>
                      <a:cubicBezTo>
                        <a:pt x="1243" y="9"/>
                        <a:pt x="926" y="31"/>
                        <a:pt x="611" y="31"/>
                      </a:cubicBezTo>
                      <a:cubicBezTo>
                        <a:pt x="427" y="31"/>
                        <a:pt x="244" y="24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1" name="Google Shape;12231;p36"/>
                <p:cNvSpPr/>
                <p:nvPr/>
              </p:nvSpPr>
              <p:spPr>
                <a:xfrm>
                  <a:off x="3308833" y="1920773"/>
                  <a:ext cx="1134600" cy="284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44" h="3269" extrusionOk="0">
                      <a:moveTo>
                        <a:pt x="22" y="712"/>
                      </a:moveTo>
                      <a:cubicBezTo>
                        <a:pt x="15" y="713"/>
                        <a:pt x="8" y="715"/>
                        <a:pt x="1" y="716"/>
                      </a:cubicBezTo>
                      <a:cubicBezTo>
                        <a:pt x="8" y="715"/>
                        <a:pt x="15" y="713"/>
                        <a:pt x="22" y="712"/>
                      </a:cubicBezTo>
                      <a:close/>
                      <a:moveTo>
                        <a:pt x="2375" y="0"/>
                      </a:moveTo>
                      <a:cubicBezTo>
                        <a:pt x="2292" y="0"/>
                        <a:pt x="2208" y="4"/>
                        <a:pt x="2124" y="11"/>
                      </a:cubicBezTo>
                      <a:cubicBezTo>
                        <a:pt x="1490" y="74"/>
                        <a:pt x="911" y="413"/>
                        <a:pt x="331" y="627"/>
                      </a:cubicBezTo>
                      <a:cubicBezTo>
                        <a:pt x="231" y="660"/>
                        <a:pt x="123" y="693"/>
                        <a:pt x="22" y="712"/>
                      </a:cubicBezTo>
                      <a:lnTo>
                        <a:pt x="22" y="712"/>
                      </a:lnTo>
                      <a:cubicBezTo>
                        <a:pt x="481" y="632"/>
                        <a:pt x="940" y="576"/>
                        <a:pt x="1409" y="576"/>
                      </a:cubicBezTo>
                      <a:cubicBezTo>
                        <a:pt x="1498" y="576"/>
                        <a:pt x="1588" y="578"/>
                        <a:pt x="1678" y="582"/>
                      </a:cubicBezTo>
                      <a:cubicBezTo>
                        <a:pt x="2927" y="645"/>
                        <a:pt x="4060" y="966"/>
                        <a:pt x="5193" y="1483"/>
                      </a:cubicBezTo>
                      <a:cubicBezTo>
                        <a:pt x="6504" y="2090"/>
                        <a:pt x="7878" y="2607"/>
                        <a:pt x="9278" y="2964"/>
                      </a:cubicBezTo>
                      <a:cubicBezTo>
                        <a:pt x="9883" y="3121"/>
                        <a:pt x="10549" y="3269"/>
                        <a:pt x="11192" y="3269"/>
                      </a:cubicBezTo>
                      <a:cubicBezTo>
                        <a:pt x="11868" y="3269"/>
                        <a:pt x="12517" y="3105"/>
                        <a:pt x="13043" y="2616"/>
                      </a:cubicBezTo>
                      <a:lnTo>
                        <a:pt x="13043" y="2616"/>
                      </a:lnTo>
                      <a:cubicBezTo>
                        <a:pt x="12758" y="2732"/>
                        <a:pt x="12392" y="2759"/>
                        <a:pt x="12151" y="2795"/>
                      </a:cubicBezTo>
                      <a:cubicBezTo>
                        <a:pt x="11875" y="2831"/>
                        <a:pt x="11596" y="2849"/>
                        <a:pt x="11318" y="2849"/>
                      </a:cubicBezTo>
                      <a:cubicBezTo>
                        <a:pt x="11119" y="2849"/>
                        <a:pt x="10921" y="2840"/>
                        <a:pt x="10724" y="2821"/>
                      </a:cubicBezTo>
                      <a:cubicBezTo>
                        <a:pt x="9047" y="2643"/>
                        <a:pt x="7530" y="1929"/>
                        <a:pt x="5969" y="1331"/>
                      </a:cubicBezTo>
                      <a:cubicBezTo>
                        <a:pt x="4803" y="879"/>
                        <a:pt x="3677" y="0"/>
                        <a:pt x="2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2" name="Google Shape;12232;p36"/>
                <p:cNvSpPr/>
                <p:nvPr/>
              </p:nvSpPr>
              <p:spPr>
                <a:xfrm>
                  <a:off x="3138872" y="1543018"/>
                  <a:ext cx="260078" cy="303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3489" extrusionOk="0">
                      <a:moveTo>
                        <a:pt x="2258" y="1"/>
                      </a:moveTo>
                      <a:cubicBezTo>
                        <a:pt x="2188" y="29"/>
                        <a:pt x="2111" y="42"/>
                        <a:pt x="2031" y="42"/>
                      </a:cubicBezTo>
                      <a:cubicBezTo>
                        <a:pt x="1959" y="42"/>
                        <a:pt x="1884" y="31"/>
                        <a:pt x="1812" y="10"/>
                      </a:cubicBezTo>
                      <a:lnTo>
                        <a:pt x="1812" y="10"/>
                      </a:lnTo>
                      <a:cubicBezTo>
                        <a:pt x="2374" y="634"/>
                        <a:pt x="2356" y="1473"/>
                        <a:pt x="1928" y="2213"/>
                      </a:cubicBezTo>
                      <a:cubicBezTo>
                        <a:pt x="1596" y="2774"/>
                        <a:pt x="828" y="3359"/>
                        <a:pt x="107" y="3359"/>
                      </a:cubicBezTo>
                      <a:cubicBezTo>
                        <a:pt x="72" y="3359"/>
                        <a:pt x="36" y="3358"/>
                        <a:pt x="1" y="3355"/>
                      </a:cubicBezTo>
                      <a:lnTo>
                        <a:pt x="1" y="3355"/>
                      </a:lnTo>
                      <a:cubicBezTo>
                        <a:pt x="90" y="3400"/>
                        <a:pt x="179" y="3444"/>
                        <a:pt x="269" y="3489"/>
                      </a:cubicBezTo>
                      <a:cubicBezTo>
                        <a:pt x="938" y="3489"/>
                        <a:pt x="1740" y="3016"/>
                        <a:pt x="2169" y="2525"/>
                      </a:cubicBezTo>
                      <a:cubicBezTo>
                        <a:pt x="2740" y="1874"/>
                        <a:pt x="2989" y="875"/>
                        <a:pt x="2704" y="45"/>
                      </a:cubicBezTo>
                      <a:lnTo>
                        <a:pt x="2704" y="45"/>
                      </a:lnTo>
                      <a:cubicBezTo>
                        <a:pt x="2659" y="54"/>
                        <a:pt x="2624" y="54"/>
                        <a:pt x="2588" y="54"/>
                      </a:cubicBezTo>
                      <a:cubicBezTo>
                        <a:pt x="2481" y="54"/>
                        <a:pt x="2374" y="36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3" name="Google Shape;12233;p36"/>
                <p:cNvSpPr/>
                <p:nvPr/>
              </p:nvSpPr>
              <p:spPr>
                <a:xfrm>
                  <a:off x="3013968" y="1376972"/>
                  <a:ext cx="102552" cy="133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" h="1536" extrusionOk="0">
                      <a:moveTo>
                        <a:pt x="518" y="1"/>
                      </a:moveTo>
                      <a:lnTo>
                        <a:pt x="518" y="1"/>
                      </a:lnTo>
                      <a:cubicBezTo>
                        <a:pt x="456" y="27"/>
                        <a:pt x="384" y="45"/>
                        <a:pt x="331" y="90"/>
                      </a:cubicBezTo>
                      <a:cubicBezTo>
                        <a:pt x="54" y="259"/>
                        <a:pt x="1" y="616"/>
                        <a:pt x="161" y="893"/>
                      </a:cubicBezTo>
                      <a:cubicBezTo>
                        <a:pt x="375" y="1250"/>
                        <a:pt x="759" y="1517"/>
                        <a:pt x="1178" y="1535"/>
                      </a:cubicBezTo>
                      <a:cubicBezTo>
                        <a:pt x="723" y="1339"/>
                        <a:pt x="366" y="955"/>
                        <a:pt x="384" y="438"/>
                      </a:cubicBezTo>
                      <a:cubicBezTo>
                        <a:pt x="393" y="268"/>
                        <a:pt x="447" y="126"/>
                        <a:pt x="5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4" name="Google Shape;12234;p36"/>
                <p:cNvSpPr/>
                <p:nvPr/>
              </p:nvSpPr>
              <p:spPr>
                <a:xfrm>
                  <a:off x="2727105" y="1205534"/>
                  <a:ext cx="198494" cy="316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3639" extrusionOk="0">
                      <a:moveTo>
                        <a:pt x="2282" y="0"/>
                      </a:moveTo>
                      <a:lnTo>
                        <a:pt x="2282" y="0"/>
                      </a:lnTo>
                      <a:cubicBezTo>
                        <a:pt x="1470" y="187"/>
                        <a:pt x="497" y="785"/>
                        <a:pt x="283" y="1588"/>
                      </a:cubicBezTo>
                      <a:cubicBezTo>
                        <a:pt x="1" y="2644"/>
                        <a:pt x="787" y="3638"/>
                        <a:pt x="1784" y="3638"/>
                      </a:cubicBezTo>
                      <a:cubicBezTo>
                        <a:pt x="1857" y="3638"/>
                        <a:pt x="1931" y="3633"/>
                        <a:pt x="2005" y="3622"/>
                      </a:cubicBezTo>
                      <a:cubicBezTo>
                        <a:pt x="1648" y="3613"/>
                        <a:pt x="1282" y="3488"/>
                        <a:pt x="1122" y="3354"/>
                      </a:cubicBezTo>
                      <a:cubicBezTo>
                        <a:pt x="399" y="2757"/>
                        <a:pt x="399" y="1722"/>
                        <a:pt x="935" y="1008"/>
                      </a:cubicBezTo>
                      <a:cubicBezTo>
                        <a:pt x="1256" y="571"/>
                        <a:pt x="1755" y="232"/>
                        <a:pt x="22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5" name="Google Shape;12235;p36"/>
                <p:cNvSpPr/>
                <p:nvPr/>
              </p:nvSpPr>
              <p:spPr>
                <a:xfrm>
                  <a:off x="2690399" y="2051939"/>
                  <a:ext cx="1462002" cy="379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08" h="4360" extrusionOk="0">
                      <a:moveTo>
                        <a:pt x="1315" y="1"/>
                      </a:moveTo>
                      <a:cubicBezTo>
                        <a:pt x="870" y="1"/>
                        <a:pt x="429" y="37"/>
                        <a:pt x="1" y="118"/>
                      </a:cubicBezTo>
                      <a:cubicBezTo>
                        <a:pt x="36" y="323"/>
                        <a:pt x="45" y="519"/>
                        <a:pt x="27" y="716"/>
                      </a:cubicBezTo>
                      <a:cubicBezTo>
                        <a:pt x="27" y="733"/>
                        <a:pt x="27" y="742"/>
                        <a:pt x="18" y="760"/>
                      </a:cubicBezTo>
                      <a:cubicBezTo>
                        <a:pt x="301" y="702"/>
                        <a:pt x="579" y="675"/>
                        <a:pt x="852" y="675"/>
                      </a:cubicBezTo>
                      <a:cubicBezTo>
                        <a:pt x="2661" y="675"/>
                        <a:pt x="4261" y="1844"/>
                        <a:pt x="5835" y="2643"/>
                      </a:cubicBezTo>
                      <a:cubicBezTo>
                        <a:pt x="6914" y="3196"/>
                        <a:pt x="8021" y="3695"/>
                        <a:pt x="9198" y="4043"/>
                      </a:cubicBezTo>
                      <a:cubicBezTo>
                        <a:pt x="9774" y="4216"/>
                        <a:pt x="10444" y="4360"/>
                        <a:pt x="11095" y="4360"/>
                      </a:cubicBezTo>
                      <a:cubicBezTo>
                        <a:pt x="11382" y="4360"/>
                        <a:pt x="11666" y="4332"/>
                        <a:pt x="11937" y="4266"/>
                      </a:cubicBezTo>
                      <a:cubicBezTo>
                        <a:pt x="12428" y="3963"/>
                        <a:pt x="12909" y="3660"/>
                        <a:pt x="13427" y="3401"/>
                      </a:cubicBezTo>
                      <a:cubicBezTo>
                        <a:pt x="14310" y="2973"/>
                        <a:pt x="15202" y="2705"/>
                        <a:pt x="16165" y="2553"/>
                      </a:cubicBezTo>
                      <a:cubicBezTo>
                        <a:pt x="16380" y="2527"/>
                        <a:pt x="16594" y="2491"/>
                        <a:pt x="16808" y="2455"/>
                      </a:cubicBezTo>
                      <a:cubicBezTo>
                        <a:pt x="16290" y="2437"/>
                        <a:pt x="15764" y="2348"/>
                        <a:pt x="15264" y="2232"/>
                      </a:cubicBezTo>
                      <a:cubicBezTo>
                        <a:pt x="14479" y="2910"/>
                        <a:pt x="13355" y="3062"/>
                        <a:pt x="12356" y="3071"/>
                      </a:cubicBezTo>
                      <a:cubicBezTo>
                        <a:pt x="12282" y="3072"/>
                        <a:pt x="12208" y="3073"/>
                        <a:pt x="12133" y="3073"/>
                      </a:cubicBezTo>
                      <a:cubicBezTo>
                        <a:pt x="11365" y="3073"/>
                        <a:pt x="10582" y="2987"/>
                        <a:pt x="9858" y="2767"/>
                      </a:cubicBezTo>
                      <a:cubicBezTo>
                        <a:pt x="9020" y="2500"/>
                        <a:pt x="8208" y="2161"/>
                        <a:pt x="7423" y="1759"/>
                      </a:cubicBezTo>
                      <a:cubicBezTo>
                        <a:pt x="6549" y="1322"/>
                        <a:pt x="5710" y="849"/>
                        <a:pt x="4764" y="564"/>
                      </a:cubicBezTo>
                      <a:cubicBezTo>
                        <a:pt x="3685" y="247"/>
                        <a:pt x="2485" y="1"/>
                        <a:pt x="131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6" name="Google Shape;12236;p36"/>
                <p:cNvSpPr/>
                <p:nvPr/>
              </p:nvSpPr>
              <p:spPr>
                <a:xfrm>
                  <a:off x="1998987" y="2139702"/>
                  <a:ext cx="270168" cy="393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6" h="4524" extrusionOk="0">
                      <a:moveTo>
                        <a:pt x="590" y="1"/>
                      </a:moveTo>
                      <a:cubicBezTo>
                        <a:pt x="527" y="19"/>
                        <a:pt x="474" y="28"/>
                        <a:pt x="411" y="28"/>
                      </a:cubicBezTo>
                      <a:cubicBezTo>
                        <a:pt x="81" y="331"/>
                        <a:pt x="1" y="929"/>
                        <a:pt x="54" y="1339"/>
                      </a:cubicBezTo>
                      <a:cubicBezTo>
                        <a:pt x="117" y="1874"/>
                        <a:pt x="304" y="2392"/>
                        <a:pt x="590" y="2856"/>
                      </a:cubicBezTo>
                      <a:cubicBezTo>
                        <a:pt x="1071" y="3641"/>
                        <a:pt x="2026" y="4203"/>
                        <a:pt x="2882" y="4524"/>
                      </a:cubicBezTo>
                      <a:cubicBezTo>
                        <a:pt x="2954" y="4444"/>
                        <a:pt x="3034" y="4354"/>
                        <a:pt x="3105" y="4274"/>
                      </a:cubicBezTo>
                      <a:cubicBezTo>
                        <a:pt x="2302" y="4087"/>
                        <a:pt x="1491" y="3462"/>
                        <a:pt x="1062" y="2766"/>
                      </a:cubicBezTo>
                      <a:cubicBezTo>
                        <a:pt x="813" y="2356"/>
                        <a:pt x="563" y="1848"/>
                        <a:pt x="545" y="1366"/>
                      </a:cubicBezTo>
                      <a:cubicBezTo>
                        <a:pt x="518" y="857"/>
                        <a:pt x="616" y="492"/>
                        <a:pt x="768" y="28"/>
                      </a:cubicBezTo>
                      <a:cubicBezTo>
                        <a:pt x="706" y="28"/>
                        <a:pt x="643" y="19"/>
                        <a:pt x="5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7" name="Google Shape;12237;p36"/>
                <p:cNvSpPr/>
                <p:nvPr/>
              </p:nvSpPr>
              <p:spPr>
                <a:xfrm>
                  <a:off x="2013774" y="1976005"/>
                  <a:ext cx="113338" cy="15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" h="1761" extrusionOk="0">
                      <a:moveTo>
                        <a:pt x="455" y="1"/>
                      </a:moveTo>
                      <a:lnTo>
                        <a:pt x="455" y="1"/>
                      </a:lnTo>
                      <a:cubicBezTo>
                        <a:pt x="643" y="286"/>
                        <a:pt x="705" y="652"/>
                        <a:pt x="652" y="1000"/>
                      </a:cubicBezTo>
                      <a:cubicBezTo>
                        <a:pt x="589" y="1383"/>
                        <a:pt x="330" y="1642"/>
                        <a:pt x="0" y="1758"/>
                      </a:cubicBezTo>
                      <a:cubicBezTo>
                        <a:pt x="25" y="1759"/>
                        <a:pt x="49" y="1760"/>
                        <a:pt x="74" y="1760"/>
                      </a:cubicBezTo>
                      <a:cubicBezTo>
                        <a:pt x="374" y="1760"/>
                        <a:pt x="686" y="1659"/>
                        <a:pt x="884" y="1428"/>
                      </a:cubicBezTo>
                      <a:cubicBezTo>
                        <a:pt x="1303" y="946"/>
                        <a:pt x="1071" y="179"/>
                        <a:pt x="4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8" name="Google Shape;12238;p36"/>
                <p:cNvSpPr/>
                <p:nvPr/>
              </p:nvSpPr>
              <p:spPr>
                <a:xfrm>
                  <a:off x="2445982" y="1809177"/>
                  <a:ext cx="211889" cy="392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4513" extrusionOk="0">
                      <a:moveTo>
                        <a:pt x="0" y="1"/>
                      </a:moveTo>
                      <a:cubicBezTo>
                        <a:pt x="571" y="366"/>
                        <a:pt x="1080" y="839"/>
                        <a:pt x="1463" y="1366"/>
                      </a:cubicBezTo>
                      <a:cubicBezTo>
                        <a:pt x="1972" y="2044"/>
                        <a:pt x="2213" y="3141"/>
                        <a:pt x="1669" y="3881"/>
                      </a:cubicBezTo>
                      <a:cubicBezTo>
                        <a:pt x="1407" y="4230"/>
                        <a:pt x="991" y="4419"/>
                        <a:pt x="580" y="4419"/>
                      </a:cubicBezTo>
                      <a:cubicBezTo>
                        <a:pt x="487" y="4419"/>
                        <a:pt x="394" y="4410"/>
                        <a:pt x="304" y="4390"/>
                      </a:cubicBezTo>
                      <a:lnTo>
                        <a:pt x="304" y="4390"/>
                      </a:lnTo>
                      <a:cubicBezTo>
                        <a:pt x="482" y="4461"/>
                        <a:pt x="672" y="4513"/>
                        <a:pt x="864" y="4513"/>
                      </a:cubicBezTo>
                      <a:cubicBezTo>
                        <a:pt x="960" y="4513"/>
                        <a:pt x="1056" y="4500"/>
                        <a:pt x="1151" y="4470"/>
                      </a:cubicBezTo>
                      <a:cubicBezTo>
                        <a:pt x="1490" y="4363"/>
                        <a:pt x="1918" y="4194"/>
                        <a:pt x="2079" y="3846"/>
                      </a:cubicBezTo>
                      <a:cubicBezTo>
                        <a:pt x="2347" y="3284"/>
                        <a:pt x="2436" y="2552"/>
                        <a:pt x="2159" y="1981"/>
                      </a:cubicBezTo>
                      <a:cubicBezTo>
                        <a:pt x="1749" y="1125"/>
                        <a:pt x="910" y="349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9" name="Google Shape;12239;p36"/>
                <p:cNvSpPr/>
                <p:nvPr/>
              </p:nvSpPr>
              <p:spPr>
                <a:xfrm>
                  <a:off x="2233401" y="1990792"/>
                  <a:ext cx="119514" cy="148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4" h="1704" extrusionOk="0">
                      <a:moveTo>
                        <a:pt x="785" y="0"/>
                      </a:moveTo>
                      <a:lnTo>
                        <a:pt x="785" y="0"/>
                      </a:lnTo>
                      <a:cubicBezTo>
                        <a:pt x="856" y="134"/>
                        <a:pt x="901" y="286"/>
                        <a:pt x="919" y="446"/>
                      </a:cubicBezTo>
                      <a:cubicBezTo>
                        <a:pt x="963" y="981"/>
                        <a:pt x="642" y="1588"/>
                        <a:pt x="62" y="1677"/>
                      </a:cubicBezTo>
                      <a:cubicBezTo>
                        <a:pt x="36" y="1686"/>
                        <a:pt x="18" y="1686"/>
                        <a:pt x="0" y="1686"/>
                      </a:cubicBezTo>
                      <a:cubicBezTo>
                        <a:pt x="67" y="1698"/>
                        <a:pt x="135" y="1704"/>
                        <a:pt x="204" y="1704"/>
                      </a:cubicBezTo>
                      <a:cubicBezTo>
                        <a:pt x="655" y="1704"/>
                        <a:pt x="1132" y="1456"/>
                        <a:pt x="1240" y="999"/>
                      </a:cubicBezTo>
                      <a:cubicBezTo>
                        <a:pt x="1374" y="491"/>
                        <a:pt x="1133" y="241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0" name="Google Shape;12240;p36"/>
                <p:cNvSpPr/>
                <p:nvPr/>
              </p:nvSpPr>
              <p:spPr>
                <a:xfrm>
                  <a:off x="3436869" y="1439859"/>
                  <a:ext cx="298089" cy="481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7" h="5541" extrusionOk="0">
                      <a:moveTo>
                        <a:pt x="991" y="0"/>
                      </a:moveTo>
                      <a:cubicBezTo>
                        <a:pt x="1508" y="330"/>
                        <a:pt x="1892" y="1035"/>
                        <a:pt x="2124" y="1526"/>
                      </a:cubicBezTo>
                      <a:cubicBezTo>
                        <a:pt x="2365" y="2052"/>
                        <a:pt x="2293" y="2828"/>
                        <a:pt x="2115" y="3363"/>
                      </a:cubicBezTo>
                      <a:cubicBezTo>
                        <a:pt x="1812" y="4247"/>
                        <a:pt x="955" y="5192"/>
                        <a:pt x="1" y="5540"/>
                      </a:cubicBezTo>
                      <a:cubicBezTo>
                        <a:pt x="45" y="5540"/>
                        <a:pt x="99" y="5540"/>
                        <a:pt x="152" y="5531"/>
                      </a:cubicBezTo>
                      <a:cubicBezTo>
                        <a:pt x="286" y="5496"/>
                        <a:pt x="420" y="5460"/>
                        <a:pt x="563" y="5451"/>
                      </a:cubicBezTo>
                      <a:cubicBezTo>
                        <a:pt x="687" y="5433"/>
                        <a:pt x="812" y="5433"/>
                        <a:pt x="928" y="5433"/>
                      </a:cubicBezTo>
                      <a:cubicBezTo>
                        <a:pt x="1713" y="5299"/>
                        <a:pt x="2534" y="5032"/>
                        <a:pt x="2962" y="4505"/>
                      </a:cubicBezTo>
                      <a:cubicBezTo>
                        <a:pt x="3373" y="4006"/>
                        <a:pt x="3426" y="3292"/>
                        <a:pt x="3310" y="2677"/>
                      </a:cubicBezTo>
                      <a:cubicBezTo>
                        <a:pt x="3132" y="1749"/>
                        <a:pt x="2632" y="1044"/>
                        <a:pt x="1963" y="420"/>
                      </a:cubicBezTo>
                      <a:cubicBezTo>
                        <a:pt x="1713" y="268"/>
                        <a:pt x="1455" y="143"/>
                        <a:pt x="1196" y="63"/>
                      </a:cubicBezTo>
                      <a:cubicBezTo>
                        <a:pt x="1125" y="36"/>
                        <a:pt x="1062" y="18"/>
                        <a:pt x="9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1" name="Google Shape;12241;p36"/>
                <p:cNvSpPr/>
                <p:nvPr/>
              </p:nvSpPr>
              <p:spPr>
                <a:xfrm>
                  <a:off x="2641515" y="2528504"/>
                  <a:ext cx="205714" cy="264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3043" extrusionOk="0">
                      <a:moveTo>
                        <a:pt x="259" y="0"/>
                      </a:moveTo>
                      <a:lnTo>
                        <a:pt x="259" y="0"/>
                      </a:lnTo>
                      <a:cubicBezTo>
                        <a:pt x="0" y="794"/>
                        <a:pt x="313" y="2124"/>
                        <a:pt x="955" y="2632"/>
                      </a:cubicBezTo>
                      <a:cubicBezTo>
                        <a:pt x="1365" y="2953"/>
                        <a:pt x="1856" y="3034"/>
                        <a:pt x="2365" y="3042"/>
                      </a:cubicBezTo>
                      <a:cubicBezTo>
                        <a:pt x="2008" y="2900"/>
                        <a:pt x="1731" y="2516"/>
                        <a:pt x="1562" y="2195"/>
                      </a:cubicBezTo>
                      <a:cubicBezTo>
                        <a:pt x="1312" y="1704"/>
                        <a:pt x="1214" y="678"/>
                        <a:pt x="1624" y="197"/>
                      </a:cubicBezTo>
                      <a:lnTo>
                        <a:pt x="1624" y="197"/>
                      </a:lnTo>
                      <a:cubicBezTo>
                        <a:pt x="1580" y="205"/>
                        <a:pt x="1534" y="209"/>
                        <a:pt x="1486" y="209"/>
                      </a:cubicBezTo>
                      <a:cubicBezTo>
                        <a:pt x="1428" y="209"/>
                        <a:pt x="1367" y="202"/>
                        <a:pt x="1303" y="188"/>
                      </a:cubicBezTo>
                      <a:lnTo>
                        <a:pt x="1294" y="188"/>
                      </a:lnTo>
                      <a:cubicBezTo>
                        <a:pt x="1185" y="237"/>
                        <a:pt x="1057" y="262"/>
                        <a:pt x="926" y="262"/>
                      </a:cubicBezTo>
                      <a:cubicBezTo>
                        <a:pt x="680" y="262"/>
                        <a:pt x="422" y="175"/>
                        <a:pt x="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2" name="Google Shape;12242;p36"/>
                <p:cNvSpPr/>
                <p:nvPr/>
              </p:nvSpPr>
              <p:spPr>
                <a:xfrm>
                  <a:off x="2532093" y="2425519"/>
                  <a:ext cx="163788" cy="35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" h="4057" extrusionOk="0">
                      <a:moveTo>
                        <a:pt x="1328" y="1"/>
                      </a:moveTo>
                      <a:cubicBezTo>
                        <a:pt x="1270" y="1"/>
                        <a:pt x="1210" y="3"/>
                        <a:pt x="1151" y="7"/>
                      </a:cubicBezTo>
                      <a:cubicBezTo>
                        <a:pt x="723" y="167"/>
                        <a:pt x="420" y="721"/>
                        <a:pt x="250" y="1113"/>
                      </a:cubicBezTo>
                      <a:cubicBezTo>
                        <a:pt x="63" y="1550"/>
                        <a:pt x="1" y="1987"/>
                        <a:pt x="54" y="2460"/>
                      </a:cubicBezTo>
                      <a:cubicBezTo>
                        <a:pt x="99" y="2835"/>
                        <a:pt x="250" y="3156"/>
                        <a:pt x="473" y="3459"/>
                      </a:cubicBezTo>
                      <a:cubicBezTo>
                        <a:pt x="607" y="3638"/>
                        <a:pt x="723" y="3887"/>
                        <a:pt x="928" y="3995"/>
                      </a:cubicBezTo>
                      <a:cubicBezTo>
                        <a:pt x="928" y="3995"/>
                        <a:pt x="928" y="4003"/>
                        <a:pt x="928" y="4003"/>
                      </a:cubicBezTo>
                      <a:cubicBezTo>
                        <a:pt x="1250" y="4003"/>
                        <a:pt x="1571" y="4021"/>
                        <a:pt x="1883" y="4057"/>
                      </a:cubicBezTo>
                      <a:cubicBezTo>
                        <a:pt x="1401" y="3807"/>
                        <a:pt x="1098" y="3218"/>
                        <a:pt x="1000" y="2683"/>
                      </a:cubicBezTo>
                      <a:cubicBezTo>
                        <a:pt x="866" y="2014"/>
                        <a:pt x="911" y="1381"/>
                        <a:pt x="1143" y="747"/>
                      </a:cubicBezTo>
                      <a:cubicBezTo>
                        <a:pt x="1241" y="497"/>
                        <a:pt x="1428" y="230"/>
                        <a:pt x="1687" y="150"/>
                      </a:cubicBezTo>
                      <a:cubicBezTo>
                        <a:pt x="1740" y="123"/>
                        <a:pt x="1812" y="105"/>
                        <a:pt x="1883" y="105"/>
                      </a:cubicBezTo>
                      <a:cubicBezTo>
                        <a:pt x="1737" y="28"/>
                        <a:pt x="1536" y="1"/>
                        <a:pt x="132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3" name="Google Shape;12243;p36"/>
                <p:cNvSpPr/>
                <p:nvPr/>
              </p:nvSpPr>
              <p:spPr>
                <a:xfrm>
                  <a:off x="2810693" y="2431521"/>
                  <a:ext cx="48971" cy="101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1169" extrusionOk="0">
                      <a:moveTo>
                        <a:pt x="89" y="0"/>
                      </a:moveTo>
                      <a:lnTo>
                        <a:pt x="89" y="0"/>
                      </a:lnTo>
                      <a:cubicBezTo>
                        <a:pt x="250" y="152"/>
                        <a:pt x="366" y="339"/>
                        <a:pt x="348" y="544"/>
                      </a:cubicBezTo>
                      <a:cubicBezTo>
                        <a:pt x="321" y="794"/>
                        <a:pt x="188" y="1026"/>
                        <a:pt x="0" y="1169"/>
                      </a:cubicBezTo>
                      <a:cubicBezTo>
                        <a:pt x="89" y="1151"/>
                        <a:pt x="170" y="1133"/>
                        <a:pt x="250" y="1071"/>
                      </a:cubicBezTo>
                      <a:cubicBezTo>
                        <a:pt x="437" y="946"/>
                        <a:pt x="562" y="634"/>
                        <a:pt x="482" y="411"/>
                      </a:cubicBezTo>
                      <a:cubicBezTo>
                        <a:pt x="420" y="223"/>
                        <a:pt x="268" y="81"/>
                        <a:pt x="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4" name="Google Shape;12244;p36"/>
                <p:cNvSpPr/>
                <p:nvPr/>
              </p:nvSpPr>
              <p:spPr>
                <a:xfrm>
                  <a:off x="2772683" y="2415169"/>
                  <a:ext cx="71413" cy="118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" h="1366" extrusionOk="0">
                      <a:moveTo>
                        <a:pt x="223" y="1"/>
                      </a:moveTo>
                      <a:cubicBezTo>
                        <a:pt x="303" y="99"/>
                        <a:pt x="357" y="224"/>
                        <a:pt x="384" y="358"/>
                      </a:cubicBezTo>
                      <a:cubicBezTo>
                        <a:pt x="455" y="741"/>
                        <a:pt x="303" y="1125"/>
                        <a:pt x="0" y="1366"/>
                      </a:cubicBezTo>
                      <a:cubicBezTo>
                        <a:pt x="384" y="1241"/>
                        <a:pt x="821" y="947"/>
                        <a:pt x="642" y="501"/>
                      </a:cubicBezTo>
                      <a:cubicBezTo>
                        <a:pt x="562" y="295"/>
                        <a:pt x="402" y="135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5" name="Google Shape;12245;p36"/>
                <p:cNvSpPr/>
                <p:nvPr/>
              </p:nvSpPr>
              <p:spPr>
                <a:xfrm>
                  <a:off x="2359088" y="2441611"/>
                  <a:ext cx="180054" cy="351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" h="4042" extrusionOk="0">
                      <a:moveTo>
                        <a:pt x="2070" y="0"/>
                      </a:moveTo>
                      <a:lnTo>
                        <a:pt x="2070" y="0"/>
                      </a:lnTo>
                      <a:cubicBezTo>
                        <a:pt x="1847" y="63"/>
                        <a:pt x="1624" y="125"/>
                        <a:pt x="1401" y="205"/>
                      </a:cubicBezTo>
                      <a:cubicBezTo>
                        <a:pt x="1347" y="232"/>
                        <a:pt x="1294" y="259"/>
                        <a:pt x="1231" y="286"/>
                      </a:cubicBezTo>
                      <a:cubicBezTo>
                        <a:pt x="696" y="651"/>
                        <a:pt x="304" y="1240"/>
                        <a:pt x="170" y="1883"/>
                      </a:cubicBezTo>
                      <a:cubicBezTo>
                        <a:pt x="0" y="2757"/>
                        <a:pt x="321" y="3506"/>
                        <a:pt x="1053" y="4015"/>
                      </a:cubicBezTo>
                      <a:cubicBezTo>
                        <a:pt x="1061" y="4023"/>
                        <a:pt x="1062" y="4037"/>
                        <a:pt x="1056" y="4041"/>
                      </a:cubicBezTo>
                      <a:lnTo>
                        <a:pt x="1056" y="4041"/>
                      </a:lnTo>
                      <a:cubicBezTo>
                        <a:pt x="1331" y="3970"/>
                        <a:pt x="1616" y="3916"/>
                        <a:pt x="1909" y="3881"/>
                      </a:cubicBezTo>
                      <a:cubicBezTo>
                        <a:pt x="1053" y="3435"/>
                        <a:pt x="535" y="2685"/>
                        <a:pt x="776" y="1677"/>
                      </a:cubicBezTo>
                      <a:cubicBezTo>
                        <a:pt x="937" y="973"/>
                        <a:pt x="1428" y="339"/>
                        <a:pt x="2070" y="0"/>
                      </a:cubicBezTo>
                      <a:close/>
                      <a:moveTo>
                        <a:pt x="1056" y="4041"/>
                      </a:moveTo>
                      <a:lnTo>
                        <a:pt x="1056" y="4041"/>
                      </a:lnTo>
                      <a:cubicBezTo>
                        <a:pt x="1055" y="4041"/>
                        <a:pt x="1054" y="4041"/>
                        <a:pt x="1053" y="4041"/>
                      </a:cubicBezTo>
                      <a:cubicBezTo>
                        <a:pt x="1054" y="4041"/>
                        <a:pt x="1055" y="4041"/>
                        <a:pt x="1056" y="40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6" name="Google Shape;12246;p36"/>
                <p:cNvSpPr/>
                <p:nvPr/>
              </p:nvSpPr>
              <p:spPr>
                <a:xfrm>
                  <a:off x="2799038" y="2530070"/>
                  <a:ext cx="176227" cy="257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6" h="2960" extrusionOk="0">
                      <a:moveTo>
                        <a:pt x="554" y="0"/>
                      </a:moveTo>
                      <a:cubicBezTo>
                        <a:pt x="473" y="81"/>
                        <a:pt x="384" y="143"/>
                        <a:pt x="268" y="161"/>
                      </a:cubicBezTo>
                      <a:cubicBezTo>
                        <a:pt x="0" y="705"/>
                        <a:pt x="215" y="1624"/>
                        <a:pt x="509" y="2106"/>
                      </a:cubicBezTo>
                      <a:cubicBezTo>
                        <a:pt x="797" y="2593"/>
                        <a:pt x="1257" y="2959"/>
                        <a:pt x="1811" y="2959"/>
                      </a:cubicBezTo>
                      <a:cubicBezTo>
                        <a:pt x="1876" y="2959"/>
                        <a:pt x="1941" y="2954"/>
                        <a:pt x="2008" y="2944"/>
                      </a:cubicBezTo>
                      <a:lnTo>
                        <a:pt x="2026" y="2944"/>
                      </a:lnTo>
                      <a:cubicBezTo>
                        <a:pt x="759" y="2855"/>
                        <a:pt x="134" y="1151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7" name="Google Shape;12247;p36"/>
                <p:cNvSpPr/>
                <p:nvPr/>
              </p:nvSpPr>
              <p:spPr>
                <a:xfrm>
                  <a:off x="3173056" y="1426638"/>
                  <a:ext cx="396640" cy="472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0" h="5431" extrusionOk="0">
                      <a:moveTo>
                        <a:pt x="2605" y="1"/>
                      </a:moveTo>
                      <a:cubicBezTo>
                        <a:pt x="2472" y="10"/>
                        <a:pt x="2097" y="45"/>
                        <a:pt x="2043" y="259"/>
                      </a:cubicBezTo>
                      <a:cubicBezTo>
                        <a:pt x="2116" y="208"/>
                        <a:pt x="2201" y="186"/>
                        <a:pt x="2288" y="186"/>
                      </a:cubicBezTo>
                      <a:cubicBezTo>
                        <a:pt x="2551" y="186"/>
                        <a:pt x="2839" y="390"/>
                        <a:pt x="2927" y="625"/>
                      </a:cubicBezTo>
                      <a:cubicBezTo>
                        <a:pt x="3007" y="866"/>
                        <a:pt x="2918" y="1071"/>
                        <a:pt x="2748" y="1205"/>
                      </a:cubicBezTo>
                      <a:cubicBezTo>
                        <a:pt x="3176" y="1919"/>
                        <a:pt x="3105" y="3016"/>
                        <a:pt x="2766" y="3738"/>
                      </a:cubicBezTo>
                      <a:cubicBezTo>
                        <a:pt x="2364" y="4622"/>
                        <a:pt x="1419" y="4836"/>
                        <a:pt x="527" y="4836"/>
                      </a:cubicBezTo>
                      <a:cubicBezTo>
                        <a:pt x="378" y="4873"/>
                        <a:pt x="236" y="4892"/>
                        <a:pt x="89" y="4892"/>
                      </a:cubicBezTo>
                      <a:cubicBezTo>
                        <a:pt x="60" y="4892"/>
                        <a:pt x="30" y="4891"/>
                        <a:pt x="0" y="4889"/>
                      </a:cubicBezTo>
                      <a:lnTo>
                        <a:pt x="0" y="4889"/>
                      </a:lnTo>
                      <a:cubicBezTo>
                        <a:pt x="116" y="4952"/>
                        <a:pt x="241" y="5014"/>
                        <a:pt x="366" y="5068"/>
                      </a:cubicBezTo>
                      <a:cubicBezTo>
                        <a:pt x="714" y="5210"/>
                        <a:pt x="1107" y="5371"/>
                        <a:pt x="1499" y="5425"/>
                      </a:cubicBezTo>
                      <a:cubicBezTo>
                        <a:pt x="1550" y="5429"/>
                        <a:pt x="1601" y="5431"/>
                        <a:pt x="1653" y="5431"/>
                      </a:cubicBezTo>
                      <a:cubicBezTo>
                        <a:pt x="2684" y="5431"/>
                        <a:pt x="3896" y="4600"/>
                        <a:pt x="4184" y="3640"/>
                      </a:cubicBezTo>
                      <a:cubicBezTo>
                        <a:pt x="4559" y="2409"/>
                        <a:pt x="4033" y="420"/>
                        <a:pt x="26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8" name="Google Shape;12248;p36"/>
                <p:cNvSpPr/>
                <p:nvPr/>
              </p:nvSpPr>
              <p:spPr>
                <a:xfrm>
                  <a:off x="3227332" y="1400283"/>
                  <a:ext cx="83938" cy="131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" h="1517" extrusionOk="0">
                      <a:moveTo>
                        <a:pt x="634" y="0"/>
                      </a:moveTo>
                      <a:lnTo>
                        <a:pt x="634" y="0"/>
                      </a:lnTo>
                      <a:cubicBezTo>
                        <a:pt x="340" y="36"/>
                        <a:pt x="1" y="330"/>
                        <a:pt x="37" y="652"/>
                      </a:cubicBezTo>
                      <a:cubicBezTo>
                        <a:pt x="72" y="883"/>
                        <a:pt x="188" y="1098"/>
                        <a:pt x="376" y="1240"/>
                      </a:cubicBezTo>
                      <a:cubicBezTo>
                        <a:pt x="554" y="1383"/>
                        <a:pt x="750" y="1481"/>
                        <a:pt x="964" y="1517"/>
                      </a:cubicBezTo>
                      <a:cubicBezTo>
                        <a:pt x="715" y="1374"/>
                        <a:pt x="500" y="1160"/>
                        <a:pt x="465" y="892"/>
                      </a:cubicBezTo>
                      <a:cubicBezTo>
                        <a:pt x="420" y="571"/>
                        <a:pt x="456" y="241"/>
                        <a:pt x="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9" name="Google Shape;12249;p36"/>
                <p:cNvSpPr/>
                <p:nvPr/>
              </p:nvSpPr>
              <p:spPr>
                <a:xfrm>
                  <a:off x="3122607" y="2398121"/>
                  <a:ext cx="140564" cy="2425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2789" extrusionOk="0">
                      <a:moveTo>
                        <a:pt x="991" y="1"/>
                      </a:moveTo>
                      <a:lnTo>
                        <a:pt x="991" y="1"/>
                      </a:lnTo>
                      <a:cubicBezTo>
                        <a:pt x="1348" y="625"/>
                        <a:pt x="1473" y="1437"/>
                        <a:pt x="1160" y="2097"/>
                      </a:cubicBezTo>
                      <a:cubicBezTo>
                        <a:pt x="990" y="2464"/>
                        <a:pt x="660" y="2681"/>
                        <a:pt x="320" y="2681"/>
                      </a:cubicBezTo>
                      <a:cubicBezTo>
                        <a:pt x="213" y="2681"/>
                        <a:pt x="105" y="2659"/>
                        <a:pt x="1" y="2615"/>
                      </a:cubicBezTo>
                      <a:lnTo>
                        <a:pt x="1" y="2615"/>
                      </a:lnTo>
                      <a:cubicBezTo>
                        <a:pt x="156" y="2730"/>
                        <a:pt x="368" y="2789"/>
                        <a:pt x="581" y="2789"/>
                      </a:cubicBezTo>
                      <a:cubicBezTo>
                        <a:pt x="892" y="2789"/>
                        <a:pt x="1205" y="2664"/>
                        <a:pt x="1348" y="2409"/>
                      </a:cubicBezTo>
                      <a:cubicBezTo>
                        <a:pt x="1562" y="2026"/>
                        <a:pt x="1615" y="1526"/>
                        <a:pt x="1517" y="1098"/>
                      </a:cubicBezTo>
                      <a:cubicBezTo>
                        <a:pt x="1437" y="741"/>
                        <a:pt x="1241" y="331"/>
                        <a:pt x="99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50" name="Google Shape;12250;p36"/>
              <p:cNvGrpSpPr/>
              <p:nvPr/>
            </p:nvGrpSpPr>
            <p:grpSpPr>
              <a:xfrm>
                <a:off x="6934600" y="3663268"/>
                <a:ext cx="1627295" cy="608831"/>
                <a:chOff x="2445982" y="1216407"/>
                <a:chExt cx="1389782" cy="519968"/>
              </a:xfrm>
            </p:grpSpPr>
            <p:sp>
              <p:nvSpPr>
                <p:cNvPr id="12251" name="Google Shape;12251;p36"/>
                <p:cNvSpPr/>
                <p:nvPr/>
              </p:nvSpPr>
              <p:spPr>
                <a:xfrm>
                  <a:off x="3728603" y="1339745"/>
                  <a:ext cx="32705" cy="32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76" extrusionOk="0">
                      <a:moveTo>
                        <a:pt x="188" y="0"/>
                      </a:moveTo>
                      <a:cubicBezTo>
                        <a:pt x="81" y="0"/>
                        <a:pt x="1" y="81"/>
                        <a:pt x="1" y="188"/>
                      </a:cubicBezTo>
                      <a:cubicBezTo>
                        <a:pt x="1" y="286"/>
                        <a:pt x="81" y="375"/>
                        <a:pt x="188" y="375"/>
                      </a:cubicBezTo>
                      <a:cubicBezTo>
                        <a:pt x="286" y="375"/>
                        <a:pt x="376" y="286"/>
                        <a:pt x="376" y="188"/>
                      </a:cubicBezTo>
                      <a:cubicBezTo>
                        <a:pt x="376" y="81"/>
                        <a:pt x="286" y="0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2" name="Google Shape;12252;p36"/>
                <p:cNvSpPr/>
                <p:nvPr/>
              </p:nvSpPr>
              <p:spPr>
                <a:xfrm>
                  <a:off x="2606636" y="1329655"/>
                  <a:ext cx="21746" cy="2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" h="260" extrusionOk="0">
                      <a:moveTo>
                        <a:pt x="125" y="0"/>
                      </a:moveTo>
                      <a:cubicBezTo>
                        <a:pt x="54" y="0"/>
                        <a:pt x="0" y="63"/>
                        <a:pt x="0" y="134"/>
                      </a:cubicBezTo>
                      <a:cubicBezTo>
                        <a:pt x="0" y="206"/>
                        <a:pt x="54" y="259"/>
                        <a:pt x="125" y="259"/>
                      </a:cubicBezTo>
                      <a:cubicBezTo>
                        <a:pt x="196" y="259"/>
                        <a:pt x="250" y="206"/>
                        <a:pt x="250" y="134"/>
                      </a:cubicBezTo>
                      <a:cubicBezTo>
                        <a:pt x="250" y="63"/>
                        <a:pt x="196" y="0"/>
                        <a:pt x="1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3" name="Google Shape;12253;p36"/>
                <p:cNvSpPr/>
                <p:nvPr/>
              </p:nvSpPr>
              <p:spPr>
                <a:xfrm>
                  <a:off x="2671785" y="1236499"/>
                  <a:ext cx="39664" cy="38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447" extrusionOk="0">
                      <a:moveTo>
                        <a:pt x="223" y="1"/>
                      </a:moveTo>
                      <a:cubicBezTo>
                        <a:pt x="107" y="1"/>
                        <a:pt x="0" y="99"/>
                        <a:pt x="0" y="224"/>
                      </a:cubicBezTo>
                      <a:cubicBezTo>
                        <a:pt x="0" y="349"/>
                        <a:pt x="107" y="447"/>
                        <a:pt x="223" y="447"/>
                      </a:cubicBezTo>
                      <a:cubicBezTo>
                        <a:pt x="348" y="447"/>
                        <a:pt x="455" y="349"/>
                        <a:pt x="455" y="224"/>
                      </a:cubicBezTo>
                      <a:cubicBezTo>
                        <a:pt x="455" y="99"/>
                        <a:pt x="348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4" name="Google Shape;12254;p36"/>
                <p:cNvSpPr/>
                <p:nvPr/>
              </p:nvSpPr>
              <p:spPr>
                <a:xfrm>
                  <a:off x="2681874" y="1543800"/>
                  <a:ext cx="19484" cy="19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224" extrusionOk="0">
                      <a:moveTo>
                        <a:pt x="107" y="1"/>
                      </a:moveTo>
                      <a:cubicBezTo>
                        <a:pt x="45" y="1"/>
                        <a:pt x="0" y="54"/>
                        <a:pt x="0" y="108"/>
                      </a:cubicBezTo>
                      <a:cubicBezTo>
                        <a:pt x="0" y="170"/>
                        <a:pt x="45" y="224"/>
                        <a:pt x="107" y="224"/>
                      </a:cubicBezTo>
                      <a:cubicBezTo>
                        <a:pt x="170" y="224"/>
                        <a:pt x="223" y="170"/>
                        <a:pt x="223" y="108"/>
                      </a:cubicBezTo>
                      <a:cubicBezTo>
                        <a:pt x="223" y="54"/>
                        <a:pt x="170" y="1"/>
                        <a:pt x="1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5" name="Google Shape;12255;p36"/>
                <p:cNvSpPr/>
                <p:nvPr/>
              </p:nvSpPr>
              <p:spPr>
                <a:xfrm>
                  <a:off x="2615943" y="1216407"/>
                  <a:ext cx="14004" cy="1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61" extrusionOk="0">
                      <a:moveTo>
                        <a:pt x="80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61"/>
                        <a:pt x="80" y="161"/>
                      </a:cubicBezTo>
                      <a:cubicBezTo>
                        <a:pt x="125" y="161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6" name="Google Shape;12256;p36"/>
                <p:cNvSpPr/>
                <p:nvPr/>
              </p:nvSpPr>
              <p:spPr>
                <a:xfrm>
                  <a:off x="2923160" y="1644698"/>
                  <a:ext cx="23398" cy="233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" h="269" extrusionOk="0">
                      <a:moveTo>
                        <a:pt x="135" y="0"/>
                      </a:moveTo>
                      <a:cubicBezTo>
                        <a:pt x="54" y="0"/>
                        <a:pt x="1" y="63"/>
                        <a:pt x="1" y="134"/>
                      </a:cubicBezTo>
                      <a:cubicBezTo>
                        <a:pt x="1" y="206"/>
                        <a:pt x="54" y="268"/>
                        <a:pt x="135" y="268"/>
                      </a:cubicBezTo>
                      <a:cubicBezTo>
                        <a:pt x="206" y="268"/>
                        <a:pt x="268" y="206"/>
                        <a:pt x="268" y="134"/>
                      </a:cubicBezTo>
                      <a:cubicBezTo>
                        <a:pt x="268" y="63"/>
                        <a:pt x="206" y="0"/>
                        <a:pt x="13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7" name="Google Shape;12257;p36"/>
                <p:cNvSpPr/>
                <p:nvPr/>
              </p:nvSpPr>
              <p:spPr>
                <a:xfrm>
                  <a:off x="2445982" y="1465431"/>
                  <a:ext cx="14787" cy="1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171" extrusionOk="0">
                      <a:moveTo>
                        <a:pt x="90" y="1"/>
                      </a:moveTo>
                      <a:cubicBezTo>
                        <a:pt x="45" y="1"/>
                        <a:pt x="0" y="45"/>
                        <a:pt x="0" y="90"/>
                      </a:cubicBezTo>
                      <a:cubicBezTo>
                        <a:pt x="0" y="134"/>
                        <a:pt x="45" y="170"/>
                        <a:pt x="90" y="170"/>
                      </a:cubicBezTo>
                      <a:cubicBezTo>
                        <a:pt x="134" y="170"/>
                        <a:pt x="170" y="134"/>
                        <a:pt x="170" y="90"/>
                      </a:cubicBezTo>
                      <a:cubicBezTo>
                        <a:pt x="170" y="45"/>
                        <a:pt x="134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8" name="Google Shape;12258;p36"/>
                <p:cNvSpPr/>
                <p:nvPr/>
              </p:nvSpPr>
              <p:spPr>
                <a:xfrm>
                  <a:off x="3821760" y="1312607"/>
                  <a:ext cx="14004" cy="1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5"/>
                        <a:pt x="36" y="152"/>
                        <a:pt x="81" y="152"/>
                      </a:cubicBezTo>
                      <a:cubicBezTo>
                        <a:pt x="125" y="152"/>
                        <a:pt x="161" y="125"/>
                        <a:pt x="161" y="80"/>
                      </a:cubicBezTo>
                      <a:cubicBezTo>
                        <a:pt x="161" y="36"/>
                        <a:pt x="125" y="0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9" name="Google Shape;12259;p36"/>
                <p:cNvSpPr/>
                <p:nvPr/>
              </p:nvSpPr>
              <p:spPr>
                <a:xfrm>
                  <a:off x="3625444" y="1263724"/>
                  <a:ext cx="10960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126" extrusionOk="0">
                      <a:moveTo>
                        <a:pt x="63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8"/>
                        <a:pt x="27" y="125"/>
                        <a:pt x="63" y="125"/>
                      </a:cubicBezTo>
                      <a:cubicBezTo>
                        <a:pt x="98" y="125"/>
                        <a:pt x="125" y="98"/>
                        <a:pt x="125" y="63"/>
                      </a:cubicBezTo>
                      <a:cubicBezTo>
                        <a:pt x="125" y="27"/>
                        <a:pt x="98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0" name="Google Shape;12260;p36"/>
                <p:cNvSpPr/>
                <p:nvPr/>
              </p:nvSpPr>
              <p:spPr>
                <a:xfrm>
                  <a:off x="3165314" y="1723067"/>
                  <a:ext cx="14004" cy="13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53" extrusionOk="0">
                      <a:moveTo>
                        <a:pt x="80" y="0"/>
                      </a:moveTo>
                      <a:cubicBezTo>
                        <a:pt x="36" y="0"/>
                        <a:pt x="0" y="27"/>
                        <a:pt x="0" y="72"/>
                      </a:cubicBezTo>
                      <a:cubicBezTo>
                        <a:pt x="0" y="116"/>
                        <a:pt x="36" y="152"/>
                        <a:pt x="80" y="152"/>
                      </a:cubicBezTo>
                      <a:cubicBezTo>
                        <a:pt x="125" y="152"/>
                        <a:pt x="161" y="116"/>
                        <a:pt x="161" y="72"/>
                      </a:cubicBezTo>
                      <a:cubicBezTo>
                        <a:pt x="161" y="27"/>
                        <a:pt x="125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1" name="Google Shape;12261;p36"/>
                <p:cNvSpPr/>
                <p:nvPr/>
              </p:nvSpPr>
              <p:spPr>
                <a:xfrm>
                  <a:off x="3059024" y="1644698"/>
                  <a:ext cx="10873" cy="1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" h="126" extrusionOk="0">
                      <a:moveTo>
                        <a:pt x="62" y="0"/>
                      </a:moveTo>
                      <a:cubicBezTo>
                        <a:pt x="27" y="0"/>
                        <a:pt x="0" y="27"/>
                        <a:pt x="0" y="63"/>
                      </a:cubicBezTo>
                      <a:cubicBezTo>
                        <a:pt x="0" y="99"/>
                        <a:pt x="27" y="125"/>
                        <a:pt x="62" y="125"/>
                      </a:cubicBezTo>
                      <a:cubicBezTo>
                        <a:pt x="98" y="125"/>
                        <a:pt x="125" y="99"/>
                        <a:pt x="125" y="63"/>
                      </a:cubicBezTo>
                      <a:cubicBezTo>
                        <a:pt x="125" y="27"/>
                        <a:pt x="98" y="0"/>
                        <a:pt x="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2" name="Google Shape;12262;p36"/>
                <p:cNvSpPr/>
                <p:nvPr/>
              </p:nvSpPr>
              <p:spPr>
                <a:xfrm>
                  <a:off x="3091555" y="1573287"/>
                  <a:ext cx="15657" cy="15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" h="180" extrusionOk="0">
                      <a:moveTo>
                        <a:pt x="90" y="1"/>
                      </a:moveTo>
                      <a:cubicBezTo>
                        <a:pt x="36" y="1"/>
                        <a:pt x="1" y="45"/>
                        <a:pt x="1" y="90"/>
                      </a:cubicBezTo>
                      <a:cubicBezTo>
                        <a:pt x="1" y="143"/>
                        <a:pt x="36" y="179"/>
                        <a:pt x="90" y="179"/>
                      </a:cubicBezTo>
                      <a:cubicBezTo>
                        <a:pt x="135" y="179"/>
                        <a:pt x="179" y="143"/>
                        <a:pt x="179" y="90"/>
                      </a:cubicBezTo>
                      <a:cubicBezTo>
                        <a:pt x="179" y="45"/>
                        <a:pt x="135" y="1"/>
                        <a:pt x="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3" name="Google Shape;12263;p36"/>
                <p:cNvSpPr/>
                <p:nvPr/>
              </p:nvSpPr>
              <p:spPr>
                <a:xfrm>
                  <a:off x="3128782" y="1630694"/>
                  <a:ext cx="35054" cy="35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403" extrusionOk="0">
                      <a:moveTo>
                        <a:pt x="206" y="1"/>
                      </a:moveTo>
                      <a:cubicBezTo>
                        <a:pt x="90" y="1"/>
                        <a:pt x="1" y="90"/>
                        <a:pt x="1" y="206"/>
                      </a:cubicBezTo>
                      <a:cubicBezTo>
                        <a:pt x="1" y="313"/>
                        <a:pt x="90" y="402"/>
                        <a:pt x="206" y="402"/>
                      </a:cubicBezTo>
                      <a:cubicBezTo>
                        <a:pt x="313" y="402"/>
                        <a:pt x="402" y="313"/>
                        <a:pt x="402" y="206"/>
                      </a:cubicBezTo>
                      <a:cubicBezTo>
                        <a:pt x="402" y="90"/>
                        <a:pt x="313" y="1"/>
                        <a:pt x="2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264" name="Google Shape;12264;p36"/>
              <p:cNvSpPr/>
              <p:nvPr/>
            </p:nvSpPr>
            <p:spPr>
              <a:xfrm>
                <a:off x="5683524" y="3609799"/>
                <a:ext cx="4642922" cy="2487218"/>
              </a:xfrm>
              <a:custGeom>
                <a:avLst/>
                <a:gdLst/>
                <a:ahLst/>
                <a:cxnLst/>
                <a:rect l="l" t="t" r="r" b="b"/>
                <a:pathLst>
                  <a:path w="45587" h="24421" extrusionOk="0">
                    <a:moveTo>
                      <a:pt x="18939" y="2532"/>
                    </a:moveTo>
                    <a:lnTo>
                      <a:pt x="18939" y="2532"/>
                    </a:lnTo>
                    <a:cubicBezTo>
                      <a:pt x="18761" y="2711"/>
                      <a:pt x="18761" y="3014"/>
                      <a:pt x="18832" y="3237"/>
                    </a:cubicBezTo>
                    <a:cubicBezTo>
                      <a:pt x="18904" y="3469"/>
                      <a:pt x="19064" y="3674"/>
                      <a:pt x="19278" y="3817"/>
                    </a:cubicBezTo>
                    <a:cubicBezTo>
                      <a:pt x="19100" y="3790"/>
                      <a:pt x="18931" y="3745"/>
                      <a:pt x="18788" y="3612"/>
                    </a:cubicBezTo>
                    <a:cubicBezTo>
                      <a:pt x="18600" y="3433"/>
                      <a:pt x="18485" y="3130"/>
                      <a:pt x="18538" y="2880"/>
                    </a:cubicBezTo>
                    <a:cubicBezTo>
                      <a:pt x="18574" y="2702"/>
                      <a:pt x="18770" y="2577"/>
                      <a:pt x="18939" y="2532"/>
                    </a:cubicBezTo>
                    <a:close/>
                    <a:moveTo>
                      <a:pt x="19332" y="2372"/>
                    </a:moveTo>
                    <a:cubicBezTo>
                      <a:pt x="19261" y="2497"/>
                      <a:pt x="19207" y="2639"/>
                      <a:pt x="19198" y="2809"/>
                    </a:cubicBezTo>
                    <a:cubicBezTo>
                      <a:pt x="19180" y="3326"/>
                      <a:pt x="19537" y="3710"/>
                      <a:pt x="19992" y="3906"/>
                    </a:cubicBezTo>
                    <a:cubicBezTo>
                      <a:pt x="19573" y="3888"/>
                      <a:pt x="19189" y="3621"/>
                      <a:pt x="18975" y="3264"/>
                    </a:cubicBezTo>
                    <a:cubicBezTo>
                      <a:pt x="18815" y="2987"/>
                      <a:pt x="18868" y="2630"/>
                      <a:pt x="19145" y="2461"/>
                    </a:cubicBezTo>
                    <a:cubicBezTo>
                      <a:pt x="19198" y="2416"/>
                      <a:pt x="19270" y="2398"/>
                      <a:pt x="19332" y="2372"/>
                    </a:cubicBezTo>
                    <a:close/>
                    <a:moveTo>
                      <a:pt x="17798" y="400"/>
                    </a:moveTo>
                    <a:lnTo>
                      <a:pt x="17798" y="400"/>
                    </a:lnTo>
                    <a:cubicBezTo>
                      <a:pt x="17271" y="632"/>
                      <a:pt x="16772" y="971"/>
                      <a:pt x="16451" y="1408"/>
                    </a:cubicBezTo>
                    <a:cubicBezTo>
                      <a:pt x="15915" y="2122"/>
                      <a:pt x="15915" y="3157"/>
                      <a:pt x="16638" y="3754"/>
                    </a:cubicBezTo>
                    <a:cubicBezTo>
                      <a:pt x="16798" y="3888"/>
                      <a:pt x="17164" y="4013"/>
                      <a:pt x="17521" y="4022"/>
                    </a:cubicBezTo>
                    <a:cubicBezTo>
                      <a:pt x="17447" y="4033"/>
                      <a:pt x="17373" y="4038"/>
                      <a:pt x="17300" y="4038"/>
                    </a:cubicBezTo>
                    <a:cubicBezTo>
                      <a:pt x="16303" y="4038"/>
                      <a:pt x="15517" y="3044"/>
                      <a:pt x="15799" y="1988"/>
                    </a:cubicBezTo>
                    <a:cubicBezTo>
                      <a:pt x="16013" y="1185"/>
                      <a:pt x="16986" y="587"/>
                      <a:pt x="17798" y="400"/>
                    </a:cubicBezTo>
                    <a:close/>
                    <a:moveTo>
                      <a:pt x="21330" y="2943"/>
                    </a:moveTo>
                    <a:lnTo>
                      <a:pt x="21330" y="2943"/>
                    </a:lnTo>
                    <a:cubicBezTo>
                      <a:pt x="21205" y="3166"/>
                      <a:pt x="21205" y="3460"/>
                      <a:pt x="21330" y="3719"/>
                    </a:cubicBezTo>
                    <a:cubicBezTo>
                      <a:pt x="21393" y="3844"/>
                      <a:pt x="21509" y="3969"/>
                      <a:pt x="21643" y="4076"/>
                    </a:cubicBezTo>
                    <a:cubicBezTo>
                      <a:pt x="21527" y="4040"/>
                      <a:pt x="21411" y="4004"/>
                      <a:pt x="21312" y="3942"/>
                    </a:cubicBezTo>
                    <a:cubicBezTo>
                      <a:pt x="21081" y="3799"/>
                      <a:pt x="21027" y="3522"/>
                      <a:pt x="21089" y="3282"/>
                    </a:cubicBezTo>
                    <a:cubicBezTo>
                      <a:pt x="21116" y="3130"/>
                      <a:pt x="21223" y="3032"/>
                      <a:pt x="21330" y="2943"/>
                    </a:cubicBezTo>
                    <a:close/>
                    <a:moveTo>
                      <a:pt x="21901" y="2639"/>
                    </a:moveTo>
                    <a:lnTo>
                      <a:pt x="21901" y="2639"/>
                    </a:lnTo>
                    <a:cubicBezTo>
                      <a:pt x="21723" y="2880"/>
                      <a:pt x="21687" y="3210"/>
                      <a:pt x="21732" y="3531"/>
                    </a:cubicBezTo>
                    <a:cubicBezTo>
                      <a:pt x="21767" y="3799"/>
                      <a:pt x="21982" y="4013"/>
                      <a:pt x="22231" y="4156"/>
                    </a:cubicBezTo>
                    <a:cubicBezTo>
                      <a:pt x="22017" y="4120"/>
                      <a:pt x="21821" y="4022"/>
                      <a:pt x="21643" y="3879"/>
                    </a:cubicBezTo>
                    <a:cubicBezTo>
                      <a:pt x="21455" y="3737"/>
                      <a:pt x="21339" y="3522"/>
                      <a:pt x="21304" y="3291"/>
                    </a:cubicBezTo>
                    <a:cubicBezTo>
                      <a:pt x="21268" y="2969"/>
                      <a:pt x="21616" y="2675"/>
                      <a:pt x="21901" y="2639"/>
                    </a:cubicBezTo>
                    <a:close/>
                    <a:moveTo>
                      <a:pt x="16531" y="909"/>
                    </a:moveTo>
                    <a:cubicBezTo>
                      <a:pt x="16067" y="1230"/>
                      <a:pt x="15710" y="1667"/>
                      <a:pt x="15657" y="2166"/>
                    </a:cubicBezTo>
                    <a:cubicBezTo>
                      <a:pt x="15603" y="2791"/>
                      <a:pt x="15755" y="3415"/>
                      <a:pt x="16254" y="3817"/>
                    </a:cubicBezTo>
                    <a:cubicBezTo>
                      <a:pt x="16537" y="4050"/>
                      <a:pt x="16844" y="4167"/>
                      <a:pt x="17159" y="4167"/>
                    </a:cubicBezTo>
                    <a:cubicBezTo>
                      <a:pt x="17181" y="4167"/>
                      <a:pt x="17204" y="4166"/>
                      <a:pt x="17227" y="4165"/>
                    </a:cubicBezTo>
                    <a:lnTo>
                      <a:pt x="17227" y="4165"/>
                    </a:lnTo>
                    <a:cubicBezTo>
                      <a:pt x="17092" y="4211"/>
                      <a:pt x="16956" y="4232"/>
                      <a:pt x="16819" y="4232"/>
                    </a:cubicBezTo>
                    <a:cubicBezTo>
                      <a:pt x="16530" y="4232"/>
                      <a:pt x="16241" y="4138"/>
                      <a:pt x="15969" y="3986"/>
                    </a:cubicBezTo>
                    <a:cubicBezTo>
                      <a:pt x="15585" y="3781"/>
                      <a:pt x="15380" y="3175"/>
                      <a:pt x="15362" y="2764"/>
                    </a:cubicBezTo>
                    <a:cubicBezTo>
                      <a:pt x="15335" y="2068"/>
                      <a:pt x="15906" y="1319"/>
                      <a:pt x="16531" y="909"/>
                    </a:cubicBezTo>
                    <a:close/>
                    <a:moveTo>
                      <a:pt x="21910" y="4236"/>
                    </a:moveTo>
                    <a:cubicBezTo>
                      <a:pt x="21946" y="4254"/>
                      <a:pt x="21990" y="4263"/>
                      <a:pt x="22026" y="4281"/>
                    </a:cubicBezTo>
                    <a:cubicBezTo>
                      <a:pt x="22535" y="4887"/>
                      <a:pt x="22437" y="5762"/>
                      <a:pt x="22053" y="6422"/>
                    </a:cubicBezTo>
                    <a:cubicBezTo>
                      <a:pt x="21848" y="6779"/>
                      <a:pt x="21580" y="7011"/>
                      <a:pt x="21214" y="7198"/>
                    </a:cubicBezTo>
                    <a:cubicBezTo>
                      <a:pt x="20934" y="7342"/>
                      <a:pt x="20530" y="7519"/>
                      <a:pt x="20185" y="7519"/>
                    </a:cubicBezTo>
                    <a:cubicBezTo>
                      <a:pt x="20125" y="7519"/>
                      <a:pt x="20066" y="7513"/>
                      <a:pt x="20010" y="7501"/>
                    </a:cubicBezTo>
                    <a:cubicBezTo>
                      <a:pt x="19885" y="7430"/>
                      <a:pt x="19769" y="7358"/>
                      <a:pt x="19653" y="7296"/>
                    </a:cubicBezTo>
                    <a:cubicBezTo>
                      <a:pt x="20367" y="7287"/>
                      <a:pt x="21009" y="7118"/>
                      <a:pt x="21473" y="6511"/>
                    </a:cubicBezTo>
                    <a:cubicBezTo>
                      <a:pt x="22035" y="5797"/>
                      <a:pt x="22080" y="5057"/>
                      <a:pt x="21776" y="4245"/>
                    </a:cubicBezTo>
                    <a:cubicBezTo>
                      <a:pt x="21821" y="4245"/>
                      <a:pt x="21875" y="4245"/>
                      <a:pt x="21910" y="4236"/>
                    </a:cubicBezTo>
                    <a:close/>
                    <a:moveTo>
                      <a:pt x="23373" y="4156"/>
                    </a:moveTo>
                    <a:lnTo>
                      <a:pt x="23373" y="4156"/>
                    </a:lnTo>
                    <a:cubicBezTo>
                      <a:pt x="23677" y="4807"/>
                      <a:pt x="23614" y="5788"/>
                      <a:pt x="23364" y="6422"/>
                    </a:cubicBezTo>
                    <a:cubicBezTo>
                      <a:pt x="23043" y="7234"/>
                      <a:pt x="22312" y="7519"/>
                      <a:pt x="21518" y="7662"/>
                    </a:cubicBezTo>
                    <a:cubicBezTo>
                      <a:pt x="21955" y="7466"/>
                      <a:pt x="22347" y="7144"/>
                      <a:pt x="22633" y="6805"/>
                    </a:cubicBezTo>
                    <a:cubicBezTo>
                      <a:pt x="23177" y="6145"/>
                      <a:pt x="23320" y="5110"/>
                      <a:pt x="22972" y="4325"/>
                    </a:cubicBezTo>
                    <a:cubicBezTo>
                      <a:pt x="23115" y="4299"/>
                      <a:pt x="23257" y="4245"/>
                      <a:pt x="23373" y="4156"/>
                    </a:cubicBezTo>
                    <a:close/>
                    <a:moveTo>
                      <a:pt x="22508" y="4281"/>
                    </a:moveTo>
                    <a:cubicBezTo>
                      <a:pt x="22624" y="4316"/>
                      <a:pt x="22731" y="4334"/>
                      <a:pt x="22838" y="4334"/>
                    </a:cubicBezTo>
                    <a:cubicBezTo>
                      <a:pt x="22874" y="4334"/>
                      <a:pt x="22909" y="4334"/>
                      <a:pt x="22954" y="4325"/>
                    </a:cubicBezTo>
                    <a:lnTo>
                      <a:pt x="22954" y="4325"/>
                    </a:lnTo>
                    <a:cubicBezTo>
                      <a:pt x="23239" y="5155"/>
                      <a:pt x="22990" y="6154"/>
                      <a:pt x="22419" y="6805"/>
                    </a:cubicBezTo>
                    <a:cubicBezTo>
                      <a:pt x="21990" y="7296"/>
                      <a:pt x="21188" y="7769"/>
                      <a:pt x="20519" y="7769"/>
                    </a:cubicBezTo>
                    <a:cubicBezTo>
                      <a:pt x="20429" y="7724"/>
                      <a:pt x="20340" y="7680"/>
                      <a:pt x="20251" y="7635"/>
                    </a:cubicBezTo>
                    <a:lnTo>
                      <a:pt x="20251" y="7635"/>
                    </a:lnTo>
                    <a:cubicBezTo>
                      <a:pt x="20286" y="7638"/>
                      <a:pt x="20322" y="7639"/>
                      <a:pt x="20357" y="7639"/>
                    </a:cubicBezTo>
                    <a:cubicBezTo>
                      <a:pt x="21078" y="7639"/>
                      <a:pt x="21846" y="7054"/>
                      <a:pt x="22178" y="6493"/>
                    </a:cubicBezTo>
                    <a:cubicBezTo>
                      <a:pt x="22606" y="5753"/>
                      <a:pt x="22624" y="4914"/>
                      <a:pt x="22071" y="4290"/>
                    </a:cubicBezTo>
                    <a:lnTo>
                      <a:pt x="22071" y="4290"/>
                    </a:lnTo>
                    <a:cubicBezTo>
                      <a:pt x="22139" y="4311"/>
                      <a:pt x="22211" y="4322"/>
                      <a:pt x="22282" y="4322"/>
                    </a:cubicBezTo>
                    <a:cubicBezTo>
                      <a:pt x="22361" y="4322"/>
                      <a:pt x="22438" y="4309"/>
                      <a:pt x="22508" y="4281"/>
                    </a:cubicBezTo>
                    <a:close/>
                    <a:moveTo>
                      <a:pt x="19786" y="166"/>
                    </a:moveTo>
                    <a:cubicBezTo>
                      <a:pt x="20032" y="166"/>
                      <a:pt x="20275" y="176"/>
                      <a:pt x="20510" y="186"/>
                    </a:cubicBezTo>
                    <a:cubicBezTo>
                      <a:pt x="21455" y="231"/>
                      <a:pt x="22356" y="445"/>
                      <a:pt x="23231" y="784"/>
                    </a:cubicBezTo>
                    <a:cubicBezTo>
                      <a:pt x="24827" y="1399"/>
                      <a:pt x="26299" y="2488"/>
                      <a:pt x="27290" y="3879"/>
                    </a:cubicBezTo>
                    <a:cubicBezTo>
                      <a:pt x="28048" y="4932"/>
                      <a:pt x="28895" y="6466"/>
                      <a:pt x="28530" y="7822"/>
                    </a:cubicBezTo>
                    <a:cubicBezTo>
                      <a:pt x="28530" y="7144"/>
                      <a:pt x="28414" y="6422"/>
                      <a:pt x="28084" y="5833"/>
                    </a:cubicBezTo>
                    <a:cubicBezTo>
                      <a:pt x="27584" y="4941"/>
                      <a:pt x="26951" y="4263"/>
                      <a:pt x="26103" y="3710"/>
                    </a:cubicBezTo>
                    <a:cubicBezTo>
                      <a:pt x="25318" y="3192"/>
                      <a:pt x="24658" y="2916"/>
                      <a:pt x="23721" y="2871"/>
                    </a:cubicBezTo>
                    <a:cubicBezTo>
                      <a:pt x="23664" y="2869"/>
                      <a:pt x="23586" y="2866"/>
                      <a:pt x="23497" y="2866"/>
                    </a:cubicBezTo>
                    <a:cubicBezTo>
                      <a:pt x="23209" y="2866"/>
                      <a:pt x="22811" y="2899"/>
                      <a:pt x="22695" y="3103"/>
                    </a:cubicBezTo>
                    <a:cubicBezTo>
                      <a:pt x="22606" y="3282"/>
                      <a:pt x="22695" y="3531"/>
                      <a:pt x="22874" y="3612"/>
                    </a:cubicBezTo>
                    <a:cubicBezTo>
                      <a:pt x="22876" y="3614"/>
                      <a:pt x="22878" y="3615"/>
                      <a:pt x="22879" y="3615"/>
                    </a:cubicBezTo>
                    <a:cubicBezTo>
                      <a:pt x="22883" y="3615"/>
                      <a:pt x="22883" y="3609"/>
                      <a:pt x="22883" y="3603"/>
                    </a:cubicBezTo>
                    <a:cubicBezTo>
                      <a:pt x="22793" y="3567"/>
                      <a:pt x="22740" y="3487"/>
                      <a:pt x="22713" y="3380"/>
                    </a:cubicBezTo>
                    <a:cubicBezTo>
                      <a:pt x="22686" y="3326"/>
                      <a:pt x="22677" y="3273"/>
                      <a:pt x="22686" y="3228"/>
                    </a:cubicBezTo>
                    <a:cubicBezTo>
                      <a:pt x="22740" y="3205"/>
                      <a:pt x="22795" y="3194"/>
                      <a:pt x="22850" y="3194"/>
                    </a:cubicBezTo>
                    <a:cubicBezTo>
                      <a:pt x="23200" y="3194"/>
                      <a:pt x="23546" y="3617"/>
                      <a:pt x="23400" y="3933"/>
                    </a:cubicBezTo>
                    <a:cubicBezTo>
                      <a:pt x="23305" y="4126"/>
                      <a:pt x="23141" y="4188"/>
                      <a:pt x="22961" y="4188"/>
                    </a:cubicBezTo>
                    <a:cubicBezTo>
                      <a:pt x="22785" y="4188"/>
                      <a:pt x="22596" y="4129"/>
                      <a:pt x="22445" y="4076"/>
                    </a:cubicBezTo>
                    <a:cubicBezTo>
                      <a:pt x="22044" y="3942"/>
                      <a:pt x="21857" y="3647"/>
                      <a:pt x="21857" y="3228"/>
                    </a:cubicBezTo>
                    <a:cubicBezTo>
                      <a:pt x="21866" y="2934"/>
                      <a:pt x="22008" y="2595"/>
                      <a:pt x="22258" y="2434"/>
                    </a:cubicBezTo>
                    <a:cubicBezTo>
                      <a:pt x="22288" y="2412"/>
                      <a:pt x="22274" y="2376"/>
                      <a:pt x="22247" y="2376"/>
                    </a:cubicBezTo>
                    <a:cubicBezTo>
                      <a:pt x="22242" y="2376"/>
                      <a:pt x="22237" y="2378"/>
                      <a:pt x="22231" y="2381"/>
                    </a:cubicBezTo>
                    <a:cubicBezTo>
                      <a:pt x="22106" y="2434"/>
                      <a:pt x="22008" y="2514"/>
                      <a:pt x="21937" y="2604"/>
                    </a:cubicBezTo>
                    <a:cubicBezTo>
                      <a:pt x="21928" y="2604"/>
                      <a:pt x="21928" y="2595"/>
                      <a:pt x="21928" y="2595"/>
                    </a:cubicBezTo>
                    <a:cubicBezTo>
                      <a:pt x="21803" y="2604"/>
                      <a:pt x="21705" y="2630"/>
                      <a:pt x="21607" y="2675"/>
                    </a:cubicBezTo>
                    <a:cubicBezTo>
                      <a:pt x="21431" y="2600"/>
                      <a:pt x="21248" y="2554"/>
                      <a:pt x="21063" y="2554"/>
                    </a:cubicBezTo>
                    <a:cubicBezTo>
                      <a:pt x="20939" y="2554"/>
                      <a:pt x="20813" y="2575"/>
                      <a:pt x="20688" y="2621"/>
                    </a:cubicBezTo>
                    <a:cubicBezTo>
                      <a:pt x="20483" y="2702"/>
                      <a:pt x="20287" y="2960"/>
                      <a:pt x="20358" y="3192"/>
                    </a:cubicBezTo>
                    <a:cubicBezTo>
                      <a:pt x="20362" y="3208"/>
                      <a:pt x="20373" y="3215"/>
                      <a:pt x="20383" y="3215"/>
                    </a:cubicBezTo>
                    <a:cubicBezTo>
                      <a:pt x="20397" y="3215"/>
                      <a:pt x="20411" y="3203"/>
                      <a:pt x="20411" y="3183"/>
                    </a:cubicBezTo>
                    <a:cubicBezTo>
                      <a:pt x="20420" y="3112"/>
                      <a:pt x="20429" y="3041"/>
                      <a:pt x="20456" y="2978"/>
                    </a:cubicBezTo>
                    <a:cubicBezTo>
                      <a:pt x="20786" y="3059"/>
                      <a:pt x="20884" y="3291"/>
                      <a:pt x="20742" y="3683"/>
                    </a:cubicBezTo>
                    <a:cubicBezTo>
                      <a:pt x="20634" y="3826"/>
                      <a:pt x="20403" y="3853"/>
                      <a:pt x="20251" y="3853"/>
                    </a:cubicBezTo>
                    <a:cubicBezTo>
                      <a:pt x="20242" y="3853"/>
                      <a:pt x="20233" y="3853"/>
                      <a:pt x="20224" y="3853"/>
                    </a:cubicBezTo>
                    <a:cubicBezTo>
                      <a:pt x="19869" y="3853"/>
                      <a:pt x="19551" y="3515"/>
                      <a:pt x="19394" y="3237"/>
                    </a:cubicBezTo>
                    <a:cubicBezTo>
                      <a:pt x="19020" y="2613"/>
                      <a:pt x="19725" y="2068"/>
                      <a:pt x="20188" y="1801"/>
                    </a:cubicBezTo>
                    <a:cubicBezTo>
                      <a:pt x="20218" y="1786"/>
                      <a:pt x="20198" y="1752"/>
                      <a:pt x="20175" y="1752"/>
                    </a:cubicBezTo>
                    <a:cubicBezTo>
                      <a:pt x="20171" y="1752"/>
                      <a:pt x="20166" y="1753"/>
                      <a:pt x="20162" y="1756"/>
                    </a:cubicBezTo>
                    <a:cubicBezTo>
                      <a:pt x="19867" y="1890"/>
                      <a:pt x="19564" y="2050"/>
                      <a:pt x="19377" y="2300"/>
                    </a:cubicBezTo>
                    <a:cubicBezTo>
                      <a:pt x="19234" y="2354"/>
                      <a:pt x="19100" y="2398"/>
                      <a:pt x="18975" y="2497"/>
                    </a:cubicBezTo>
                    <a:cubicBezTo>
                      <a:pt x="18859" y="2514"/>
                      <a:pt x="18761" y="2550"/>
                      <a:pt x="18690" y="2595"/>
                    </a:cubicBezTo>
                    <a:cubicBezTo>
                      <a:pt x="18690" y="2595"/>
                      <a:pt x="18681" y="2586"/>
                      <a:pt x="18681" y="2586"/>
                    </a:cubicBezTo>
                    <a:cubicBezTo>
                      <a:pt x="18544" y="2510"/>
                      <a:pt x="18371" y="2465"/>
                      <a:pt x="18200" y="2465"/>
                    </a:cubicBezTo>
                    <a:cubicBezTo>
                      <a:pt x="18048" y="2465"/>
                      <a:pt x="17898" y="2501"/>
                      <a:pt x="17780" y="2586"/>
                    </a:cubicBezTo>
                    <a:cubicBezTo>
                      <a:pt x="17548" y="2746"/>
                      <a:pt x="17476" y="3094"/>
                      <a:pt x="17744" y="3264"/>
                    </a:cubicBezTo>
                    <a:cubicBezTo>
                      <a:pt x="17748" y="3265"/>
                      <a:pt x="17751" y="3266"/>
                      <a:pt x="17754" y="3266"/>
                    </a:cubicBezTo>
                    <a:cubicBezTo>
                      <a:pt x="17775" y="3266"/>
                      <a:pt x="17786" y="3243"/>
                      <a:pt x="17771" y="3228"/>
                    </a:cubicBezTo>
                    <a:cubicBezTo>
                      <a:pt x="17682" y="3112"/>
                      <a:pt x="17664" y="3014"/>
                      <a:pt x="17691" y="2916"/>
                    </a:cubicBezTo>
                    <a:lnTo>
                      <a:pt x="17691" y="2916"/>
                    </a:lnTo>
                    <a:cubicBezTo>
                      <a:pt x="17878" y="2934"/>
                      <a:pt x="18030" y="3014"/>
                      <a:pt x="18146" y="3175"/>
                    </a:cubicBezTo>
                    <a:cubicBezTo>
                      <a:pt x="18511" y="3683"/>
                      <a:pt x="17789" y="3933"/>
                      <a:pt x="17441" y="3933"/>
                    </a:cubicBezTo>
                    <a:cubicBezTo>
                      <a:pt x="16798" y="3924"/>
                      <a:pt x="16379" y="3415"/>
                      <a:pt x="16219" y="2853"/>
                    </a:cubicBezTo>
                    <a:cubicBezTo>
                      <a:pt x="15897" y="1703"/>
                      <a:pt x="17120" y="882"/>
                      <a:pt x="17994" y="480"/>
                    </a:cubicBezTo>
                    <a:cubicBezTo>
                      <a:pt x="18542" y="226"/>
                      <a:pt x="19172" y="166"/>
                      <a:pt x="19786" y="166"/>
                    </a:cubicBezTo>
                    <a:close/>
                    <a:moveTo>
                      <a:pt x="29284" y="5852"/>
                    </a:moveTo>
                    <a:cubicBezTo>
                      <a:pt x="29768" y="5852"/>
                      <a:pt x="30239" y="5991"/>
                      <a:pt x="30715" y="6181"/>
                    </a:cubicBezTo>
                    <a:cubicBezTo>
                      <a:pt x="31500" y="6493"/>
                      <a:pt x="32259" y="6868"/>
                      <a:pt x="33053" y="7180"/>
                    </a:cubicBezTo>
                    <a:cubicBezTo>
                      <a:pt x="33989" y="7555"/>
                      <a:pt x="34935" y="7894"/>
                      <a:pt x="35889" y="8135"/>
                    </a:cubicBezTo>
                    <a:cubicBezTo>
                      <a:pt x="34801" y="7921"/>
                      <a:pt x="33731" y="7626"/>
                      <a:pt x="32615" y="7501"/>
                    </a:cubicBezTo>
                    <a:cubicBezTo>
                      <a:pt x="32221" y="7460"/>
                      <a:pt x="31820" y="7436"/>
                      <a:pt x="31421" y="7436"/>
                    </a:cubicBezTo>
                    <a:cubicBezTo>
                      <a:pt x="31134" y="7436"/>
                      <a:pt x="30847" y="7448"/>
                      <a:pt x="30564" y="7474"/>
                    </a:cubicBezTo>
                    <a:cubicBezTo>
                      <a:pt x="30171" y="7510"/>
                      <a:pt x="29787" y="7608"/>
                      <a:pt x="29413" y="7733"/>
                    </a:cubicBezTo>
                    <a:cubicBezTo>
                      <a:pt x="29154" y="7813"/>
                      <a:pt x="28895" y="7938"/>
                      <a:pt x="28619" y="7965"/>
                    </a:cubicBezTo>
                    <a:cubicBezTo>
                      <a:pt x="28824" y="7314"/>
                      <a:pt x="28762" y="6627"/>
                      <a:pt x="28547" y="5967"/>
                    </a:cubicBezTo>
                    <a:cubicBezTo>
                      <a:pt x="28797" y="5887"/>
                      <a:pt x="29042" y="5852"/>
                      <a:pt x="29284" y="5852"/>
                    </a:cubicBezTo>
                    <a:close/>
                    <a:moveTo>
                      <a:pt x="25755" y="3585"/>
                    </a:moveTo>
                    <a:cubicBezTo>
                      <a:pt x="26112" y="3808"/>
                      <a:pt x="26460" y="4076"/>
                      <a:pt x="26754" y="4316"/>
                    </a:cubicBezTo>
                    <a:cubicBezTo>
                      <a:pt x="27852" y="5200"/>
                      <a:pt x="28414" y="6591"/>
                      <a:pt x="28396" y="7965"/>
                    </a:cubicBezTo>
                    <a:cubicBezTo>
                      <a:pt x="28396" y="8054"/>
                      <a:pt x="28387" y="8144"/>
                      <a:pt x="28387" y="8233"/>
                    </a:cubicBezTo>
                    <a:cubicBezTo>
                      <a:pt x="28191" y="8170"/>
                      <a:pt x="27994" y="8108"/>
                      <a:pt x="27798" y="8054"/>
                    </a:cubicBezTo>
                    <a:cubicBezTo>
                      <a:pt x="27603" y="8008"/>
                      <a:pt x="27408" y="7990"/>
                      <a:pt x="27212" y="7990"/>
                    </a:cubicBezTo>
                    <a:cubicBezTo>
                      <a:pt x="26960" y="7990"/>
                      <a:pt x="26707" y="8019"/>
                      <a:pt x="26451" y="8054"/>
                    </a:cubicBezTo>
                    <a:cubicBezTo>
                      <a:pt x="26389" y="8063"/>
                      <a:pt x="26326" y="8072"/>
                      <a:pt x="26273" y="8081"/>
                    </a:cubicBezTo>
                    <a:cubicBezTo>
                      <a:pt x="26505" y="7929"/>
                      <a:pt x="26710" y="7742"/>
                      <a:pt x="26870" y="7510"/>
                    </a:cubicBezTo>
                    <a:cubicBezTo>
                      <a:pt x="27183" y="7073"/>
                      <a:pt x="27209" y="6395"/>
                      <a:pt x="27138" y="5895"/>
                    </a:cubicBezTo>
                    <a:cubicBezTo>
                      <a:pt x="26986" y="4905"/>
                      <a:pt x="26487" y="4200"/>
                      <a:pt x="25755" y="3585"/>
                    </a:cubicBezTo>
                    <a:close/>
                    <a:moveTo>
                      <a:pt x="23293" y="2943"/>
                    </a:moveTo>
                    <a:cubicBezTo>
                      <a:pt x="24676" y="3362"/>
                      <a:pt x="25202" y="5351"/>
                      <a:pt x="24827" y="6582"/>
                    </a:cubicBezTo>
                    <a:cubicBezTo>
                      <a:pt x="24539" y="7542"/>
                      <a:pt x="23327" y="8373"/>
                      <a:pt x="22296" y="8373"/>
                    </a:cubicBezTo>
                    <a:cubicBezTo>
                      <a:pt x="22244" y="8373"/>
                      <a:pt x="22193" y="8371"/>
                      <a:pt x="22142" y="8367"/>
                    </a:cubicBezTo>
                    <a:cubicBezTo>
                      <a:pt x="21750" y="8313"/>
                      <a:pt x="21357" y="8152"/>
                      <a:pt x="21009" y="8010"/>
                    </a:cubicBezTo>
                    <a:cubicBezTo>
                      <a:pt x="20884" y="7956"/>
                      <a:pt x="20759" y="7894"/>
                      <a:pt x="20643" y="7831"/>
                    </a:cubicBezTo>
                    <a:lnTo>
                      <a:pt x="20643" y="7831"/>
                    </a:lnTo>
                    <a:cubicBezTo>
                      <a:pt x="20673" y="7833"/>
                      <a:pt x="20703" y="7834"/>
                      <a:pt x="20732" y="7834"/>
                    </a:cubicBezTo>
                    <a:cubicBezTo>
                      <a:pt x="20879" y="7834"/>
                      <a:pt x="21021" y="7815"/>
                      <a:pt x="21170" y="7778"/>
                    </a:cubicBezTo>
                    <a:cubicBezTo>
                      <a:pt x="22062" y="7778"/>
                      <a:pt x="23007" y="7564"/>
                      <a:pt x="23409" y="6680"/>
                    </a:cubicBezTo>
                    <a:cubicBezTo>
                      <a:pt x="23748" y="5958"/>
                      <a:pt x="23819" y="4861"/>
                      <a:pt x="23391" y="4147"/>
                    </a:cubicBezTo>
                    <a:cubicBezTo>
                      <a:pt x="23561" y="4013"/>
                      <a:pt x="23650" y="3808"/>
                      <a:pt x="23570" y="3567"/>
                    </a:cubicBezTo>
                    <a:cubicBezTo>
                      <a:pt x="23482" y="3332"/>
                      <a:pt x="23194" y="3128"/>
                      <a:pt x="22931" y="3128"/>
                    </a:cubicBezTo>
                    <a:cubicBezTo>
                      <a:pt x="22844" y="3128"/>
                      <a:pt x="22759" y="3150"/>
                      <a:pt x="22686" y="3201"/>
                    </a:cubicBezTo>
                    <a:cubicBezTo>
                      <a:pt x="22740" y="2987"/>
                      <a:pt x="23115" y="2952"/>
                      <a:pt x="23248" y="2943"/>
                    </a:cubicBezTo>
                    <a:close/>
                    <a:moveTo>
                      <a:pt x="24667" y="3094"/>
                    </a:moveTo>
                    <a:lnTo>
                      <a:pt x="24667" y="3094"/>
                    </a:lnTo>
                    <a:cubicBezTo>
                      <a:pt x="24738" y="3112"/>
                      <a:pt x="24801" y="3130"/>
                      <a:pt x="24872" y="3157"/>
                    </a:cubicBezTo>
                    <a:cubicBezTo>
                      <a:pt x="25131" y="3237"/>
                      <a:pt x="25389" y="3362"/>
                      <a:pt x="25639" y="3514"/>
                    </a:cubicBezTo>
                    <a:cubicBezTo>
                      <a:pt x="26308" y="4138"/>
                      <a:pt x="26808" y="4843"/>
                      <a:pt x="26986" y="5771"/>
                    </a:cubicBezTo>
                    <a:cubicBezTo>
                      <a:pt x="27102" y="6386"/>
                      <a:pt x="27049" y="7100"/>
                      <a:pt x="26638" y="7599"/>
                    </a:cubicBezTo>
                    <a:cubicBezTo>
                      <a:pt x="26210" y="8126"/>
                      <a:pt x="25389" y="8393"/>
                      <a:pt x="24604" y="8527"/>
                    </a:cubicBezTo>
                    <a:cubicBezTo>
                      <a:pt x="24488" y="8527"/>
                      <a:pt x="24363" y="8527"/>
                      <a:pt x="24239" y="8545"/>
                    </a:cubicBezTo>
                    <a:cubicBezTo>
                      <a:pt x="24096" y="8554"/>
                      <a:pt x="23962" y="8590"/>
                      <a:pt x="23828" y="8625"/>
                    </a:cubicBezTo>
                    <a:cubicBezTo>
                      <a:pt x="23775" y="8634"/>
                      <a:pt x="23721" y="8634"/>
                      <a:pt x="23677" y="8634"/>
                    </a:cubicBezTo>
                    <a:cubicBezTo>
                      <a:pt x="24631" y="8286"/>
                      <a:pt x="25488" y="7341"/>
                      <a:pt x="25791" y="6457"/>
                    </a:cubicBezTo>
                    <a:cubicBezTo>
                      <a:pt x="25969" y="5922"/>
                      <a:pt x="26041" y="5146"/>
                      <a:pt x="25800" y="4620"/>
                    </a:cubicBezTo>
                    <a:cubicBezTo>
                      <a:pt x="25568" y="4129"/>
                      <a:pt x="25184" y="3424"/>
                      <a:pt x="24667" y="3094"/>
                    </a:cubicBezTo>
                    <a:close/>
                    <a:moveTo>
                      <a:pt x="31077" y="7555"/>
                    </a:moveTo>
                    <a:cubicBezTo>
                      <a:pt x="31545" y="7555"/>
                      <a:pt x="32016" y="7603"/>
                      <a:pt x="32473" y="7653"/>
                    </a:cubicBezTo>
                    <a:cubicBezTo>
                      <a:pt x="33204" y="7733"/>
                      <a:pt x="33936" y="7858"/>
                      <a:pt x="34658" y="8028"/>
                    </a:cubicBezTo>
                    <a:cubicBezTo>
                      <a:pt x="35463" y="8216"/>
                      <a:pt x="36199" y="8398"/>
                      <a:pt x="37013" y="8398"/>
                    </a:cubicBezTo>
                    <a:cubicBezTo>
                      <a:pt x="37084" y="8398"/>
                      <a:pt x="37156" y="8396"/>
                      <a:pt x="37228" y="8393"/>
                    </a:cubicBezTo>
                    <a:cubicBezTo>
                      <a:pt x="37308" y="8411"/>
                      <a:pt x="37379" y="8411"/>
                      <a:pt x="37451" y="8420"/>
                    </a:cubicBezTo>
                    <a:cubicBezTo>
                      <a:pt x="36951" y="8447"/>
                      <a:pt x="36460" y="8509"/>
                      <a:pt x="35952" y="8590"/>
                    </a:cubicBezTo>
                    <a:cubicBezTo>
                      <a:pt x="35625" y="8641"/>
                      <a:pt x="35282" y="8663"/>
                      <a:pt x="34933" y="8663"/>
                    </a:cubicBezTo>
                    <a:cubicBezTo>
                      <a:pt x="34244" y="8663"/>
                      <a:pt x="33535" y="8574"/>
                      <a:pt x="32901" y="8438"/>
                    </a:cubicBezTo>
                    <a:cubicBezTo>
                      <a:pt x="32062" y="8260"/>
                      <a:pt x="31215" y="8108"/>
                      <a:pt x="30358" y="8081"/>
                    </a:cubicBezTo>
                    <a:cubicBezTo>
                      <a:pt x="30290" y="8078"/>
                      <a:pt x="30222" y="8077"/>
                      <a:pt x="30154" y="8077"/>
                    </a:cubicBezTo>
                    <a:cubicBezTo>
                      <a:pt x="29730" y="8077"/>
                      <a:pt x="29306" y="8128"/>
                      <a:pt x="28881" y="8128"/>
                    </a:cubicBezTo>
                    <a:cubicBezTo>
                      <a:pt x="28776" y="8128"/>
                      <a:pt x="28671" y="8125"/>
                      <a:pt x="28565" y="8117"/>
                    </a:cubicBezTo>
                    <a:cubicBezTo>
                      <a:pt x="28583" y="8081"/>
                      <a:pt x="28592" y="8036"/>
                      <a:pt x="28610" y="7992"/>
                    </a:cubicBezTo>
                    <a:cubicBezTo>
                      <a:pt x="28618" y="7992"/>
                      <a:pt x="28626" y="7992"/>
                      <a:pt x="28634" y="7992"/>
                    </a:cubicBezTo>
                    <a:cubicBezTo>
                      <a:pt x="29083" y="7992"/>
                      <a:pt x="29581" y="7749"/>
                      <a:pt x="30002" y="7662"/>
                    </a:cubicBezTo>
                    <a:cubicBezTo>
                      <a:pt x="30352" y="7584"/>
                      <a:pt x="30714" y="7555"/>
                      <a:pt x="31077" y="7555"/>
                    </a:cubicBezTo>
                    <a:close/>
                    <a:moveTo>
                      <a:pt x="23462" y="2934"/>
                    </a:moveTo>
                    <a:cubicBezTo>
                      <a:pt x="23587" y="2934"/>
                      <a:pt x="23721" y="2943"/>
                      <a:pt x="23846" y="2952"/>
                    </a:cubicBezTo>
                    <a:cubicBezTo>
                      <a:pt x="24042" y="2969"/>
                      <a:pt x="24239" y="2996"/>
                      <a:pt x="24426" y="3041"/>
                    </a:cubicBezTo>
                    <a:cubicBezTo>
                      <a:pt x="24979" y="3317"/>
                      <a:pt x="25496" y="4227"/>
                      <a:pt x="25684" y="4754"/>
                    </a:cubicBezTo>
                    <a:cubicBezTo>
                      <a:pt x="25880" y="5324"/>
                      <a:pt x="25773" y="6002"/>
                      <a:pt x="25586" y="6556"/>
                    </a:cubicBezTo>
                    <a:cubicBezTo>
                      <a:pt x="25398" y="7118"/>
                      <a:pt x="24961" y="7546"/>
                      <a:pt x="24506" y="7921"/>
                    </a:cubicBezTo>
                    <a:cubicBezTo>
                      <a:pt x="24247" y="8135"/>
                      <a:pt x="23944" y="8375"/>
                      <a:pt x="23623" y="8545"/>
                    </a:cubicBezTo>
                    <a:cubicBezTo>
                      <a:pt x="23525" y="8590"/>
                      <a:pt x="23427" y="8625"/>
                      <a:pt x="23320" y="8670"/>
                    </a:cubicBezTo>
                    <a:cubicBezTo>
                      <a:pt x="23266" y="8679"/>
                      <a:pt x="23222" y="8697"/>
                      <a:pt x="23168" y="8706"/>
                    </a:cubicBezTo>
                    <a:cubicBezTo>
                      <a:pt x="23150" y="8706"/>
                      <a:pt x="23150" y="8714"/>
                      <a:pt x="23150" y="8723"/>
                    </a:cubicBezTo>
                    <a:cubicBezTo>
                      <a:pt x="22746" y="8847"/>
                      <a:pt x="22329" y="8900"/>
                      <a:pt x="21905" y="8900"/>
                    </a:cubicBezTo>
                    <a:cubicBezTo>
                      <a:pt x="19932" y="8900"/>
                      <a:pt x="17811" y="7741"/>
                      <a:pt x="16174" y="7028"/>
                    </a:cubicBezTo>
                    <a:cubicBezTo>
                      <a:pt x="14747" y="6404"/>
                      <a:pt x="13382" y="5583"/>
                      <a:pt x="11794" y="5449"/>
                    </a:cubicBezTo>
                    <a:cubicBezTo>
                      <a:pt x="11639" y="5436"/>
                      <a:pt x="11486" y="5429"/>
                      <a:pt x="11333" y="5429"/>
                    </a:cubicBezTo>
                    <a:cubicBezTo>
                      <a:pt x="10212" y="5429"/>
                      <a:pt x="9155" y="5794"/>
                      <a:pt x="8181" y="6359"/>
                    </a:cubicBezTo>
                    <a:cubicBezTo>
                      <a:pt x="8065" y="6368"/>
                      <a:pt x="7940" y="6368"/>
                      <a:pt x="7815" y="6377"/>
                    </a:cubicBezTo>
                    <a:cubicBezTo>
                      <a:pt x="8903" y="5449"/>
                      <a:pt x="10313" y="5021"/>
                      <a:pt x="11722" y="4923"/>
                    </a:cubicBezTo>
                    <a:cubicBezTo>
                      <a:pt x="11906" y="4909"/>
                      <a:pt x="12089" y="4903"/>
                      <a:pt x="12270" y="4903"/>
                    </a:cubicBezTo>
                    <a:cubicBezTo>
                      <a:pt x="13511" y="4903"/>
                      <a:pt x="14686" y="5210"/>
                      <a:pt x="15862" y="5646"/>
                    </a:cubicBezTo>
                    <a:cubicBezTo>
                      <a:pt x="17262" y="6172"/>
                      <a:pt x="18583" y="6823"/>
                      <a:pt x="19894" y="7537"/>
                    </a:cubicBezTo>
                    <a:cubicBezTo>
                      <a:pt x="20510" y="7876"/>
                      <a:pt x="21366" y="8375"/>
                      <a:pt x="22160" y="8429"/>
                    </a:cubicBezTo>
                    <a:cubicBezTo>
                      <a:pt x="22256" y="8443"/>
                      <a:pt x="22353" y="8449"/>
                      <a:pt x="22449" y="8449"/>
                    </a:cubicBezTo>
                    <a:cubicBezTo>
                      <a:pt x="23546" y="8449"/>
                      <a:pt x="24604" y="7595"/>
                      <a:pt x="25006" y="6627"/>
                    </a:cubicBezTo>
                    <a:cubicBezTo>
                      <a:pt x="25488" y="5458"/>
                      <a:pt x="24827" y="3255"/>
                      <a:pt x="23462" y="2934"/>
                    </a:cubicBezTo>
                    <a:close/>
                    <a:moveTo>
                      <a:pt x="28556" y="8144"/>
                    </a:moveTo>
                    <a:cubicBezTo>
                      <a:pt x="28737" y="8167"/>
                      <a:pt x="28920" y="8174"/>
                      <a:pt x="29104" y="8174"/>
                    </a:cubicBezTo>
                    <a:cubicBezTo>
                      <a:pt x="29419" y="8174"/>
                      <a:pt x="29736" y="8152"/>
                      <a:pt x="30046" y="8152"/>
                    </a:cubicBezTo>
                    <a:cubicBezTo>
                      <a:pt x="31054" y="8161"/>
                      <a:pt x="32036" y="8349"/>
                      <a:pt x="33008" y="8572"/>
                    </a:cubicBezTo>
                    <a:cubicBezTo>
                      <a:pt x="33610" y="8703"/>
                      <a:pt x="34260" y="8765"/>
                      <a:pt x="34896" y="8765"/>
                    </a:cubicBezTo>
                    <a:cubicBezTo>
                      <a:pt x="35166" y="8765"/>
                      <a:pt x="35433" y="8754"/>
                      <a:pt x="35693" y="8732"/>
                    </a:cubicBezTo>
                    <a:cubicBezTo>
                      <a:pt x="36336" y="8688"/>
                      <a:pt x="36960" y="8545"/>
                      <a:pt x="37602" y="8483"/>
                    </a:cubicBezTo>
                    <a:lnTo>
                      <a:pt x="37602" y="8483"/>
                    </a:lnTo>
                    <a:cubicBezTo>
                      <a:pt x="37129" y="8563"/>
                      <a:pt x="36675" y="8714"/>
                      <a:pt x="36202" y="8804"/>
                    </a:cubicBezTo>
                    <a:cubicBezTo>
                      <a:pt x="35256" y="8982"/>
                      <a:pt x="34337" y="9089"/>
                      <a:pt x="33365" y="9134"/>
                    </a:cubicBezTo>
                    <a:cubicBezTo>
                      <a:pt x="33140" y="9145"/>
                      <a:pt x="32910" y="9151"/>
                      <a:pt x="32679" y="9151"/>
                    </a:cubicBezTo>
                    <a:cubicBezTo>
                      <a:pt x="31635" y="9151"/>
                      <a:pt x="30543" y="9028"/>
                      <a:pt x="29564" y="8714"/>
                    </a:cubicBezTo>
                    <a:cubicBezTo>
                      <a:pt x="29217" y="8554"/>
                      <a:pt x="28860" y="8402"/>
                      <a:pt x="28494" y="8277"/>
                    </a:cubicBezTo>
                    <a:cubicBezTo>
                      <a:pt x="28503" y="8268"/>
                      <a:pt x="28503" y="8268"/>
                      <a:pt x="28503" y="8268"/>
                    </a:cubicBezTo>
                    <a:cubicBezTo>
                      <a:pt x="28521" y="8224"/>
                      <a:pt x="28539" y="8179"/>
                      <a:pt x="28556" y="8144"/>
                    </a:cubicBezTo>
                    <a:close/>
                    <a:moveTo>
                      <a:pt x="11369" y="5558"/>
                    </a:moveTo>
                    <a:cubicBezTo>
                      <a:pt x="11718" y="5558"/>
                      <a:pt x="12073" y="5589"/>
                      <a:pt x="12436" y="5655"/>
                    </a:cubicBezTo>
                    <a:cubicBezTo>
                      <a:pt x="13301" y="5806"/>
                      <a:pt x="14104" y="6199"/>
                      <a:pt x="14889" y="6573"/>
                    </a:cubicBezTo>
                    <a:cubicBezTo>
                      <a:pt x="15674" y="6948"/>
                      <a:pt x="16477" y="7296"/>
                      <a:pt x="17280" y="7635"/>
                    </a:cubicBezTo>
                    <a:cubicBezTo>
                      <a:pt x="18458" y="8144"/>
                      <a:pt x="19600" y="8714"/>
                      <a:pt x="20884" y="8884"/>
                    </a:cubicBezTo>
                    <a:cubicBezTo>
                      <a:pt x="21181" y="8926"/>
                      <a:pt x="21485" y="8950"/>
                      <a:pt x="21791" y="8950"/>
                    </a:cubicBezTo>
                    <a:cubicBezTo>
                      <a:pt x="22259" y="8950"/>
                      <a:pt x="22729" y="8894"/>
                      <a:pt x="23177" y="8759"/>
                    </a:cubicBezTo>
                    <a:cubicBezTo>
                      <a:pt x="23293" y="8750"/>
                      <a:pt x="23409" y="8723"/>
                      <a:pt x="23516" y="8688"/>
                    </a:cubicBezTo>
                    <a:cubicBezTo>
                      <a:pt x="23525" y="8688"/>
                      <a:pt x="23525" y="8697"/>
                      <a:pt x="23525" y="8697"/>
                    </a:cubicBezTo>
                    <a:cubicBezTo>
                      <a:pt x="23561" y="8688"/>
                      <a:pt x="23605" y="8688"/>
                      <a:pt x="23641" y="8688"/>
                    </a:cubicBezTo>
                    <a:cubicBezTo>
                      <a:pt x="23320" y="8804"/>
                      <a:pt x="23007" y="8955"/>
                      <a:pt x="22713" y="9080"/>
                    </a:cubicBezTo>
                    <a:cubicBezTo>
                      <a:pt x="22294" y="9250"/>
                      <a:pt x="21892" y="9321"/>
                      <a:pt x="21464" y="9348"/>
                    </a:cubicBezTo>
                    <a:cubicBezTo>
                      <a:pt x="20742" y="9339"/>
                      <a:pt x="20019" y="9259"/>
                      <a:pt x="19314" y="9098"/>
                    </a:cubicBezTo>
                    <a:cubicBezTo>
                      <a:pt x="18199" y="8830"/>
                      <a:pt x="17164" y="8322"/>
                      <a:pt x="16138" y="7822"/>
                    </a:cubicBezTo>
                    <a:cubicBezTo>
                      <a:pt x="14707" y="7132"/>
                      <a:pt x="13167" y="6104"/>
                      <a:pt x="11528" y="6104"/>
                    </a:cubicBezTo>
                    <a:cubicBezTo>
                      <a:pt x="11175" y="6104"/>
                      <a:pt x="10818" y="6152"/>
                      <a:pt x="10456" y="6261"/>
                    </a:cubicBezTo>
                    <a:cubicBezTo>
                      <a:pt x="10448" y="6261"/>
                      <a:pt x="10447" y="6273"/>
                      <a:pt x="10451" y="6273"/>
                    </a:cubicBezTo>
                    <a:cubicBezTo>
                      <a:pt x="10452" y="6273"/>
                      <a:pt x="10454" y="6272"/>
                      <a:pt x="10456" y="6270"/>
                    </a:cubicBezTo>
                    <a:cubicBezTo>
                      <a:pt x="10730" y="6205"/>
                      <a:pt x="11012" y="6176"/>
                      <a:pt x="11297" y="6176"/>
                    </a:cubicBezTo>
                    <a:cubicBezTo>
                      <a:pt x="12218" y="6176"/>
                      <a:pt x="13169" y="6478"/>
                      <a:pt x="13979" y="6832"/>
                    </a:cubicBezTo>
                    <a:cubicBezTo>
                      <a:pt x="14943" y="7260"/>
                      <a:pt x="15871" y="7805"/>
                      <a:pt x="16798" y="8304"/>
                    </a:cubicBezTo>
                    <a:cubicBezTo>
                      <a:pt x="18151" y="9013"/>
                      <a:pt x="19675" y="9476"/>
                      <a:pt x="21207" y="9476"/>
                    </a:cubicBezTo>
                    <a:cubicBezTo>
                      <a:pt x="21352" y="9476"/>
                      <a:pt x="21498" y="9472"/>
                      <a:pt x="21643" y="9464"/>
                    </a:cubicBezTo>
                    <a:lnTo>
                      <a:pt x="21643" y="9464"/>
                    </a:lnTo>
                    <a:cubicBezTo>
                      <a:pt x="21197" y="9571"/>
                      <a:pt x="20759" y="9705"/>
                      <a:pt x="20322" y="9847"/>
                    </a:cubicBezTo>
                    <a:cubicBezTo>
                      <a:pt x="19662" y="9607"/>
                      <a:pt x="18966" y="9446"/>
                      <a:pt x="18270" y="9330"/>
                    </a:cubicBezTo>
                    <a:cubicBezTo>
                      <a:pt x="17823" y="9250"/>
                      <a:pt x="17348" y="9198"/>
                      <a:pt x="16873" y="9198"/>
                    </a:cubicBezTo>
                    <a:cubicBezTo>
                      <a:pt x="16184" y="9198"/>
                      <a:pt x="15493" y="9307"/>
                      <a:pt x="14880" y="9598"/>
                    </a:cubicBezTo>
                    <a:cubicBezTo>
                      <a:pt x="14541" y="8848"/>
                      <a:pt x="13899" y="8161"/>
                      <a:pt x="13275" y="7822"/>
                    </a:cubicBezTo>
                    <a:cubicBezTo>
                      <a:pt x="12900" y="7564"/>
                      <a:pt x="12498" y="7358"/>
                      <a:pt x="12142" y="7243"/>
                    </a:cubicBezTo>
                    <a:cubicBezTo>
                      <a:pt x="11883" y="7100"/>
                      <a:pt x="11624" y="6966"/>
                      <a:pt x="11357" y="6868"/>
                    </a:cubicBezTo>
                    <a:cubicBezTo>
                      <a:pt x="10442" y="6537"/>
                      <a:pt x="9409" y="6359"/>
                      <a:pt x="8373" y="6359"/>
                    </a:cubicBezTo>
                    <a:cubicBezTo>
                      <a:pt x="8347" y="6359"/>
                      <a:pt x="8322" y="6359"/>
                      <a:pt x="8297" y="6359"/>
                    </a:cubicBezTo>
                    <a:cubicBezTo>
                      <a:pt x="9287" y="5854"/>
                      <a:pt x="10297" y="5558"/>
                      <a:pt x="11369" y="5558"/>
                    </a:cubicBezTo>
                    <a:close/>
                    <a:moveTo>
                      <a:pt x="8422" y="9740"/>
                    </a:moveTo>
                    <a:lnTo>
                      <a:pt x="8422" y="9740"/>
                    </a:lnTo>
                    <a:cubicBezTo>
                      <a:pt x="8529" y="9874"/>
                      <a:pt x="8636" y="9999"/>
                      <a:pt x="8680" y="10169"/>
                    </a:cubicBezTo>
                    <a:cubicBezTo>
                      <a:pt x="8734" y="10409"/>
                      <a:pt x="8716" y="10650"/>
                      <a:pt x="8546" y="10847"/>
                    </a:cubicBezTo>
                    <a:cubicBezTo>
                      <a:pt x="8395" y="11007"/>
                      <a:pt x="8216" y="11007"/>
                      <a:pt x="8029" y="11016"/>
                    </a:cubicBezTo>
                    <a:cubicBezTo>
                      <a:pt x="8163" y="10936"/>
                      <a:pt x="8279" y="10829"/>
                      <a:pt x="8359" y="10704"/>
                    </a:cubicBezTo>
                    <a:cubicBezTo>
                      <a:pt x="8546" y="10401"/>
                      <a:pt x="8555" y="10044"/>
                      <a:pt x="8422" y="9740"/>
                    </a:cubicBezTo>
                    <a:close/>
                    <a:moveTo>
                      <a:pt x="7770" y="9259"/>
                    </a:moveTo>
                    <a:cubicBezTo>
                      <a:pt x="8386" y="9437"/>
                      <a:pt x="8618" y="10204"/>
                      <a:pt x="8199" y="10686"/>
                    </a:cubicBezTo>
                    <a:cubicBezTo>
                      <a:pt x="8001" y="10917"/>
                      <a:pt x="7689" y="11018"/>
                      <a:pt x="7389" y="11018"/>
                    </a:cubicBezTo>
                    <a:cubicBezTo>
                      <a:pt x="7364" y="11018"/>
                      <a:pt x="7340" y="11017"/>
                      <a:pt x="7315" y="11016"/>
                    </a:cubicBezTo>
                    <a:cubicBezTo>
                      <a:pt x="7645" y="10900"/>
                      <a:pt x="7904" y="10641"/>
                      <a:pt x="7967" y="10258"/>
                    </a:cubicBezTo>
                    <a:cubicBezTo>
                      <a:pt x="8020" y="9910"/>
                      <a:pt x="7958" y="9544"/>
                      <a:pt x="7770" y="9259"/>
                    </a:cubicBezTo>
                    <a:close/>
                    <a:moveTo>
                      <a:pt x="10625" y="9428"/>
                    </a:moveTo>
                    <a:lnTo>
                      <a:pt x="10625" y="9428"/>
                    </a:lnTo>
                    <a:cubicBezTo>
                      <a:pt x="10973" y="9669"/>
                      <a:pt x="11214" y="9919"/>
                      <a:pt x="11089" y="10427"/>
                    </a:cubicBezTo>
                    <a:cubicBezTo>
                      <a:pt x="10973" y="10884"/>
                      <a:pt x="10495" y="11132"/>
                      <a:pt x="10044" y="11132"/>
                    </a:cubicBezTo>
                    <a:cubicBezTo>
                      <a:pt x="9975" y="11132"/>
                      <a:pt x="9907" y="11126"/>
                      <a:pt x="9840" y="11114"/>
                    </a:cubicBezTo>
                    <a:cubicBezTo>
                      <a:pt x="9858" y="11114"/>
                      <a:pt x="9876" y="11114"/>
                      <a:pt x="9902" y="11105"/>
                    </a:cubicBezTo>
                    <a:cubicBezTo>
                      <a:pt x="10482" y="11016"/>
                      <a:pt x="10803" y="10409"/>
                      <a:pt x="10759" y="9874"/>
                    </a:cubicBezTo>
                    <a:cubicBezTo>
                      <a:pt x="10741" y="9714"/>
                      <a:pt x="10696" y="9562"/>
                      <a:pt x="10625" y="9428"/>
                    </a:cubicBezTo>
                    <a:close/>
                    <a:moveTo>
                      <a:pt x="11062" y="9678"/>
                    </a:moveTo>
                    <a:cubicBezTo>
                      <a:pt x="11508" y="9883"/>
                      <a:pt x="11624" y="10374"/>
                      <a:pt x="11383" y="10811"/>
                    </a:cubicBezTo>
                    <a:cubicBezTo>
                      <a:pt x="11220" y="11106"/>
                      <a:pt x="10958" y="11160"/>
                      <a:pt x="10675" y="11160"/>
                    </a:cubicBezTo>
                    <a:cubicBezTo>
                      <a:pt x="10649" y="11160"/>
                      <a:pt x="10624" y="11160"/>
                      <a:pt x="10598" y="11159"/>
                    </a:cubicBezTo>
                    <a:cubicBezTo>
                      <a:pt x="10839" y="11043"/>
                      <a:pt x="11044" y="10829"/>
                      <a:pt x="11160" y="10561"/>
                    </a:cubicBezTo>
                    <a:cubicBezTo>
                      <a:pt x="11285" y="10285"/>
                      <a:pt x="11241" y="9937"/>
                      <a:pt x="11071" y="9687"/>
                    </a:cubicBezTo>
                    <a:cubicBezTo>
                      <a:pt x="11062" y="9687"/>
                      <a:pt x="11062" y="9678"/>
                      <a:pt x="11062" y="9678"/>
                    </a:cubicBezTo>
                    <a:close/>
                    <a:moveTo>
                      <a:pt x="25749" y="8412"/>
                    </a:moveTo>
                    <a:cubicBezTo>
                      <a:pt x="26173" y="8412"/>
                      <a:pt x="26626" y="8545"/>
                      <a:pt x="27004" y="8679"/>
                    </a:cubicBezTo>
                    <a:cubicBezTo>
                      <a:pt x="27620" y="8884"/>
                      <a:pt x="28208" y="9161"/>
                      <a:pt x="28797" y="9419"/>
                    </a:cubicBezTo>
                    <a:cubicBezTo>
                      <a:pt x="29743" y="9839"/>
                      <a:pt x="30662" y="10320"/>
                      <a:pt x="31643" y="10650"/>
                    </a:cubicBezTo>
                    <a:cubicBezTo>
                      <a:pt x="32303" y="10873"/>
                      <a:pt x="33008" y="11096"/>
                      <a:pt x="33704" y="11168"/>
                    </a:cubicBezTo>
                    <a:cubicBezTo>
                      <a:pt x="33934" y="11191"/>
                      <a:pt x="34191" y="11208"/>
                      <a:pt x="34452" y="11208"/>
                    </a:cubicBezTo>
                    <a:cubicBezTo>
                      <a:pt x="34788" y="11208"/>
                      <a:pt x="35133" y="11180"/>
                      <a:pt x="35443" y="11105"/>
                    </a:cubicBezTo>
                    <a:lnTo>
                      <a:pt x="35443" y="11105"/>
                    </a:lnTo>
                    <a:cubicBezTo>
                      <a:pt x="35078" y="11346"/>
                      <a:pt x="34409" y="11328"/>
                      <a:pt x="34025" y="11364"/>
                    </a:cubicBezTo>
                    <a:cubicBezTo>
                      <a:pt x="33886" y="11374"/>
                      <a:pt x="33748" y="11379"/>
                      <a:pt x="33610" y="11379"/>
                    </a:cubicBezTo>
                    <a:cubicBezTo>
                      <a:pt x="33130" y="11379"/>
                      <a:pt x="32657" y="11322"/>
                      <a:pt x="32178" y="11239"/>
                    </a:cubicBezTo>
                    <a:cubicBezTo>
                      <a:pt x="31304" y="11087"/>
                      <a:pt x="30394" y="10748"/>
                      <a:pt x="29582" y="10392"/>
                    </a:cubicBezTo>
                    <a:cubicBezTo>
                      <a:pt x="28993" y="10133"/>
                      <a:pt x="28378" y="9928"/>
                      <a:pt x="27798" y="9624"/>
                    </a:cubicBezTo>
                    <a:cubicBezTo>
                      <a:pt x="26942" y="9187"/>
                      <a:pt x="25951" y="8670"/>
                      <a:pt x="24952" y="8554"/>
                    </a:cubicBezTo>
                    <a:cubicBezTo>
                      <a:pt x="25140" y="8518"/>
                      <a:pt x="25318" y="8474"/>
                      <a:pt x="25496" y="8429"/>
                    </a:cubicBezTo>
                    <a:cubicBezTo>
                      <a:pt x="25579" y="8417"/>
                      <a:pt x="25663" y="8412"/>
                      <a:pt x="25749" y="8412"/>
                    </a:cubicBezTo>
                    <a:close/>
                    <a:moveTo>
                      <a:pt x="12284" y="7341"/>
                    </a:moveTo>
                    <a:lnTo>
                      <a:pt x="12284" y="7341"/>
                    </a:lnTo>
                    <a:cubicBezTo>
                      <a:pt x="13194" y="7689"/>
                      <a:pt x="14033" y="8465"/>
                      <a:pt x="14443" y="9321"/>
                    </a:cubicBezTo>
                    <a:cubicBezTo>
                      <a:pt x="14720" y="9892"/>
                      <a:pt x="14631" y="10624"/>
                      <a:pt x="14363" y="11186"/>
                    </a:cubicBezTo>
                    <a:cubicBezTo>
                      <a:pt x="14202" y="11534"/>
                      <a:pt x="13774" y="11703"/>
                      <a:pt x="13435" y="11810"/>
                    </a:cubicBezTo>
                    <a:cubicBezTo>
                      <a:pt x="13340" y="11840"/>
                      <a:pt x="13244" y="11853"/>
                      <a:pt x="13148" y="11853"/>
                    </a:cubicBezTo>
                    <a:cubicBezTo>
                      <a:pt x="12956" y="11853"/>
                      <a:pt x="12766" y="11801"/>
                      <a:pt x="12588" y="11730"/>
                    </a:cubicBezTo>
                    <a:lnTo>
                      <a:pt x="12588" y="11730"/>
                    </a:lnTo>
                    <a:cubicBezTo>
                      <a:pt x="12678" y="11750"/>
                      <a:pt x="12771" y="11759"/>
                      <a:pt x="12864" y="11759"/>
                    </a:cubicBezTo>
                    <a:cubicBezTo>
                      <a:pt x="13275" y="11759"/>
                      <a:pt x="13691" y="11570"/>
                      <a:pt x="13953" y="11221"/>
                    </a:cubicBezTo>
                    <a:cubicBezTo>
                      <a:pt x="14497" y="10481"/>
                      <a:pt x="14256" y="9384"/>
                      <a:pt x="13747" y="8706"/>
                    </a:cubicBezTo>
                    <a:cubicBezTo>
                      <a:pt x="13364" y="8179"/>
                      <a:pt x="12855" y="7706"/>
                      <a:pt x="12284" y="7341"/>
                    </a:cubicBezTo>
                    <a:close/>
                    <a:moveTo>
                      <a:pt x="24579" y="8623"/>
                    </a:moveTo>
                    <a:cubicBezTo>
                      <a:pt x="25881" y="8623"/>
                      <a:pt x="27007" y="9502"/>
                      <a:pt x="28173" y="9954"/>
                    </a:cubicBezTo>
                    <a:cubicBezTo>
                      <a:pt x="29734" y="10552"/>
                      <a:pt x="31251" y="11266"/>
                      <a:pt x="32928" y="11444"/>
                    </a:cubicBezTo>
                    <a:cubicBezTo>
                      <a:pt x="33125" y="11463"/>
                      <a:pt x="33323" y="11472"/>
                      <a:pt x="33522" y="11472"/>
                    </a:cubicBezTo>
                    <a:cubicBezTo>
                      <a:pt x="33800" y="11472"/>
                      <a:pt x="34079" y="11454"/>
                      <a:pt x="34355" y="11418"/>
                    </a:cubicBezTo>
                    <a:cubicBezTo>
                      <a:pt x="34596" y="11382"/>
                      <a:pt x="34962" y="11355"/>
                      <a:pt x="35247" y="11239"/>
                    </a:cubicBezTo>
                    <a:lnTo>
                      <a:pt x="35247" y="11239"/>
                    </a:lnTo>
                    <a:cubicBezTo>
                      <a:pt x="34721" y="11728"/>
                      <a:pt x="34072" y="11892"/>
                      <a:pt x="33396" y="11892"/>
                    </a:cubicBezTo>
                    <a:cubicBezTo>
                      <a:pt x="32753" y="11892"/>
                      <a:pt x="32087" y="11744"/>
                      <a:pt x="31482" y="11587"/>
                    </a:cubicBezTo>
                    <a:cubicBezTo>
                      <a:pt x="30082" y="11230"/>
                      <a:pt x="28708" y="10713"/>
                      <a:pt x="27397" y="10106"/>
                    </a:cubicBezTo>
                    <a:cubicBezTo>
                      <a:pt x="26264" y="9589"/>
                      <a:pt x="25131" y="9268"/>
                      <a:pt x="23882" y="9205"/>
                    </a:cubicBezTo>
                    <a:cubicBezTo>
                      <a:pt x="23792" y="9201"/>
                      <a:pt x="23702" y="9199"/>
                      <a:pt x="23613" y="9199"/>
                    </a:cubicBezTo>
                    <a:cubicBezTo>
                      <a:pt x="23144" y="9199"/>
                      <a:pt x="22685" y="9255"/>
                      <a:pt x="22226" y="9335"/>
                    </a:cubicBezTo>
                    <a:lnTo>
                      <a:pt x="22226" y="9335"/>
                    </a:lnTo>
                    <a:cubicBezTo>
                      <a:pt x="22327" y="9316"/>
                      <a:pt x="22435" y="9283"/>
                      <a:pt x="22535" y="9250"/>
                    </a:cubicBezTo>
                    <a:cubicBezTo>
                      <a:pt x="23115" y="9036"/>
                      <a:pt x="23694" y="8697"/>
                      <a:pt x="24328" y="8634"/>
                    </a:cubicBezTo>
                    <a:cubicBezTo>
                      <a:pt x="24412" y="8627"/>
                      <a:pt x="24496" y="8623"/>
                      <a:pt x="24579" y="8623"/>
                    </a:cubicBezTo>
                    <a:close/>
                    <a:moveTo>
                      <a:pt x="13783" y="8233"/>
                    </a:moveTo>
                    <a:lnTo>
                      <a:pt x="13783" y="8233"/>
                    </a:lnTo>
                    <a:cubicBezTo>
                      <a:pt x="14345" y="8741"/>
                      <a:pt x="14773" y="9464"/>
                      <a:pt x="14970" y="10160"/>
                    </a:cubicBezTo>
                    <a:cubicBezTo>
                      <a:pt x="15112" y="10677"/>
                      <a:pt x="14979" y="11168"/>
                      <a:pt x="14729" y="11623"/>
                    </a:cubicBezTo>
                    <a:cubicBezTo>
                      <a:pt x="14523" y="11993"/>
                      <a:pt x="14149" y="12144"/>
                      <a:pt x="13757" y="12144"/>
                    </a:cubicBezTo>
                    <a:cubicBezTo>
                      <a:pt x="13469" y="12144"/>
                      <a:pt x="13172" y="12062"/>
                      <a:pt x="12927" y="11926"/>
                    </a:cubicBezTo>
                    <a:lnTo>
                      <a:pt x="12927" y="11926"/>
                    </a:lnTo>
                    <a:cubicBezTo>
                      <a:pt x="13022" y="11947"/>
                      <a:pt x="13116" y="11958"/>
                      <a:pt x="13211" y="11958"/>
                    </a:cubicBezTo>
                    <a:cubicBezTo>
                      <a:pt x="13516" y="11958"/>
                      <a:pt x="13820" y="11847"/>
                      <a:pt x="14140" y="11623"/>
                    </a:cubicBezTo>
                    <a:cubicBezTo>
                      <a:pt x="14648" y="11275"/>
                      <a:pt x="14729" y="10508"/>
                      <a:pt x="14711" y="9946"/>
                    </a:cubicBezTo>
                    <a:cubicBezTo>
                      <a:pt x="14684" y="9321"/>
                      <a:pt x="14301" y="8723"/>
                      <a:pt x="13783" y="8233"/>
                    </a:cubicBezTo>
                    <a:close/>
                    <a:moveTo>
                      <a:pt x="23752" y="9336"/>
                    </a:moveTo>
                    <a:cubicBezTo>
                      <a:pt x="23904" y="9336"/>
                      <a:pt x="24057" y="9340"/>
                      <a:pt x="24212" y="9348"/>
                    </a:cubicBezTo>
                    <a:cubicBezTo>
                      <a:pt x="25702" y="9437"/>
                      <a:pt x="26986" y="10106"/>
                      <a:pt x="28333" y="10650"/>
                    </a:cubicBezTo>
                    <a:cubicBezTo>
                      <a:pt x="29636" y="11186"/>
                      <a:pt x="30992" y="11694"/>
                      <a:pt x="32392" y="11881"/>
                    </a:cubicBezTo>
                    <a:cubicBezTo>
                      <a:pt x="32728" y="11928"/>
                      <a:pt x="33060" y="11962"/>
                      <a:pt x="33384" y="11962"/>
                    </a:cubicBezTo>
                    <a:cubicBezTo>
                      <a:pt x="33861" y="11962"/>
                      <a:pt x="34319" y="11889"/>
                      <a:pt x="34739" y="11676"/>
                    </a:cubicBezTo>
                    <a:lnTo>
                      <a:pt x="34739" y="11676"/>
                    </a:lnTo>
                    <a:cubicBezTo>
                      <a:pt x="34373" y="11997"/>
                      <a:pt x="33971" y="12220"/>
                      <a:pt x="33543" y="12354"/>
                    </a:cubicBezTo>
                    <a:cubicBezTo>
                      <a:pt x="33106" y="12399"/>
                      <a:pt x="32678" y="12461"/>
                      <a:pt x="32241" y="12533"/>
                    </a:cubicBezTo>
                    <a:cubicBezTo>
                      <a:pt x="30876" y="12524"/>
                      <a:pt x="29413" y="11988"/>
                      <a:pt x="28226" y="11569"/>
                    </a:cubicBezTo>
                    <a:cubicBezTo>
                      <a:pt x="27075" y="11168"/>
                      <a:pt x="25969" y="10624"/>
                      <a:pt x="24774" y="10356"/>
                    </a:cubicBezTo>
                    <a:cubicBezTo>
                      <a:pt x="24206" y="10231"/>
                      <a:pt x="23644" y="10162"/>
                      <a:pt x="23082" y="10162"/>
                    </a:cubicBezTo>
                    <a:cubicBezTo>
                      <a:pt x="22558" y="10162"/>
                      <a:pt x="22034" y="10222"/>
                      <a:pt x="21509" y="10356"/>
                    </a:cubicBezTo>
                    <a:cubicBezTo>
                      <a:pt x="21500" y="10365"/>
                      <a:pt x="21500" y="10374"/>
                      <a:pt x="21509" y="10383"/>
                    </a:cubicBezTo>
                    <a:lnTo>
                      <a:pt x="21518" y="10383"/>
                    </a:lnTo>
                    <a:cubicBezTo>
                      <a:pt x="21961" y="10292"/>
                      <a:pt x="22396" y="10251"/>
                      <a:pt x="22823" y="10251"/>
                    </a:cubicBezTo>
                    <a:cubicBezTo>
                      <a:pt x="25034" y="10251"/>
                      <a:pt x="27053" y="11329"/>
                      <a:pt x="29154" y="12024"/>
                    </a:cubicBezTo>
                    <a:cubicBezTo>
                      <a:pt x="29448" y="12113"/>
                      <a:pt x="29743" y="12203"/>
                      <a:pt x="30055" y="12292"/>
                    </a:cubicBezTo>
                    <a:cubicBezTo>
                      <a:pt x="29401" y="12550"/>
                      <a:pt x="28652" y="12658"/>
                      <a:pt x="27902" y="12658"/>
                    </a:cubicBezTo>
                    <a:cubicBezTo>
                      <a:pt x="27199" y="12658"/>
                      <a:pt x="26497" y="12563"/>
                      <a:pt x="25871" y="12408"/>
                    </a:cubicBezTo>
                    <a:cubicBezTo>
                      <a:pt x="24613" y="12096"/>
                      <a:pt x="23561" y="11516"/>
                      <a:pt x="22445" y="10891"/>
                    </a:cubicBezTo>
                    <a:cubicBezTo>
                      <a:pt x="22133" y="10722"/>
                      <a:pt x="21821" y="10543"/>
                      <a:pt x="21509" y="10383"/>
                    </a:cubicBezTo>
                    <a:cubicBezTo>
                      <a:pt x="21197" y="10213"/>
                      <a:pt x="20884" y="10062"/>
                      <a:pt x="20554" y="9928"/>
                    </a:cubicBezTo>
                    <a:cubicBezTo>
                      <a:pt x="20492" y="9910"/>
                      <a:pt x="20420" y="9883"/>
                      <a:pt x="20358" y="9856"/>
                    </a:cubicBezTo>
                    <a:cubicBezTo>
                      <a:pt x="21485" y="9565"/>
                      <a:pt x="22592" y="9336"/>
                      <a:pt x="23752" y="9336"/>
                    </a:cubicBezTo>
                    <a:close/>
                    <a:moveTo>
                      <a:pt x="16781" y="9333"/>
                    </a:moveTo>
                    <a:cubicBezTo>
                      <a:pt x="17525" y="9333"/>
                      <a:pt x="18272" y="9451"/>
                      <a:pt x="18993" y="9624"/>
                    </a:cubicBezTo>
                    <a:cubicBezTo>
                      <a:pt x="20581" y="9999"/>
                      <a:pt x="21955" y="10784"/>
                      <a:pt x="23346" y="11596"/>
                    </a:cubicBezTo>
                    <a:cubicBezTo>
                      <a:pt x="24301" y="12158"/>
                      <a:pt x="25398" y="12515"/>
                      <a:pt x="26478" y="12702"/>
                    </a:cubicBezTo>
                    <a:cubicBezTo>
                      <a:pt x="26872" y="12774"/>
                      <a:pt x="27311" y="12815"/>
                      <a:pt x="27759" y="12815"/>
                    </a:cubicBezTo>
                    <a:cubicBezTo>
                      <a:pt x="28599" y="12815"/>
                      <a:pt x="29473" y="12670"/>
                      <a:pt x="30153" y="12310"/>
                    </a:cubicBezTo>
                    <a:cubicBezTo>
                      <a:pt x="30207" y="12327"/>
                      <a:pt x="30269" y="12336"/>
                      <a:pt x="30332" y="12354"/>
                    </a:cubicBezTo>
                    <a:cubicBezTo>
                      <a:pt x="29558" y="12984"/>
                      <a:pt x="28508" y="13104"/>
                      <a:pt x="27520" y="13104"/>
                    </a:cubicBezTo>
                    <a:cubicBezTo>
                      <a:pt x="27345" y="13104"/>
                      <a:pt x="27173" y="13100"/>
                      <a:pt x="27004" y="13095"/>
                    </a:cubicBezTo>
                    <a:cubicBezTo>
                      <a:pt x="25942" y="13059"/>
                      <a:pt x="24988" y="12836"/>
                      <a:pt x="23998" y="12452"/>
                    </a:cubicBezTo>
                    <a:cubicBezTo>
                      <a:pt x="22365" y="11810"/>
                      <a:pt x="20938" y="10847"/>
                      <a:pt x="19225" y="10418"/>
                    </a:cubicBezTo>
                    <a:cubicBezTo>
                      <a:pt x="18440" y="10213"/>
                      <a:pt x="17628" y="10106"/>
                      <a:pt x="16825" y="10070"/>
                    </a:cubicBezTo>
                    <a:cubicBezTo>
                      <a:pt x="16656" y="10065"/>
                      <a:pt x="16489" y="10060"/>
                      <a:pt x="16324" y="10060"/>
                    </a:cubicBezTo>
                    <a:cubicBezTo>
                      <a:pt x="15905" y="10060"/>
                      <a:pt x="15498" y="10093"/>
                      <a:pt x="15095" y="10240"/>
                    </a:cubicBezTo>
                    <a:cubicBezTo>
                      <a:pt x="15050" y="10035"/>
                      <a:pt x="14987" y="9830"/>
                      <a:pt x="14898" y="9633"/>
                    </a:cubicBezTo>
                    <a:cubicBezTo>
                      <a:pt x="15511" y="9419"/>
                      <a:pt x="16145" y="9333"/>
                      <a:pt x="16781" y="9333"/>
                    </a:cubicBezTo>
                    <a:close/>
                    <a:moveTo>
                      <a:pt x="8484" y="6518"/>
                    </a:moveTo>
                    <a:cubicBezTo>
                      <a:pt x="9895" y="6518"/>
                      <a:pt x="11350" y="6856"/>
                      <a:pt x="12445" y="7635"/>
                    </a:cubicBezTo>
                    <a:cubicBezTo>
                      <a:pt x="13391" y="8313"/>
                      <a:pt x="14408" y="9437"/>
                      <a:pt x="14060" y="10695"/>
                    </a:cubicBezTo>
                    <a:cubicBezTo>
                      <a:pt x="13893" y="11291"/>
                      <a:pt x="13429" y="11639"/>
                      <a:pt x="12838" y="11639"/>
                    </a:cubicBezTo>
                    <a:cubicBezTo>
                      <a:pt x="12766" y="11639"/>
                      <a:pt x="12691" y="11633"/>
                      <a:pt x="12614" y="11623"/>
                    </a:cubicBezTo>
                    <a:cubicBezTo>
                      <a:pt x="12275" y="11569"/>
                      <a:pt x="11972" y="11337"/>
                      <a:pt x="11874" y="11007"/>
                    </a:cubicBezTo>
                    <a:cubicBezTo>
                      <a:pt x="11743" y="10613"/>
                      <a:pt x="12102" y="10365"/>
                      <a:pt x="12436" y="10365"/>
                    </a:cubicBezTo>
                    <a:cubicBezTo>
                      <a:pt x="12442" y="10365"/>
                      <a:pt x="12448" y="10365"/>
                      <a:pt x="12454" y="10365"/>
                    </a:cubicBezTo>
                    <a:cubicBezTo>
                      <a:pt x="12490" y="10490"/>
                      <a:pt x="12472" y="10624"/>
                      <a:pt x="12356" y="10731"/>
                    </a:cubicBezTo>
                    <a:cubicBezTo>
                      <a:pt x="12341" y="10745"/>
                      <a:pt x="12356" y="10771"/>
                      <a:pt x="12372" y="10771"/>
                    </a:cubicBezTo>
                    <a:cubicBezTo>
                      <a:pt x="12375" y="10771"/>
                      <a:pt x="12379" y="10770"/>
                      <a:pt x="12383" y="10766"/>
                    </a:cubicBezTo>
                    <a:cubicBezTo>
                      <a:pt x="12704" y="10597"/>
                      <a:pt x="12570" y="10213"/>
                      <a:pt x="12374" y="9999"/>
                    </a:cubicBezTo>
                    <a:cubicBezTo>
                      <a:pt x="12226" y="9822"/>
                      <a:pt x="11965" y="9739"/>
                      <a:pt x="11715" y="9739"/>
                    </a:cubicBezTo>
                    <a:cubicBezTo>
                      <a:pt x="11587" y="9739"/>
                      <a:pt x="11462" y="9761"/>
                      <a:pt x="11357" y="9803"/>
                    </a:cubicBezTo>
                    <a:cubicBezTo>
                      <a:pt x="11348" y="9803"/>
                      <a:pt x="11348" y="9812"/>
                      <a:pt x="11339" y="9821"/>
                    </a:cubicBezTo>
                    <a:cubicBezTo>
                      <a:pt x="11258" y="9740"/>
                      <a:pt x="11160" y="9678"/>
                      <a:pt x="11027" y="9633"/>
                    </a:cubicBezTo>
                    <a:cubicBezTo>
                      <a:pt x="10911" y="9500"/>
                      <a:pt x="10741" y="9419"/>
                      <a:pt x="10572" y="9330"/>
                    </a:cubicBezTo>
                    <a:cubicBezTo>
                      <a:pt x="10375" y="9000"/>
                      <a:pt x="10045" y="8750"/>
                      <a:pt x="9715" y="8536"/>
                    </a:cubicBezTo>
                    <a:cubicBezTo>
                      <a:pt x="9711" y="8533"/>
                      <a:pt x="9706" y="8532"/>
                      <a:pt x="9702" y="8532"/>
                    </a:cubicBezTo>
                    <a:cubicBezTo>
                      <a:pt x="9678" y="8532"/>
                      <a:pt x="9657" y="8566"/>
                      <a:pt x="9679" y="8581"/>
                    </a:cubicBezTo>
                    <a:cubicBezTo>
                      <a:pt x="10081" y="8902"/>
                      <a:pt x="10473" y="9250"/>
                      <a:pt x="10616" y="9758"/>
                    </a:cubicBezTo>
                    <a:cubicBezTo>
                      <a:pt x="10750" y="10249"/>
                      <a:pt x="10518" y="10650"/>
                      <a:pt x="10108" y="10909"/>
                    </a:cubicBezTo>
                    <a:cubicBezTo>
                      <a:pt x="9990" y="10989"/>
                      <a:pt x="9861" y="11021"/>
                      <a:pt x="9731" y="11021"/>
                    </a:cubicBezTo>
                    <a:cubicBezTo>
                      <a:pt x="9583" y="11021"/>
                      <a:pt x="9433" y="10980"/>
                      <a:pt x="9296" y="10918"/>
                    </a:cubicBezTo>
                    <a:cubicBezTo>
                      <a:pt x="9242" y="10882"/>
                      <a:pt x="9180" y="10838"/>
                      <a:pt x="9126" y="10802"/>
                    </a:cubicBezTo>
                    <a:cubicBezTo>
                      <a:pt x="8859" y="10543"/>
                      <a:pt x="8948" y="10267"/>
                      <a:pt x="9394" y="9963"/>
                    </a:cubicBezTo>
                    <a:cubicBezTo>
                      <a:pt x="9412" y="10035"/>
                      <a:pt x="9430" y="10106"/>
                      <a:pt x="9430" y="10195"/>
                    </a:cubicBezTo>
                    <a:cubicBezTo>
                      <a:pt x="9430" y="10214"/>
                      <a:pt x="9442" y="10223"/>
                      <a:pt x="9456" y="10223"/>
                    </a:cubicBezTo>
                    <a:cubicBezTo>
                      <a:pt x="9467" y="10223"/>
                      <a:pt x="9479" y="10217"/>
                      <a:pt x="9483" y="10204"/>
                    </a:cubicBezTo>
                    <a:cubicBezTo>
                      <a:pt x="9563" y="9919"/>
                      <a:pt x="9349" y="9624"/>
                      <a:pt x="9126" y="9473"/>
                    </a:cubicBezTo>
                    <a:cubicBezTo>
                      <a:pt x="8952" y="9351"/>
                      <a:pt x="8744" y="9302"/>
                      <a:pt x="8533" y="9302"/>
                    </a:cubicBezTo>
                    <a:cubicBezTo>
                      <a:pt x="8387" y="9302"/>
                      <a:pt x="8239" y="9326"/>
                      <a:pt x="8100" y="9366"/>
                    </a:cubicBezTo>
                    <a:cubicBezTo>
                      <a:pt x="8002" y="9294"/>
                      <a:pt x="7886" y="9241"/>
                      <a:pt x="7752" y="9214"/>
                    </a:cubicBezTo>
                    <a:lnTo>
                      <a:pt x="7744" y="9214"/>
                    </a:lnTo>
                    <a:cubicBezTo>
                      <a:pt x="7654" y="9089"/>
                      <a:pt x="7538" y="8982"/>
                      <a:pt x="7405" y="8893"/>
                    </a:cubicBezTo>
                    <a:cubicBezTo>
                      <a:pt x="7400" y="8890"/>
                      <a:pt x="7396" y="8889"/>
                      <a:pt x="7392" y="8889"/>
                    </a:cubicBezTo>
                    <a:cubicBezTo>
                      <a:pt x="7370" y="8889"/>
                      <a:pt x="7354" y="8923"/>
                      <a:pt x="7369" y="8937"/>
                    </a:cubicBezTo>
                    <a:cubicBezTo>
                      <a:pt x="7842" y="9339"/>
                      <a:pt x="8083" y="10365"/>
                      <a:pt x="7503" y="10766"/>
                    </a:cubicBezTo>
                    <a:cubicBezTo>
                      <a:pt x="7337" y="10884"/>
                      <a:pt x="7096" y="10940"/>
                      <a:pt x="6867" y="10940"/>
                    </a:cubicBezTo>
                    <a:cubicBezTo>
                      <a:pt x="6713" y="10940"/>
                      <a:pt x="6565" y="10915"/>
                      <a:pt x="6450" y="10864"/>
                    </a:cubicBezTo>
                    <a:cubicBezTo>
                      <a:pt x="6200" y="10757"/>
                      <a:pt x="6066" y="10508"/>
                      <a:pt x="6040" y="10249"/>
                    </a:cubicBezTo>
                    <a:cubicBezTo>
                      <a:pt x="6022" y="10035"/>
                      <a:pt x="6218" y="9812"/>
                      <a:pt x="6450" y="9740"/>
                    </a:cubicBezTo>
                    <a:cubicBezTo>
                      <a:pt x="6493" y="9726"/>
                      <a:pt x="6540" y="9720"/>
                      <a:pt x="6584" y="9720"/>
                    </a:cubicBezTo>
                    <a:cubicBezTo>
                      <a:pt x="6651" y="9720"/>
                      <a:pt x="6712" y="9733"/>
                      <a:pt x="6744" y="9749"/>
                    </a:cubicBezTo>
                    <a:cubicBezTo>
                      <a:pt x="6789" y="9776"/>
                      <a:pt x="6843" y="9821"/>
                      <a:pt x="6843" y="9874"/>
                    </a:cubicBezTo>
                    <a:cubicBezTo>
                      <a:pt x="6851" y="9928"/>
                      <a:pt x="6843" y="10017"/>
                      <a:pt x="6816" y="10070"/>
                    </a:cubicBezTo>
                    <a:cubicBezTo>
                      <a:pt x="6789" y="10124"/>
                      <a:pt x="6709" y="10186"/>
                      <a:pt x="6691" y="10195"/>
                    </a:cubicBezTo>
                    <a:cubicBezTo>
                      <a:pt x="6682" y="10204"/>
                      <a:pt x="6664" y="10222"/>
                      <a:pt x="6673" y="10231"/>
                    </a:cubicBezTo>
                    <a:cubicBezTo>
                      <a:pt x="6673" y="10238"/>
                      <a:pt x="6678" y="10241"/>
                      <a:pt x="6686" y="10241"/>
                    </a:cubicBezTo>
                    <a:cubicBezTo>
                      <a:pt x="6699" y="10241"/>
                      <a:pt x="6719" y="10233"/>
                      <a:pt x="6735" y="10222"/>
                    </a:cubicBezTo>
                    <a:cubicBezTo>
                      <a:pt x="6780" y="10186"/>
                      <a:pt x="6860" y="10097"/>
                      <a:pt x="6896" y="9999"/>
                    </a:cubicBezTo>
                    <a:cubicBezTo>
                      <a:pt x="6923" y="9892"/>
                      <a:pt x="6896" y="9740"/>
                      <a:pt x="6851" y="9678"/>
                    </a:cubicBezTo>
                    <a:cubicBezTo>
                      <a:pt x="6798" y="9607"/>
                      <a:pt x="6700" y="9508"/>
                      <a:pt x="6521" y="9401"/>
                    </a:cubicBezTo>
                    <a:cubicBezTo>
                      <a:pt x="6361" y="9312"/>
                      <a:pt x="5861" y="9143"/>
                      <a:pt x="5424" y="9134"/>
                    </a:cubicBezTo>
                    <a:cubicBezTo>
                      <a:pt x="5388" y="9133"/>
                      <a:pt x="5353" y="9132"/>
                      <a:pt x="5318" y="9132"/>
                    </a:cubicBezTo>
                    <a:cubicBezTo>
                      <a:pt x="4403" y="9132"/>
                      <a:pt x="3654" y="9463"/>
                      <a:pt x="2855" y="9901"/>
                    </a:cubicBezTo>
                    <a:cubicBezTo>
                      <a:pt x="1954" y="10401"/>
                      <a:pt x="1285" y="11203"/>
                      <a:pt x="812" y="12104"/>
                    </a:cubicBezTo>
                    <a:cubicBezTo>
                      <a:pt x="491" y="12720"/>
                      <a:pt x="402" y="13505"/>
                      <a:pt x="410" y="14219"/>
                    </a:cubicBezTo>
                    <a:cubicBezTo>
                      <a:pt x="36" y="12684"/>
                      <a:pt x="812" y="11061"/>
                      <a:pt x="1695" y="9839"/>
                    </a:cubicBezTo>
                    <a:cubicBezTo>
                      <a:pt x="2864" y="8197"/>
                      <a:pt x="4719" y="7135"/>
                      <a:pt x="6673" y="6707"/>
                    </a:cubicBezTo>
                    <a:cubicBezTo>
                      <a:pt x="7245" y="6584"/>
                      <a:pt x="7860" y="6518"/>
                      <a:pt x="8484" y="6518"/>
                    </a:cubicBezTo>
                    <a:close/>
                    <a:moveTo>
                      <a:pt x="16409" y="10132"/>
                    </a:moveTo>
                    <a:cubicBezTo>
                      <a:pt x="17579" y="10132"/>
                      <a:pt x="18779" y="10378"/>
                      <a:pt x="19858" y="10695"/>
                    </a:cubicBezTo>
                    <a:cubicBezTo>
                      <a:pt x="20804" y="10980"/>
                      <a:pt x="21643" y="11453"/>
                      <a:pt x="22517" y="11890"/>
                    </a:cubicBezTo>
                    <a:cubicBezTo>
                      <a:pt x="23302" y="12292"/>
                      <a:pt x="24114" y="12631"/>
                      <a:pt x="24952" y="12898"/>
                    </a:cubicBezTo>
                    <a:cubicBezTo>
                      <a:pt x="25676" y="13118"/>
                      <a:pt x="26459" y="13204"/>
                      <a:pt x="27227" y="13204"/>
                    </a:cubicBezTo>
                    <a:cubicBezTo>
                      <a:pt x="27302" y="13204"/>
                      <a:pt x="27376" y="13203"/>
                      <a:pt x="27450" y="13202"/>
                    </a:cubicBezTo>
                    <a:cubicBezTo>
                      <a:pt x="28449" y="13193"/>
                      <a:pt x="29573" y="13041"/>
                      <a:pt x="30358" y="12363"/>
                    </a:cubicBezTo>
                    <a:cubicBezTo>
                      <a:pt x="30858" y="12479"/>
                      <a:pt x="31384" y="12568"/>
                      <a:pt x="31902" y="12586"/>
                    </a:cubicBezTo>
                    <a:cubicBezTo>
                      <a:pt x="31688" y="12622"/>
                      <a:pt x="31474" y="12658"/>
                      <a:pt x="31259" y="12684"/>
                    </a:cubicBezTo>
                    <a:cubicBezTo>
                      <a:pt x="30296" y="12836"/>
                      <a:pt x="29404" y="13104"/>
                      <a:pt x="28521" y="13532"/>
                    </a:cubicBezTo>
                    <a:cubicBezTo>
                      <a:pt x="28003" y="13791"/>
                      <a:pt x="27522" y="14094"/>
                      <a:pt x="27031" y="14397"/>
                    </a:cubicBezTo>
                    <a:cubicBezTo>
                      <a:pt x="26760" y="14463"/>
                      <a:pt x="26476" y="14491"/>
                      <a:pt x="26189" y="14491"/>
                    </a:cubicBezTo>
                    <a:cubicBezTo>
                      <a:pt x="25538" y="14491"/>
                      <a:pt x="24868" y="14347"/>
                      <a:pt x="24292" y="14174"/>
                    </a:cubicBezTo>
                    <a:cubicBezTo>
                      <a:pt x="23115" y="13826"/>
                      <a:pt x="22008" y="13327"/>
                      <a:pt x="20929" y="12774"/>
                    </a:cubicBezTo>
                    <a:cubicBezTo>
                      <a:pt x="19355" y="11975"/>
                      <a:pt x="17755" y="10806"/>
                      <a:pt x="15946" y="10806"/>
                    </a:cubicBezTo>
                    <a:cubicBezTo>
                      <a:pt x="15673" y="10806"/>
                      <a:pt x="15395" y="10833"/>
                      <a:pt x="15112" y="10891"/>
                    </a:cubicBezTo>
                    <a:cubicBezTo>
                      <a:pt x="15121" y="10873"/>
                      <a:pt x="15121" y="10864"/>
                      <a:pt x="15121" y="10847"/>
                    </a:cubicBezTo>
                    <a:cubicBezTo>
                      <a:pt x="15139" y="10650"/>
                      <a:pt x="15130" y="10454"/>
                      <a:pt x="15095" y="10249"/>
                    </a:cubicBezTo>
                    <a:cubicBezTo>
                      <a:pt x="15523" y="10168"/>
                      <a:pt x="15964" y="10132"/>
                      <a:pt x="16409" y="10132"/>
                    </a:cubicBezTo>
                    <a:close/>
                    <a:moveTo>
                      <a:pt x="16867" y="14500"/>
                    </a:moveTo>
                    <a:cubicBezTo>
                      <a:pt x="17034" y="14500"/>
                      <a:pt x="17217" y="14567"/>
                      <a:pt x="17334" y="14638"/>
                    </a:cubicBezTo>
                    <a:cubicBezTo>
                      <a:pt x="17387" y="14665"/>
                      <a:pt x="17432" y="14700"/>
                      <a:pt x="17485" y="14745"/>
                    </a:cubicBezTo>
                    <a:cubicBezTo>
                      <a:pt x="17244" y="14808"/>
                      <a:pt x="17111" y="14986"/>
                      <a:pt x="17111" y="15209"/>
                    </a:cubicBezTo>
                    <a:cubicBezTo>
                      <a:pt x="17093" y="15227"/>
                      <a:pt x="17084" y="15254"/>
                      <a:pt x="17066" y="15271"/>
                    </a:cubicBezTo>
                    <a:cubicBezTo>
                      <a:pt x="17084" y="15218"/>
                      <a:pt x="17084" y="15155"/>
                      <a:pt x="17093" y="15093"/>
                    </a:cubicBezTo>
                    <a:cubicBezTo>
                      <a:pt x="17093" y="14843"/>
                      <a:pt x="16914" y="14638"/>
                      <a:pt x="16691" y="14531"/>
                    </a:cubicBezTo>
                    <a:cubicBezTo>
                      <a:pt x="16745" y="14509"/>
                      <a:pt x="16805" y="14500"/>
                      <a:pt x="16867" y="14500"/>
                    </a:cubicBezTo>
                    <a:close/>
                    <a:moveTo>
                      <a:pt x="8333" y="9361"/>
                    </a:moveTo>
                    <a:cubicBezTo>
                      <a:pt x="8754" y="9361"/>
                      <a:pt x="9200" y="9519"/>
                      <a:pt x="9367" y="9892"/>
                    </a:cubicBezTo>
                    <a:cubicBezTo>
                      <a:pt x="9332" y="9880"/>
                      <a:pt x="9298" y="9874"/>
                      <a:pt x="9265" y="9874"/>
                    </a:cubicBezTo>
                    <a:cubicBezTo>
                      <a:pt x="9007" y="9874"/>
                      <a:pt x="8834" y="10217"/>
                      <a:pt x="8850" y="10454"/>
                    </a:cubicBezTo>
                    <a:cubicBezTo>
                      <a:pt x="8877" y="10847"/>
                      <a:pt x="9242" y="11061"/>
                      <a:pt x="9599" y="11105"/>
                    </a:cubicBezTo>
                    <a:cubicBezTo>
                      <a:pt x="9770" y="11225"/>
                      <a:pt x="9956" y="11279"/>
                      <a:pt x="10141" y="11279"/>
                    </a:cubicBezTo>
                    <a:cubicBezTo>
                      <a:pt x="10244" y="11279"/>
                      <a:pt x="10347" y="11262"/>
                      <a:pt x="10447" y="11230"/>
                    </a:cubicBezTo>
                    <a:cubicBezTo>
                      <a:pt x="10563" y="11282"/>
                      <a:pt x="10674" y="11305"/>
                      <a:pt x="10778" y="11305"/>
                    </a:cubicBezTo>
                    <a:cubicBezTo>
                      <a:pt x="11452" y="11305"/>
                      <a:pt x="11838" y="10343"/>
                      <a:pt x="11374" y="9856"/>
                    </a:cubicBezTo>
                    <a:cubicBezTo>
                      <a:pt x="11447" y="9836"/>
                      <a:pt x="11522" y="9826"/>
                      <a:pt x="11599" y="9826"/>
                    </a:cubicBezTo>
                    <a:cubicBezTo>
                      <a:pt x="11788" y="9826"/>
                      <a:pt x="11980" y="9884"/>
                      <a:pt x="12133" y="9972"/>
                    </a:cubicBezTo>
                    <a:cubicBezTo>
                      <a:pt x="12267" y="10044"/>
                      <a:pt x="12383" y="10169"/>
                      <a:pt x="12436" y="10311"/>
                    </a:cubicBezTo>
                    <a:cubicBezTo>
                      <a:pt x="12421" y="10310"/>
                      <a:pt x="12406" y="10310"/>
                      <a:pt x="12392" y="10310"/>
                    </a:cubicBezTo>
                    <a:cubicBezTo>
                      <a:pt x="11873" y="10310"/>
                      <a:pt x="11546" y="10912"/>
                      <a:pt x="11928" y="11346"/>
                    </a:cubicBezTo>
                    <a:cubicBezTo>
                      <a:pt x="12026" y="11444"/>
                      <a:pt x="12124" y="11534"/>
                      <a:pt x="12240" y="11596"/>
                    </a:cubicBezTo>
                    <a:cubicBezTo>
                      <a:pt x="12240" y="11596"/>
                      <a:pt x="12240" y="11605"/>
                      <a:pt x="12249" y="11614"/>
                    </a:cubicBezTo>
                    <a:cubicBezTo>
                      <a:pt x="12418" y="11730"/>
                      <a:pt x="12579" y="11810"/>
                      <a:pt x="12730" y="11873"/>
                    </a:cubicBezTo>
                    <a:cubicBezTo>
                      <a:pt x="13016" y="12134"/>
                      <a:pt x="13369" y="12285"/>
                      <a:pt x="13736" y="12285"/>
                    </a:cubicBezTo>
                    <a:cubicBezTo>
                      <a:pt x="13920" y="12285"/>
                      <a:pt x="14107" y="12247"/>
                      <a:pt x="14292" y="12167"/>
                    </a:cubicBezTo>
                    <a:cubicBezTo>
                      <a:pt x="14684" y="11988"/>
                      <a:pt x="14934" y="11614"/>
                      <a:pt x="15050" y="11203"/>
                    </a:cubicBezTo>
                    <a:cubicBezTo>
                      <a:pt x="16183" y="11373"/>
                      <a:pt x="17218" y="11881"/>
                      <a:pt x="18244" y="12363"/>
                    </a:cubicBezTo>
                    <a:cubicBezTo>
                      <a:pt x="17777" y="12272"/>
                      <a:pt x="17295" y="12233"/>
                      <a:pt x="16813" y="12233"/>
                    </a:cubicBezTo>
                    <a:cubicBezTo>
                      <a:pt x="16253" y="12233"/>
                      <a:pt x="15694" y="12286"/>
                      <a:pt x="15157" y="12372"/>
                    </a:cubicBezTo>
                    <a:cubicBezTo>
                      <a:pt x="14176" y="12533"/>
                      <a:pt x="13212" y="13086"/>
                      <a:pt x="12383" y="13594"/>
                    </a:cubicBezTo>
                    <a:cubicBezTo>
                      <a:pt x="11589" y="14085"/>
                      <a:pt x="10911" y="14692"/>
                      <a:pt x="10286" y="15370"/>
                    </a:cubicBezTo>
                    <a:cubicBezTo>
                      <a:pt x="9546" y="15084"/>
                      <a:pt x="8796" y="14469"/>
                      <a:pt x="8341" y="13826"/>
                    </a:cubicBezTo>
                    <a:cubicBezTo>
                      <a:pt x="7770" y="13023"/>
                      <a:pt x="7735" y="12096"/>
                      <a:pt x="7958" y="11177"/>
                    </a:cubicBezTo>
                    <a:cubicBezTo>
                      <a:pt x="8020" y="11177"/>
                      <a:pt x="8074" y="11168"/>
                      <a:pt x="8118" y="11168"/>
                    </a:cubicBezTo>
                    <a:cubicBezTo>
                      <a:pt x="8332" y="11168"/>
                      <a:pt x="8582" y="11034"/>
                      <a:pt x="8689" y="10847"/>
                    </a:cubicBezTo>
                    <a:cubicBezTo>
                      <a:pt x="8805" y="10641"/>
                      <a:pt x="8814" y="10436"/>
                      <a:pt x="8761" y="10204"/>
                    </a:cubicBezTo>
                    <a:cubicBezTo>
                      <a:pt x="8707" y="9946"/>
                      <a:pt x="8520" y="9794"/>
                      <a:pt x="8341" y="9607"/>
                    </a:cubicBezTo>
                    <a:cubicBezTo>
                      <a:pt x="8288" y="9517"/>
                      <a:pt x="8207" y="9437"/>
                      <a:pt x="8118" y="9375"/>
                    </a:cubicBezTo>
                    <a:cubicBezTo>
                      <a:pt x="8188" y="9365"/>
                      <a:pt x="8260" y="9361"/>
                      <a:pt x="8333" y="9361"/>
                    </a:cubicBezTo>
                    <a:close/>
                    <a:moveTo>
                      <a:pt x="7735" y="11141"/>
                    </a:moveTo>
                    <a:cubicBezTo>
                      <a:pt x="7788" y="11159"/>
                      <a:pt x="7851" y="11168"/>
                      <a:pt x="7913" y="11168"/>
                    </a:cubicBezTo>
                    <a:cubicBezTo>
                      <a:pt x="7761" y="11632"/>
                      <a:pt x="7663" y="11997"/>
                      <a:pt x="7690" y="12506"/>
                    </a:cubicBezTo>
                    <a:cubicBezTo>
                      <a:pt x="7708" y="12988"/>
                      <a:pt x="7958" y="13496"/>
                      <a:pt x="8207" y="13906"/>
                    </a:cubicBezTo>
                    <a:cubicBezTo>
                      <a:pt x="8636" y="14602"/>
                      <a:pt x="9447" y="15227"/>
                      <a:pt x="10250" y="15414"/>
                    </a:cubicBezTo>
                    <a:cubicBezTo>
                      <a:pt x="10179" y="15494"/>
                      <a:pt x="10099" y="15584"/>
                      <a:pt x="10027" y="15664"/>
                    </a:cubicBezTo>
                    <a:cubicBezTo>
                      <a:pt x="9171" y="15343"/>
                      <a:pt x="8216" y="14781"/>
                      <a:pt x="7735" y="13996"/>
                    </a:cubicBezTo>
                    <a:cubicBezTo>
                      <a:pt x="7449" y="13532"/>
                      <a:pt x="7262" y="13014"/>
                      <a:pt x="7199" y="12479"/>
                    </a:cubicBezTo>
                    <a:cubicBezTo>
                      <a:pt x="7146" y="12069"/>
                      <a:pt x="7226" y="11471"/>
                      <a:pt x="7556" y="11168"/>
                    </a:cubicBezTo>
                    <a:cubicBezTo>
                      <a:pt x="7619" y="11168"/>
                      <a:pt x="7672" y="11159"/>
                      <a:pt x="7735" y="11141"/>
                    </a:cubicBezTo>
                    <a:close/>
                    <a:moveTo>
                      <a:pt x="16566" y="14495"/>
                    </a:moveTo>
                    <a:cubicBezTo>
                      <a:pt x="16745" y="14576"/>
                      <a:pt x="16897" y="14718"/>
                      <a:pt x="16959" y="14906"/>
                    </a:cubicBezTo>
                    <a:cubicBezTo>
                      <a:pt x="17039" y="15129"/>
                      <a:pt x="16914" y="15441"/>
                      <a:pt x="16727" y="15566"/>
                    </a:cubicBezTo>
                    <a:cubicBezTo>
                      <a:pt x="16647" y="15628"/>
                      <a:pt x="16566" y="15646"/>
                      <a:pt x="16477" y="15664"/>
                    </a:cubicBezTo>
                    <a:cubicBezTo>
                      <a:pt x="16665" y="15521"/>
                      <a:pt x="16798" y="15289"/>
                      <a:pt x="16825" y="15039"/>
                    </a:cubicBezTo>
                    <a:cubicBezTo>
                      <a:pt x="16843" y="14834"/>
                      <a:pt x="16727" y="14647"/>
                      <a:pt x="16566" y="14495"/>
                    </a:cubicBezTo>
                    <a:close/>
                    <a:moveTo>
                      <a:pt x="16263" y="14308"/>
                    </a:moveTo>
                    <a:cubicBezTo>
                      <a:pt x="16442" y="14442"/>
                      <a:pt x="16602" y="14602"/>
                      <a:pt x="16682" y="14808"/>
                    </a:cubicBezTo>
                    <a:cubicBezTo>
                      <a:pt x="16861" y="15254"/>
                      <a:pt x="16424" y="15548"/>
                      <a:pt x="16040" y="15673"/>
                    </a:cubicBezTo>
                    <a:cubicBezTo>
                      <a:pt x="16343" y="15432"/>
                      <a:pt x="16495" y="15048"/>
                      <a:pt x="16424" y="14665"/>
                    </a:cubicBezTo>
                    <a:cubicBezTo>
                      <a:pt x="16397" y="14531"/>
                      <a:pt x="16343" y="14406"/>
                      <a:pt x="16263" y="14308"/>
                    </a:cubicBezTo>
                    <a:close/>
                    <a:moveTo>
                      <a:pt x="18377" y="14317"/>
                    </a:moveTo>
                    <a:cubicBezTo>
                      <a:pt x="18690" y="14531"/>
                      <a:pt x="18922" y="14772"/>
                      <a:pt x="18957" y="15164"/>
                    </a:cubicBezTo>
                    <a:cubicBezTo>
                      <a:pt x="18984" y="15521"/>
                      <a:pt x="18592" y="15735"/>
                      <a:pt x="18279" y="15762"/>
                    </a:cubicBezTo>
                    <a:cubicBezTo>
                      <a:pt x="18939" y="15494"/>
                      <a:pt x="18859" y="14745"/>
                      <a:pt x="18377" y="14317"/>
                    </a:cubicBezTo>
                    <a:close/>
                    <a:moveTo>
                      <a:pt x="18913" y="14718"/>
                    </a:moveTo>
                    <a:cubicBezTo>
                      <a:pt x="19154" y="14932"/>
                      <a:pt x="19296" y="15271"/>
                      <a:pt x="19163" y="15575"/>
                    </a:cubicBezTo>
                    <a:cubicBezTo>
                      <a:pt x="19098" y="15720"/>
                      <a:pt x="18888" y="15828"/>
                      <a:pt x="18703" y="15828"/>
                    </a:cubicBezTo>
                    <a:cubicBezTo>
                      <a:pt x="18684" y="15828"/>
                      <a:pt x="18664" y="15827"/>
                      <a:pt x="18645" y="15825"/>
                    </a:cubicBezTo>
                    <a:cubicBezTo>
                      <a:pt x="18841" y="15744"/>
                      <a:pt x="18993" y="15557"/>
                      <a:pt x="19055" y="15334"/>
                    </a:cubicBezTo>
                    <a:cubicBezTo>
                      <a:pt x="19127" y="15102"/>
                      <a:pt x="19047" y="14897"/>
                      <a:pt x="18913" y="14718"/>
                    </a:cubicBezTo>
                    <a:close/>
                    <a:moveTo>
                      <a:pt x="15765" y="10880"/>
                    </a:moveTo>
                    <a:cubicBezTo>
                      <a:pt x="17944" y="10880"/>
                      <a:pt x="19857" y="12420"/>
                      <a:pt x="21741" y="13353"/>
                    </a:cubicBezTo>
                    <a:cubicBezTo>
                      <a:pt x="22731" y="13844"/>
                      <a:pt x="23793" y="14228"/>
                      <a:pt x="24872" y="14469"/>
                    </a:cubicBezTo>
                    <a:cubicBezTo>
                      <a:pt x="25226" y="14546"/>
                      <a:pt x="25622" y="14596"/>
                      <a:pt x="26017" y="14596"/>
                    </a:cubicBezTo>
                    <a:cubicBezTo>
                      <a:pt x="26307" y="14596"/>
                      <a:pt x="26598" y="14569"/>
                      <a:pt x="26870" y="14504"/>
                    </a:cubicBezTo>
                    <a:lnTo>
                      <a:pt x="26870" y="14504"/>
                    </a:lnTo>
                    <a:cubicBezTo>
                      <a:pt x="26246" y="14888"/>
                      <a:pt x="25630" y="15271"/>
                      <a:pt x="24943" y="15548"/>
                    </a:cubicBezTo>
                    <a:cubicBezTo>
                      <a:pt x="24390" y="15771"/>
                      <a:pt x="23784" y="15905"/>
                      <a:pt x="23195" y="15949"/>
                    </a:cubicBezTo>
                    <a:cubicBezTo>
                      <a:pt x="23152" y="15954"/>
                      <a:pt x="23108" y="15955"/>
                      <a:pt x="23063" y="15955"/>
                    </a:cubicBezTo>
                    <a:cubicBezTo>
                      <a:pt x="22743" y="15955"/>
                      <a:pt x="22397" y="15860"/>
                      <a:pt x="22112" y="15860"/>
                    </a:cubicBezTo>
                    <a:cubicBezTo>
                      <a:pt x="22101" y="15860"/>
                      <a:pt x="22090" y="15860"/>
                      <a:pt x="22080" y="15860"/>
                    </a:cubicBezTo>
                    <a:cubicBezTo>
                      <a:pt x="22062" y="15182"/>
                      <a:pt x="21696" y="14549"/>
                      <a:pt x="21125" y="14112"/>
                    </a:cubicBezTo>
                    <a:cubicBezTo>
                      <a:pt x="21054" y="14014"/>
                      <a:pt x="20973" y="13933"/>
                      <a:pt x="20884" y="13853"/>
                    </a:cubicBezTo>
                    <a:cubicBezTo>
                      <a:pt x="20884" y="13853"/>
                      <a:pt x="20884" y="13844"/>
                      <a:pt x="20875" y="13844"/>
                    </a:cubicBezTo>
                    <a:cubicBezTo>
                      <a:pt x="20322" y="13104"/>
                      <a:pt x="19394" y="12631"/>
                      <a:pt x="18511" y="12417"/>
                    </a:cubicBezTo>
                    <a:cubicBezTo>
                      <a:pt x="18172" y="12131"/>
                      <a:pt x="17682" y="11944"/>
                      <a:pt x="17298" y="11757"/>
                    </a:cubicBezTo>
                    <a:cubicBezTo>
                      <a:pt x="16645" y="11461"/>
                      <a:pt x="15866" y="11122"/>
                      <a:pt x="15132" y="11122"/>
                    </a:cubicBezTo>
                    <a:cubicBezTo>
                      <a:pt x="15114" y="11122"/>
                      <a:pt x="15095" y="11123"/>
                      <a:pt x="15077" y="11123"/>
                    </a:cubicBezTo>
                    <a:cubicBezTo>
                      <a:pt x="15086" y="11061"/>
                      <a:pt x="15103" y="10989"/>
                      <a:pt x="15112" y="10927"/>
                    </a:cubicBezTo>
                    <a:cubicBezTo>
                      <a:pt x="15333" y="10895"/>
                      <a:pt x="15550" y="10880"/>
                      <a:pt x="15765" y="10880"/>
                    </a:cubicBezTo>
                    <a:close/>
                    <a:moveTo>
                      <a:pt x="19270" y="15138"/>
                    </a:moveTo>
                    <a:lnTo>
                      <a:pt x="19270" y="15138"/>
                    </a:lnTo>
                    <a:cubicBezTo>
                      <a:pt x="19430" y="15298"/>
                      <a:pt x="19537" y="15530"/>
                      <a:pt x="19439" y="15762"/>
                    </a:cubicBezTo>
                    <a:cubicBezTo>
                      <a:pt x="19378" y="15892"/>
                      <a:pt x="19191" y="15974"/>
                      <a:pt x="19019" y="15974"/>
                    </a:cubicBezTo>
                    <a:cubicBezTo>
                      <a:pt x="18966" y="15974"/>
                      <a:pt x="18914" y="15966"/>
                      <a:pt x="18868" y="15949"/>
                    </a:cubicBezTo>
                    <a:cubicBezTo>
                      <a:pt x="19020" y="15905"/>
                      <a:pt x="19163" y="15798"/>
                      <a:pt x="19234" y="15691"/>
                    </a:cubicBezTo>
                    <a:cubicBezTo>
                      <a:pt x="19350" y="15521"/>
                      <a:pt x="19341" y="15316"/>
                      <a:pt x="19270" y="15138"/>
                    </a:cubicBezTo>
                    <a:close/>
                    <a:moveTo>
                      <a:pt x="6611" y="11052"/>
                    </a:moveTo>
                    <a:lnTo>
                      <a:pt x="6611" y="11052"/>
                    </a:lnTo>
                    <a:cubicBezTo>
                      <a:pt x="6691" y="11079"/>
                      <a:pt x="6771" y="11087"/>
                      <a:pt x="6851" y="11087"/>
                    </a:cubicBezTo>
                    <a:cubicBezTo>
                      <a:pt x="6872" y="11090"/>
                      <a:pt x="6894" y="11091"/>
                      <a:pt x="6916" y="11091"/>
                    </a:cubicBezTo>
                    <a:cubicBezTo>
                      <a:pt x="6969" y="11091"/>
                      <a:pt x="7024" y="11085"/>
                      <a:pt x="7074" y="11079"/>
                    </a:cubicBezTo>
                    <a:cubicBezTo>
                      <a:pt x="7190" y="11141"/>
                      <a:pt x="7315" y="11177"/>
                      <a:pt x="7458" y="11177"/>
                    </a:cubicBezTo>
                    <a:cubicBezTo>
                      <a:pt x="6860" y="11667"/>
                      <a:pt x="7066" y="12925"/>
                      <a:pt x="7342" y="13532"/>
                    </a:cubicBezTo>
                    <a:cubicBezTo>
                      <a:pt x="7583" y="14076"/>
                      <a:pt x="7860" y="14540"/>
                      <a:pt x="8341" y="14888"/>
                    </a:cubicBezTo>
                    <a:cubicBezTo>
                      <a:pt x="8805" y="15227"/>
                      <a:pt x="9430" y="15557"/>
                      <a:pt x="10001" y="15700"/>
                    </a:cubicBezTo>
                    <a:cubicBezTo>
                      <a:pt x="10001" y="15700"/>
                      <a:pt x="10001" y="15700"/>
                      <a:pt x="9992" y="15709"/>
                    </a:cubicBezTo>
                    <a:cubicBezTo>
                      <a:pt x="9840" y="15887"/>
                      <a:pt x="9697" y="16074"/>
                      <a:pt x="9563" y="16262"/>
                    </a:cubicBezTo>
                    <a:cubicBezTo>
                      <a:pt x="8912" y="15842"/>
                      <a:pt x="8261" y="15405"/>
                      <a:pt x="7717" y="14843"/>
                    </a:cubicBezTo>
                    <a:cubicBezTo>
                      <a:pt x="7271" y="14388"/>
                      <a:pt x="6887" y="13898"/>
                      <a:pt x="6655" y="13300"/>
                    </a:cubicBezTo>
                    <a:cubicBezTo>
                      <a:pt x="6423" y="12666"/>
                      <a:pt x="6361" y="11694"/>
                      <a:pt x="6611" y="11052"/>
                    </a:cubicBezTo>
                    <a:close/>
                    <a:moveTo>
                      <a:pt x="6129" y="10793"/>
                    </a:moveTo>
                    <a:cubicBezTo>
                      <a:pt x="6263" y="10909"/>
                      <a:pt x="6423" y="10998"/>
                      <a:pt x="6593" y="11052"/>
                    </a:cubicBezTo>
                    <a:cubicBezTo>
                      <a:pt x="6057" y="12185"/>
                      <a:pt x="6468" y="13639"/>
                      <a:pt x="7235" y="14558"/>
                    </a:cubicBezTo>
                    <a:cubicBezTo>
                      <a:pt x="7877" y="15334"/>
                      <a:pt x="8645" y="15851"/>
                      <a:pt x="9537" y="16306"/>
                    </a:cubicBezTo>
                    <a:cubicBezTo>
                      <a:pt x="9528" y="16324"/>
                      <a:pt x="9510" y="16342"/>
                      <a:pt x="9501" y="16360"/>
                    </a:cubicBezTo>
                    <a:cubicBezTo>
                      <a:pt x="8386" y="16003"/>
                      <a:pt x="7271" y="15289"/>
                      <a:pt x="6575" y="14361"/>
                    </a:cubicBezTo>
                    <a:cubicBezTo>
                      <a:pt x="6182" y="13826"/>
                      <a:pt x="5915" y="13300"/>
                      <a:pt x="5826" y="12631"/>
                    </a:cubicBezTo>
                    <a:cubicBezTo>
                      <a:pt x="5754" y="12051"/>
                      <a:pt x="5852" y="11328"/>
                      <a:pt x="6129" y="10793"/>
                    </a:cubicBezTo>
                    <a:close/>
                    <a:moveTo>
                      <a:pt x="21054" y="14112"/>
                    </a:moveTo>
                    <a:lnTo>
                      <a:pt x="21054" y="14112"/>
                    </a:lnTo>
                    <a:cubicBezTo>
                      <a:pt x="21304" y="14442"/>
                      <a:pt x="21500" y="14852"/>
                      <a:pt x="21580" y="15209"/>
                    </a:cubicBezTo>
                    <a:cubicBezTo>
                      <a:pt x="21678" y="15637"/>
                      <a:pt x="21625" y="16137"/>
                      <a:pt x="21411" y="16520"/>
                    </a:cubicBezTo>
                    <a:cubicBezTo>
                      <a:pt x="21268" y="16775"/>
                      <a:pt x="20955" y="16900"/>
                      <a:pt x="20644" y="16900"/>
                    </a:cubicBezTo>
                    <a:cubicBezTo>
                      <a:pt x="20431" y="16900"/>
                      <a:pt x="20219" y="16841"/>
                      <a:pt x="20064" y="16726"/>
                    </a:cubicBezTo>
                    <a:lnTo>
                      <a:pt x="20064" y="16726"/>
                    </a:lnTo>
                    <a:cubicBezTo>
                      <a:pt x="20168" y="16770"/>
                      <a:pt x="20276" y="16792"/>
                      <a:pt x="20383" y="16792"/>
                    </a:cubicBezTo>
                    <a:cubicBezTo>
                      <a:pt x="20723" y="16792"/>
                      <a:pt x="21053" y="16575"/>
                      <a:pt x="21223" y="16208"/>
                    </a:cubicBezTo>
                    <a:cubicBezTo>
                      <a:pt x="21536" y="15548"/>
                      <a:pt x="21411" y="14736"/>
                      <a:pt x="21054" y="14112"/>
                    </a:cubicBezTo>
                    <a:close/>
                    <a:moveTo>
                      <a:pt x="21179" y="14174"/>
                    </a:moveTo>
                    <a:lnTo>
                      <a:pt x="21179" y="14174"/>
                    </a:lnTo>
                    <a:cubicBezTo>
                      <a:pt x="21767" y="14665"/>
                      <a:pt x="22098" y="15593"/>
                      <a:pt x="21901" y="16324"/>
                    </a:cubicBezTo>
                    <a:cubicBezTo>
                      <a:pt x="21781" y="16789"/>
                      <a:pt x="21470" y="17021"/>
                      <a:pt x="21040" y="17021"/>
                    </a:cubicBezTo>
                    <a:cubicBezTo>
                      <a:pt x="21024" y="17021"/>
                      <a:pt x="21008" y="17021"/>
                      <a:pt x="20991" y="17020"/>
                    </a:cubicBezTo>
                    <a:cubicBezTo>
                      <a:pt x="21339" y="16895"/>
                      <a:pt x="21562" y="16627"/>
                      <a:pt x="21678" y="16253"/>
                    </a:cubicBezTo>
                    <a:cubicBezTo>
                      <a:pt x="21883" y="15575"/>
                      <a:pt x="21634" y="14754"/>
                      <a:pt x="21179" y="14174"/>
                    </a:cubicBezTo>
                    <a:close/>
                    <a:moveTo>
                      <a:pt x="16797" y="12399"/>
                    </a:moveTo>
                    <a:cubicBezTo>
                      <a:pt x="18042" y="12399"/>
                      <a:pt x="19277" y="12668"/>
                      <a:pt x="20269" y="13469"/>
                    </a:cubicBezTo>
                    <a:cubicBezTo>
                      <a:pt x="20884" y="13969"/>
                      <a:pt x="21214" y="14638"/>
                      <a:pt x="21205" y="15432"/>
                    </a:cubicBezTo>
                    <a:cubicBezTo>
                      <a:pt x="21197" y="15869"/>
                      <a:pt x="21063" y="16440"/>
                      <a:pt x="20617" y="16618"/>
                    </a:cubicBezTo>
                    <a:cubicBezTo>
                      <a:pt x="20558" y="16641"/>
                      <a:pt x="20496" y="16651"/>
                      <a:pt x="20434" y="16651"/>
                    </a:cubicBezTo>
                    <a:cubicBezTo>
                      <a:pt x="20222" y="16651"/>
                      <a:pt x="20003" y="16537"/>
                      <a:pt x="19858" y="16413"/>
                    </a:cubicBezTo>
                    <a:cubicBezTo>
                      <a:pt x="19607" y="16204"/>
                      <a:pt x="19812" y="15765"/>
                      <a:pt x="20112" y="15765"/>
                    </a:cubicBezTo>
                    <a:cubicBezTo>
                      <a:pt x="20131" y="15765"/>
                      <a:pt x="20151" y="15767"/>
                      <a:pt x="20171" y="15771"/>
                    </a:cubicBezTo>
                    <a:cubicBezTo>
                      <a:pt x="20206" y="15816"/>
                      <a:pt x="20242" y="15860"/>
                      <a:pt x="20260" y="15914"/>
                    </a:cubicBezTo>
                    <a:cubicBezTo>
                      <a:pt x="20313" y="16056"/>
                      <a:pt x="20180" y="16155"/>
                      <a:pt x="20064" y="16199"/>
                    </a:cubicBezTo>
                    <a:cubicBezTo>
                      <a:pt x="20046" y="16199"/>
                      <a:pt x="20046" y="16235"/>
                      <a:pt x="20072" y="16235"/>
                    </a:cubicBezTo>
                    <a:cubicBezTo>
                      <a:pt x="20083" y="16236"/>
                      <a:pt x="20093" y="16236"/>
                      <a:pt x="20103" y="16236"/>
                    </a:cubicBezTo>
                    <a:cubicBezTo>
                      <a:pt x="20339" y="16236"/>
                      <a:pt x="20425" y="16038"/>
                      <a:pt x="20331" y="15825"/>
                    </a:cubicBezTo>
                    <a:cubicBezTo>
                      <a:pt x="20197" y="15539"/>
                      <a:pt x="19814" y="15378"/>
                      <a:pt x="19519" y="15325"/>
                    </a:cubicBezTo>
                    <a:cubicBezTo>
                      <a:pt x="19510" y="15325"/>
                      <a:pt x="19502" y="15334"/>
                      <a:pt x="19493" y="15343"/>
                    </a:cubicBezTo>
                    <a:cubicBezTo>
                      <a:pt x="19430" y="15218"/>
                      <a:pt x="19332" y="15111"/>
                      <a:pt x="19225" y="15031"/>
                    </a:cubicBezTo>
                    <a:cubicBezTo>
                      <a:pt x="19127" y="14852"/>
                      <a:pt x="18984" y="14700"/>
                      <a:pt x="18824" y="14620"/>
                    </a:cubicBezTo>
                    <a:cubicBezTo>
                      <a:pt x="18672" y="14460"/>
                      <a:pt x="18467" y="14326"/>
                      <a:pt x="18297" y="14237"/>
                    </a:cubicBezTo>
                    <a:cubicBezTo>
                      <a:pt x="18294" y="14234"/>
                      <a:pt x="18291" y="14233"/>
                      <a:pt x="18289" y="14233"/>
                    </a:cubicBezTo>
                    <a:cubicBezTo>
                      <a:pt x="18283" y="14233"/>
                      <a:pt x="18279" y="14237"/>
                      <a:pt x="18279" y="14237"/>
                    </a:cubicBezTo>
                    <a:cubicBezTo>
                      <a:pt x="18217" y="14192"/>
                      <a:pt x="18154" y="14156"/>
                      <a:pt x="18083" y="14130"/>
                    </a:cubicBezTo>
                    <a:cubicBezTo>
                      <a:pt x="18080" y="14127"/>
                      <a:pt x="18079" y="14126"/>
                      <a:pt x="18077" y="14126"/>
                    </a:cubicBezTo>
                    <a:cubicBezTo>
                      <a:pt x="18074" y="14126"/>
                      <a:pt x="18074" y="14132"/>
                      <a:pt x="18074" y="14138"/>
                    </a:cubicBezTo>
                    <a:cubicBezTo>
                      <a:pt x="18547" y="14406"/>
                      <a:pt x="19029" y="15280"/>
                      <a:pt x="18297" y="15575"/>
                    </a:cubicBezTo>
                    <a:cubicBezTo>
                      <a:pt x="18179" y="15623"/>
                      <a:pt x="18035" y="15649"/>
                      <a:pt x="17892" y="15649"/>
                    </a:cubicBezTo>
                    <a:cubicBezTo>
                      <a:pt x="17743" y="15649"/>
                      <a:pt x="17595" y="15621"/>
                      <a:pt x="17476" y="15557"/>
                    </a:cubicBezTo>
                    <a:cubicBezTo>
                      <a:pt x="17289" y="15459"/>
                      <a:pt x="17244" y="15271"/>
                      <a:pt x="17298" y="15102"/>
                    </a:cubicBezTo>
                    <a:cubicBezTo>
                      <a:pt x="17378" y="14995"/>
                      <a:pt x="17468" y="14897"/>
                      <a:pt x="17566" y="14825"/>
                    </a:cubicBezTo>
                    <a:cubicBezTo>
                      <a:pt x="17601" y="14861"/>
                      <a:pt x="17637" y="14897"/>
                      <a:pt x="17664" y="14941"/>
                    </a:cubicBezTo>
                    <a:cubicBezTo>
                      <a:pt x="17735" y="15039"/>
                      <a:pt x="17744" y="15147"/>
                      <a:pt x="17807" y="15245"/>
                    </a:cubicBezTo>
                    <a:cubicBezTo>
                      <a:pt x="17815" y="15253"/>
                      <a:pt x="17826" y="15257"/>
                      <a:pt x="17837" y="15257"/>
                    </a:cubicBezTo>
                    <a:cubicBezTo>
                      <a:pt x="17851" y="15257"/>
                      <a:pt x="17864" y="15250"/>
                      <a:pt x="17869" y="15236"/>
                    </a:cubicBezTo>
                    <a:cubicBezTo>
                      <a:pt x="17976" y="14941"/>
                      <a:pt x="17619" y="14647"/>
                      <a:pt x="17396" y="14531"/>
                    </a:cubicBezTo>
                    <a:cubicBezTo>
                      <a:pt x="17281" y="14468"/>
                      <a:pt x="17117" y="14427"/>
                      <a:pt x="16959" y="14427"/>
                    </a:cubicBezTo>
                    <a:cubicBezTo>
                      <a:pt x="16848" y="14427"/>
                      <a:pt x="16740" y="14447"/>
                      <a:pt x="16656" y="14495"/>
                    </a:cubicBezTo>
                    <a:cubicBezTo>
                      <a:pt x="16656" y="14495"/>
                      <a:pt x="16647" y="14504"/>
                      <a:pt x="16647" y="14504"/>
                    </a:cubicBezTo>
                    <a:cubicBezTo>
                      <a:pt x="16611" y="14495"/>
                      <a:pt x="16566" y="14477"/>
                      <a:pt x="16531" y="14469"/>
                    </a:cubicBezTo>
                    <a:cubicBezTo>
                      <a:pt x="16424" y="14379"/>
                      <a:pt x="16308" y="14308"/>
                      <a:pt x="16201" y="14254"/>
                    </a:cubicBezTo>
                    <a:cubicBezTo>
                      <a:pt x="16067" y="14121"/>
                      <a:pt x="15888" y="14040"/>
                      <a:pt x="15683" y="14014"/>
                    </a:cubicBezTo>
                    <a:cubicBezTo>
                      <a:pt x="15657" y="14014"/>
                      <a:pt x="15657" y="14049"/>
                      <a:pt x="15674" y="14058"/>
                    </a:cubicBezTo>
                    <a:cubicBezTo>
                      <a:pt x="16174" y="14219"/>
                      <a:pt x="16433" y="14825"/>
                      <a:pt x="16147" y="15271"/>
                    </a:cubicBezTo>
                    <a:cubicBezTo>
                      <a:pt x="15986" y="15525"/>
                      <a:pt x="15739" y="15686"/>
                      <a:pt x="15457" y="15686"/>
                    </a:cubicBezTo>
                    <a:cubicBezTo>
                      <a:pt x="15411" y="15686"/>
                      <a:pt x="15365" y="15682"/>
                      <a:pt x="15318" y="15673"/>
                    </a:cubicBezTo>
                    <a:cubicBezTo>
                      <a:pt x="15068" y="15628"/>
                      <a:pt x="14889" y="15486"/>
                      <a:pt x="14809" y="15254"/>
                    </a:cubicBezTo>
                    <a:cubicBezTo>
                      <a:pt x="14729" y="15022"/>
                      <a:pt x="14952" y="14611"/>
                      <a:pt x="15219" y="14584"/>
                    </a:cubicBezTo>
                    <a:lnTo>
                      <a:pt x="15237" y="14584"/>
                    </a:lnTo>
                    <a:cubicBezTo>
                      <a:pt x="15353" y="14683"/>
                      <a:pt x="15398" y="14843"/>
                      <a:pt x="15291" y="15084"/>
                    </a:cubicBezTo>
                    <a:cubicBezTo>
                      <a:pt x="15284" y="15103"/>
                      <a:pt x="15301" y="15118"/>
                      <a:pt x="15314" y="15118"/>
                    </a:cubicBezTo>
                    <a:cubicBezTo>
                      <a:pt x="15319" y="15118"/>
                      <a:pt x="15324" y="15116"/>
                      <a:pt x="15326" y="15111"/>
                    </a:cubicBezTo>
                    <a:cubicBezTo>
                      <a:pt x="15618" y="14476"/>
                      <a:pt x="14959" y="14360"/>
                      <a:pt x="14454" y="14360"/>
                    </a:cubicBezTo>
                    <a:cubicBezTo>
                      <a:pt x="14356" y="14360"/>
                      <a:pt x="14263" y="14365"/>
                      <a:pt x="14185" y="14370"/>
                    </a:cubicBezTo>
                    <a:cubicBezTo>
                      <a:pt x="13266" y="14433"/>
                      <a:pt x="12436" y="14799"/>
                      <a:pt x="11651" y="15254"/>
                    </a:cubicBezTo>
                    <a:cubicBezTo>
                      <a:pt x="10563" y="15878"/>
                      <a:pt x="9563" y="16743"/>
                      <a:pt x="9073" y="17903"/>
                    </a:cubicBezTo>
                    <a:cubicBezTo>
                      <a:pt x="9198" y="16476"/>
                      <a:pt x="10438" y="15307"/>
                      <a:pt x="11473" y="14424"/>
                    </a:cubicBezTo>
                    <a:cubicBezTo>
                      <a:pt x="12597" y="13460"/>
                      <a:pt x="14158" y="12640"/>
                      <a:pt x="15630" y="12470"/>
                    </a:cubicBezTo>
                    <a:cubicBezTo>
                      <a:pt x="16015" y="12426"/>
                      <a:pt x="16407" y="12399"/>
                      <a:pt x="16797" y="12399"/>
                    </a:cubicBezTo>
                    <a:close/>
                    <a:moveTo>
                      <a:pt x="36754" y="14546"/>
                    </a:moveTo>
                    <a:cubicBezTo>
                      <a:pt x="37164" y="14546"/>
                      <a:pt x="37580" y="14619"/>
                      <a:pt x="37995" y="14692"/>
                    </a:cubicBezTo>
                    <a:cubicBezTo>
                      <a:pt x="37970" y="14691"/>
                      <a:pt x="37946" y="14691"/>
                      <a:pt x="37922" y="14691"/>
                    </a:cubicBezTo>
                    <a:cubicBezTo>
                      <a:pt x="37065" y="14691"/>
                      <a:pt x="36250" y="14844"/>
                      <a:pt x="35426" y="15173"/>
                    </a:cubicBezTo>
                    <a:cubicBezTo>
                      <a:pt x="34542" y="15530"/>
                      <a:pt x="33731" y="16003"/>
                      <a:pt x="32838" y="16342"/>
                    </a:cubicBezTo>
                    <a:cubicBezTo>
                      <a:pt x="31072" y="17020"/>
                      <a:pt x="29297" y="17653"/>
                      <a:pt x="27388" y="17751"/>
                    </a:cubicBezTo>
                    <a:cubicBezTo>
                      <a:pt x="26067" y="17823"/>
                      <a:pt x="24747" y="17921"/>
                      <a:pt x="23418" y="17966"/>
                    </a:cubicBezTo>
                    <a:cubicBezTo>
                      <a:pt x="23391" y="17957"/>
                      <a:pt x="23355" y="17957"/>
                      <a:pt x="23320" y="17948"/>
                    </a:cubicBezTo>
                    <a:cubicBezTo>
                      <a:pt x="24167" y="17930"/>
                      <a:pt x="25033" y="17787"/>
                      <a:pt x="25853" y="17698"/>
                    </a:cubicBezTo>
                    <a:cubicBezTo>
                      <a:pt x="26924" y="17591"/>
                      <a:pt x="27941" y="17457"/>
                      <a:pt x="28976" y="17189"/>
                    </a:cubicBezTo>
                    <a:cubicBezTo>
                      <a:pt x="30617" y="16761"/>
                      <a:pt x="32107" y="16030"/>
                      <a:pt x="33659" y="15361"/>
                    </a:cubicBezTo>
                    <a:cubicBezTo>
                      <a:pt x="34587" y="14959"/>
                      <a:pt x="35461" y="14647"/>
                      <a:pt x="36478" y="14558"/>
                    </a:cubicBezTo>
                    <a:cubicBezTo>
                      <a:pt x="36570" y="14550"/>
                      <a:pt x="36662" y="14546"/>
                      <a:pt x="36754" y="14546"/>
                    </a:cubicBezTo>
                    <a:close/>
                    <a:moveTo>
                      <a:pt x="14301" y="14433"/>
                    </a:moveTo>
                    <a:cubicBezTo>
                      <a:pt x="14015" y="14549"/>
                      <a:pt x="13837" y="14799"/>
                      <a:pt x="13640" y="15048"/>
                    </a:cubicBezTo>
                    <a:cubicBezTo>
                      <a:pt x="13284" y="15521"/>
                      <a:pt x="13150" y="16146"/>
                      <a:pt x="13176" y="16726"/>
                    </a:cubicBezTo>
                    <a:cubicBezTo>
                      <a:pt x="13203" y="17288"/>
                      <a:pt x="13533" y="18171"/>
                      <a:pt x="14104" y="18429"/>
                    </a:cubicBezTo>
                    <a:lnTo>
                      <a:pt x="14095" y="18429"/>
                    </a:lnTo>
                    <a:cubicBezTo>
                      <a:pt x="13810" y="18429"/>
                      <a:pt x="13533" y="18447"/>
                      <a:pt x="13248" y="18483"/>
                    </a:cubicBezTo>
                    <a:cubicBezTo>
                      <a:pt x="12891" y="18260"/>
                      <a:pt x="12588" y="17966"/>
                      <a:pt x="12338" y="17627"/>
                    </a:cubicBezTo>
                    <a:cubicBezTo>
                      <a:pt x="12052" y="17234"/>
                      <a:pt x="12106" y="16627"/>
                      <a:pt x="12213" y="16190"/>
                    </a:cubicBezTo>
                    <a:cubicBezTo>
                      <a:pt x="12365" y="15548"/>
                      <a:pt x="12945" y="14897"/>
                      <a:pt x="13551" y="14567"/>
                    </a:cubicBezTo>
                    <a:cubicBezTo>
                      <a:pt x="13623" y="14549"/>
                      <a:pt x="13694" y="14531"/>
                      <a:pt x="13765" y="14513"/>
                    </a:cubicBezTo>
                    <a:cubicBezTo>
                      <a:pt x="13854" y="14495"/>
                      <a:pt x="14060" y="14460"/>
                      <a:pt x="14301" y="14433"/>
                    </a:cubicBezTo>
                    <a:close/>
                    <a:moveTo>
                      <a:pt x="14602" y="14427"/>
                    </a:moveTo>
                    <a:cubicBezTo>
                      <a:pt x="14810" y="14427"/>
                      <a:pt x="15011" y="14454"/>
                      <a:pt x="15157" y="14531"/>
                    </a:cubicBezTo>
                    <a:cubicBezTo>
                      <a:pt x="15086" y="14531"/>
                      <a:pt x="15014" y="14549"/>
                      <a:pt x="14961" y="14576"/>
                    </a:cubicBezTo>
                    <a:cubicBezTo>
                      <a:pt x="14702" y="14656"/>
                      <a:pt x="14515" y="14923"/>
                      <a:pt x="14417" y="15173"/>
                    </a:cubicBezTo>
                    <a:cubicBezTo>
                      <a:pt x="14185" y="15807"/>
                      <a:pt x="14140" y="16440"/>
                      <a:pt x="14274" y="17109"/>
                    </a:cubicBezTo>
                    <a:cubicBezTo>
                      <a:pt x="14372" y="17644"/>
                      <a:pt x="14675" y="18233"/>
                      <a:pt x="15157" y="18483"/>
                    </a:cubicBezTo>
                    <a:cubicBezTo>
                      <a:pt x="14845" y="18447"/>
                      <a:pt x="14524" y="18429"/>
                      <a:pt x="14202" y="18429"/>
                    </a:cubicBezTo>
                    <a:cubicBezTo>
                      <a:pt x="14202" y="18429"/>
                      <a:pt x="14202" y="18421"/>
                      <a:pt x="14202" y="18421"/>
                    </a:cubicBezTo>
                    <a:cubicBezTo>
                      <a:pt x="13997" y="18313"/>
                      <a:pt x="13881" y="18064"/>
                      <a:pt x="13747" y="17885"/>
                    </a:cubicBezTo>
                    <a:cubicBezTo>
                      <a:pt x="13524" y="17582"/>
                      <a:pt x="13373" y="17261"/>
                      <a:pt x="13328" y="16886"/>
                    </a:cubicBezTo>
                    <a:cubicBezTo>
                      <a:pt x="13275" y="16413"/>
                      <a:pt x="13337" y="15976"/>
                      <a:pt x="13524" y="15539"/>
                    </a:cubicBezTo>
                    <a:cubicBezTo>
                      <a:pt x="13694" y="15147"/>
                      <a:pt x="13997" y="14593"/>
                      <a:pt x="14425" y="14433"/>
                    </a:cubicBezTo>
                    <a:cubicBezTo>
                      <a:pt x="14484" y="14429"/>
                      <a:pt x="14544" y="14427"/>
                      <a:pt x="14602" y="14427"/>
                    </a:cubicBezTo>
                    <a:close/>
                    <a:moveTo>
                      <a:pt x="14684" y="14879"/>
                    </a:moveTo>
                    <a:cubicBezTo>
                      <a:pt x="14622" y="15048"/>
                      <a:pt x="14613" y="15245"/>
                      <a:pt x="14666" y="15396"/>
                    </a:cubicBezTo>
                    <a:cubicBezTo>
                      <a:pt x="14693" y="15477"/>
                      <a:pt x="14729" y="15539"/>
                      <a:pt x="14773" y="15593"/>
                    </a:cubicBezTo>
                    <a:cubicBezTo>
                      <a:pt x="14479" y="16404"/>
                      <a:pt x="14657" y="17493"/>
                      <a:pt x="15228" y="18144"/>
                    </a:cubicBezTo>
                    <a:cubicBezTo>
                      <a:pt x="15380" y="18322"/>
                      <a:pt x="15549" y="18447"/>
                      <a:pt x="15728" y="18536"/>
                    </a:cubicBezTo>
                    <a:cubicBezTo>
                      <a:pt x="15086" y="18465"/>
                      <a:pt x="14586" y="17823"/>
                      <a:pt x="14461" y="17225"/>
                    </a:cubicBezTo>
                    <a:cubicBezTo>
                      <a:pt x="14363" y="16743"/>
                      <a:pt x="14309" y="16306"/>
                      <a:pt x="14390" y="15816"/>
                    </a:cubicBezTo>
                    <a:cubicBezTo>
                      <a:pt x="14425" y="15557"/>
                      <a:pt x="14506" y="15164"/>
                      <a:pt x="14684" y="14879"/>
                    </a:cubicBezTo>
                    <a:close/>
                    <a:moveTo>
                      <a:pt x="35265" y="14233"/>
                    </a:moveTo>
                    <a:cubicBezTo>
                      <a:pt x="35324" y="14233"/>
                      <a:pt x="35383" y="14235"/>
                      <a:pt x="35443" y="14237"/>
                    </a:cubicBezTo>
                    <a:cubicBezTo>
                      <a:pt x="35907" y="14254"/>
                      <a:pt x="36371" y="14344"/>
                      <a:pt x="36826" y="14442"/>
                    </a:cubicBezTo>
                    <a:cubicBezTo>
                      <a:pt x="36755" y="14433"/>
                      <a:pt x="36675" y="14433"/>
                      <a:pt x="36594" y="14433"/>
                    </a:cubicBezTo>
                    <a:cubicBezTo>
                      <a:pt x="35782" y="14442"/>
                      <a:pt x="35015" y="14656"/>
                      <a:pt x="34266" y="14950"/>
                    </a:cubicBezTo>
                    <a:cubicBezTo>
                      <a:pt x="32580" y="15619"/>
                      <a:pt x="31001" y="16485"/>
                      <a:pt x="29243" y="16957"/>
                    </a:cubicBezTo>
                    <a:cubicBezTo>
                      <a:pt x="28146" y="17252"/>
                      <a:pt x="27075" y="17412"/>
                      <a:pt x="25951" y="17537"/>
                    </a:cubicBezTo>
                    <a:cubicBezTo>
                      <a:pt x="24952" y="17644"/>
                      <a:pt x="23917" y="17876"/>
                      <a:pt x="22909" y="17912"/>
                    </a:cubicBezTo>
                    <a:cubicBezTo>
                      <a:pt x="22722" y="17900"/>
                      <a:pt x="22537" y="17894"/>
                      <a:pt x="22354" y="17894"/>
                    </a:cubicBezTo>
                    <a:cubicBezTo>
                      <a:pt x="22117" y="17894"/>
                      <a:pt x="21883" y="17905"/>
                      <a:pt x="21651" y="17930"/>
                    </a:cubicBezTo>
                    <a:cubicBezTo>
                      <a:pt x="20920" y="17992"/>
                      <a:pt x="20188" y="18117"/>
                      <a:pt x="19484" y="18305"/>
                    </a:cubicBezTo>
                    <a:cubicBezTo>
                      <a:pt x="19171" y="18385"/>
                      <a:pt x="18841" y="18474"/>
                      <a:pt x="18502" y="18545"/>
                    </a:cubicBezTo>
                    <a:cubicBezTo>
                      <a:pt x="18502" y="18528"/>
                      <a:pt x="18493" y="18519"/>
                      <a:pt x="18485" y="18519"/>
                    </a:cubicBezTo>
                    <a:cubicBezTo>
                      <a:pt x="17717" y="18403"/>
                      <a:pt x="17218" y="17725"/>
                      <a:pt x="17013" y="17029"/>
                    </a:cubicBezTo>
                    <a:cubicBezTo>
                      <a:pt x="16888" y="16574"/>
                      <a:pt x="16914" y="15914"/>
                      <a:pt x="17137" y="15396"/>
                    </a:cubicBezTo>
                    <a:cubicBezTo>
                      <a:pt x="17137" y="15405"/>
                      <a:pt x="17137" y="15414"/>
                      <a:pt x="17137" y="15414"/>
                    </a:cubicBezTo>
                    <a:cubicBezTo>
                      <a:pt x="17235" y="15721"/>
                      <a:pt x="17556" y="15843"/>
                      <a:pt x="17862" y="15843"/>
                    </a:cubicBezTo>
                    <a:cubicBezTo>
                      <a:pt x="17948" y="15843"/>
                      <a:pt x="18032" y="15833"/>
                      <a:pt x="18110" y="15816"/>
                    </a:cubicBezTo>
                    <a:cubicBezTo>
                      <a:pt x="18128" y="15807"/>
                      <a:pt x="18146" y="15807"/>
                      <a:pt x="18163" y="15798"/>
                    </a:cubicBezTo>
                    <a:cubicBezTo>
                      <a:pt x="18163" y="15816"/>
                      <a:pt x="18172" y="15825"/>
                      <a:pt x="18190" y="15833"/>
                    </a:cubicBezTo>
                    <a:cubicBezTo>
                      <a:pt x="18272" y="15861"/>
                      <a:pt x="18348" y="15872"/>
                      <a:pt x="18424" y="15872"/>
                    </a:cubicBezTo>
                    <a:cubicBezTo>
                      <a:pt x="18447" y="15872"/>
                      <a:pt x="18470" y="15871"/>
                      <a:pt x="18493" y="15869"/>
                    </a:cubicBezTo>
                    <a:cubicBezTo>
                      <a:pt x="18550" y="15933"/>
                      <a:pt x="18627" y="15969"/>
                      <a:pt x="18707" y="15969"/>
                    </a:cubicBezTo>
                    <a:cubicBezTo>
                      <a:pt x="18716" y="15969"/>
                      <a:pt x="18725" y="15968"/>
                      <a:pt x="18734" y="15967"/>
                    </a:cubicBezTo>
                    <a:cubicBezTo>
                      <a:pt x="18806" y="16058"/>
                      <a:pt x="18922" y="16097"/>
                      <a:pt x="19043" y="16097"/>
                    </a:cubicBezTo>
                    <a:cubicBezTo>
                      <a:pt x="19209" y="16097"/>
                      <a:pt x="19383" y="16023"/>
                      <a:pt x="19466" y="15905"/>
                    </a:cubicBezTo>
                    <a:cubicBezTo>
                      <a:pt x="19591" y="15735"/>
                      <a:pt x="19582" y="15548"/>
                      <a:pt x="19510" y="15378"/>
                    </a:cubicBezTo>
                    <a:lnTo>
                      <a:pt x="19510" y="15378"/>
                    </a:lnTo>
                    <a:cubicBezTo>
                      <a:pt x="19716" y="15432"/>
                      <a:pt x="19894" y="15503"/>
                      <a:pt x="20055" y="15646"/>
                    </a:cubicBezTo>
                    <a:cubicBezTo>
                      <a:pt x="20064" y="15655"/>
                      <a:pt x="20081" y="15673"/>
                      <a:pt x="20099" y="15682"/>
                    </a:cubicBezTo>
                    <a:cubicBezTo>
                      <a:pt x="20096" y="15682"/>
                      <a:pt x="20092" y="15682"/>
                      <a:pt x="20089" y="15682"/>
                    </a:cubicBezTo>
                    <a:cubicBezTo>
                      <a:pt x="19737" y="15682"/>
                      <a:pt x="19450" y="16140"/>
                      <a:pt x="19698" y="16440"/>
                    </a:cubicBezTo>
                    <a:cubicBezTo>
                      <a:pt x="19760" y="16511"/>
                      <a:pt x="19814" y="16565"/>
                      <a:pt x="19876" y="16618"/>
                    </a:cubicBezTo>
                    <a:cubicBezTo>
                      <a:pt x="19983" y="16833"/>
                      <a:pt x="20206" y="16984"/>
                      <a:pt x="20447" y="17047"/>
                    </a:cubicBezTo>
                    <a:cubicBezTo>
                      <a:pt x="20582" y="17182"/>
                      <a:pt x="20851" y="17210"/>
                      <a:pt x="21055" y="17210"/>
                    </a:cubicBezTo>
                    <a:cubicBezTo>
                      <a:pt x="21093" y="17210"/>
                      <a:pt x="21129" y="17209"/>
                      <a:pt x="21161" y="17207"/>
                    </a:cubicBezTo>
                    <a:cubicBezTo>
                      <a:pt x="21544" y="17189"/>
                      <a:pt x="21839" y="16957"/>
                      <a:pt x="21964" y="16601"/>
                    </a:cubicBezTo>
                    <a:cubicBezTo>
                      <a:pt x="21973" y="16592"/>
                      <a:pt x="21973" y="16574"/>
                      <a:pt x="21982" y="16565"/>
                    </a:cubicBezTo>
                    <a:cubicBezTo>
                      <a:pt x="22347" y="16788"/>
                      <a:pt x="22802" y="16868"/>
                      <a:pt x="23222" y="16949"/>
                    </a:cubicBezTo>
                    <a:cubicBezTo>
                      <a:pt x="23846" y="17056"/>
                      <a:pt x="24488" y="17127"/>
                      <a:pt x="25131" y="17154"/>
                    </a:cubicBezTo>
                    <a:cubicBezTo>
                      <a:pt x="25433" y="17171"/>
                      <a:pt x="25735" y="17185"/>
                      <a:pt x="26037" y="17185"/>
                    </a:cubicBezTo>
                    <a:cubicBezTo>
                      <a:pt x="26199" y="17185"/>
                      <a:pt x="26361" y="17181"/>
                      <a:pt x="26522" y="17172"/>
                    </a:cubicBezTo>
                    <a:cubicBezTo>
                      <a:pt x="27040" y="17136"/>
                      <a:pt x="27575" y="16975"/>
                      <a:pt x="28075" y="16859"/>
                    </a:cubicBezTo>
                    <a:cubicBezTo>
                      <a:pt x="28681" y="16726"/>
                      <a:pt x="29252" y="16556"/>
                      <a:pt x="29823" y="16306"/>
                    </a:cubicBezTo>
                    <a:cubicBezTo>
                      <a:pt x="30760" y="15887"/>
                      <a:pt x="31616" y="15343"/>
                      <a:pt x="32544" y="14915"/>
                    </a:cubicBezTo>
                    <a:cubicBezTo>
                      <a:pt x="33426" y="14503"/>
                      <a:pt x="34301" y="14233"/>
                      <a:pt x="35265" y="14233"/>
                    </a:cubicBezTo>
                    <a:close/>
                    <a:moveTo>
                      <a:pt x="16897" y="15628"/>
                    </a:moveTo>
                    <a:lnTo>
                      <a:pt x="16897" y="15628"/>
                    </a:lnTo>
                    <a:cubicBezTo>
                      <a:pt x="16477" y="16779"/>
                      <a:pt x="17102" y="18483"/>
                      <a:pt x="18369" y="18572"/>
                    </a:cubicBezTo>
                    <a:lnTo>
                      <a:pt x="18351" y="18572"/>
                    </a:lnTo>
                    <a:cubicBezTo>
                      <a:pt x="18284" y="18582"/>
                      <a:pt x="18219" y="18587"/>
                      <a:pt x="18154" y="18587"/>
                    </a:cubicBezTo>
                    <a:cubicBezTo>
                      <a:pt x="17600" y="18587"/>
                      <a:pt x="17140" y="18221"/>
                      <a:pt x="16852" y="17734"/>
                    </a:cubicBezTo>
                    <a:cubicBezTo>
                      <a:pt x="16558" y="17252"/>
                      <a:pt x="16343" y="16333"/>
                      <a:pt x="16611" y="15789"/>
                    </a:cubicBezTo>
                    <a:cubicBezTo>
                      <a:pt x="16727" y="15771"/>
                      <a:pt x="16816" y="15709"/>
                      <a:pt x="16897" y="15628"/>
                    </a:cubicBezTo>
                    <a:close/>
                    <a:moveTo>
                      <a:pt x="16308" y="15762"/>
                    </a:moveTo>
                    <a:cubicBezTo>
                      <a:pt x="16381" y="15784"/>
                      <a:pt x="16455" y="15800"/>
                      <a:pt x="16523" y="15800"/>
                    </a:cubicBezTo>
                    <a:cubicBezTo>
                      <a:pt x="16538" y="15800"/>
                      <a:pt x="16552" y="15799"/>
                      <a:pt x="16566" y="15798"/>
                    </a:cubicBezTo>
                    <a:lnTo>
                      <a:pt x="16566" y="15798"/>
                    </a:lnTo>
                    <a:cubicBezTo>
                      <a:pt x="16210" y="16413"/>
                      <a:pt x="16451" y="17368"/>
                      <a:pt x="16798" y="17921"/>
                    </a:cubicBezTo>
                    <a:cubicBezTo>
                      <a:pt x="17013" y="18260"/>
                      <a:pt x="17343" y="18519"/>
                      <a:pt x="17708" y="18626"/>
                    </a:cubicBezTo>
                    <a:lnTo>
                      <a:pt x="17423" y="18626"/>
                    </a:lnTo>
                    <a:cubicBezTo>
                      <a:pt x="17416" y="18626"/>
                      <a:pt x="17409" y="18626"/>
                      <a:pt x="17401" y="18626"/>
                    </a:cubicBezTo>
                    <a:cubicBezTo>
                      <a:pt x="16940" y="18626"/>
                      <a:pt x="16625" y="18344"/>
                      <a:pt x="16370" y="17983"/>
                    </a:cubicBezTo>
                    <a:cubicBezTo>
                      <a:pt x="16031" y="17493"/>
                      <a:pt x="15755" y="16288"/>
                      <a:pt x="16245" y="15780"/>
                    </a:cubicBezTo>
                    <a:cubicBezTo>
                      <a:pt x="16263" y="15780"/>
                      <a:pt x="16290" y="15771"/>
                      <a:pt x="16308" y="15762"/>
                    </a:cubicBezTo>
                    <a:close/>
                    <a:moveTo>
                      <a:pt x="13355" y="14611"/>
                    </a:moveTo>
                    <a:lnTo>
                      <a:pt x="13355" y="14611"/>
                    </a:lnTo>
                    <a:cubicBezTo>
                      <a:pt x="12713" y="14950"/>
                      <a:pt x="12222" y="15584"/>
                      <a:pt x="12061" y="16288"/>
                    </a:cubicBezTo>
                    <a:cubicBezTo>
                      <a:pt x="11820" y="17296"/>
                      <a:pt x="12338" y="18046"/>
                      <a:pt x="13194" y="18492"/>
                    </a:cubicBezTo>
                    <a:cubicBezTo>
                      <a:pt x="12901" y="18527"/>
                      <a:pt x="12616" y="18581"/>
                      <a:pt x="12341" y="18652"/>
                    </a:cubicBezTo>
                    <a:lnTo>
                      <a:pt x="12341" y="18652"/>
                    </a:lnTo>
                    <a:cubicBezTo>
                      <a:pt x="12347" y="18648"/>
                      <a:pt x="12346" y="18634"/>
                      <a:pt x="12338" y="18626"/>
                    </a:cubicBezTo>
                    <a:cubicBezTo>
                      <a:pt x="11606" y="18117"/>
                      <a:pt x="11285" y="17368"/>
                      <a:pt x="11455" y="16494"/>
                    </a:cubicBezTo>
                    <a:cubicBezTo>
                      <a:pt x="11589" y="15851"/>
                      <a:pt x="11981" y="15262"/>
                      <a:pt x="12516" y="14897"/>
                    </a:cubicBezTo>
                    <a:cubicBezTo>
                      <a:pt x="12579" y="14870"/>
                      <a:pt x="12632" y="14843"/>
                      <a:pt x="12686" y="14816"/>
                    </a:cubicBezTo>
                    <a:cubicBezTo>
                      <a:pt x="12909" y="14736"/>
                      <a:pt x="13132" y="14674"/>
                      <a:pt x="13355" y="14611"/>
                    </a:cubicBezTo>
                    <a:close/>
                    <a:moveTo>
                      <a:pt x="14791" y="15610"/>
                    </a:moveTo>
                    <a:lnTo>
                      <a:pt x="14791" y="15610"/>
                    </a:lnTo>
                    <a:cubicBezTo>
                      <a:pt x="14954" y="15785"/>
                      <a:pt x="15212" y="15872"/>
                      <a:pt x="15458" y="15872"/>
                    </a:cubicBezTo>
                    <a:cubicBezTo>
                      <a:pt x="15589" y="15872"/>
                      <a:pt x="15717" y="15847"/>
                      <a:pt x="15826" y="15798"/>
                    </a:cubicBezTo>
                    <a:lnTo>
                      <a:pt x="15835" y="15798"/>
                    </a:lnTo>
                    <a:cubicBezTo>
                      <a:pt x="15899" y="15812"/>
                      <a:pt x="15960" y="15819"/>
                      <a:pt x="16018" y="15819"/>
                    </a:cubicBezTo>
                    <a:cubicBezTo>
                      <a:pt x="16066" y="15819"/>
                      <a:pt x="16112" y="15815"/>
                      <a:pt x="16156" y="15807"/>
                    </a:cubicBezTo>
                    <a:lnTo>
                      <a:pt x="16156" y="15807"/>
                    </a:lnTo>
                    <a:cubicBezTo>
                      <a:pt x="15746" y="16288"/>
                      <a:pt x="15844" y="17314"/>
                      <a:pt x="16094" y="17805"/>
                    </a:cubicBezTo>
                    <a:cubicBezTo>
                      <a:pt x="16263" y="18126"/>
                      <a:pt x="16540" y="18510"/>
                      <a:pt x="16897" y="18652"/>
                    </a:cubicBezTo>
                    <a:cubicBezTo>
                      <a:pt x="16388" y="18644"/>
                      <a:pt x="15897" y="18563"/>
                      <a:pt x="15487" y="18242"/>
                    </a:cubicBezTo>
                    <a:cubicBezTo>
                      <a:pt x="14845" y="17734"/>
                      <a:pt x="14532" y="16404"/>
                      <a:pt x="14791" y="15610"/>
                    </a:cubicBezTo>
                    <a:close/>
                    <a:moveTo>
                      <a:pt x="17781" y="20078"/>
                    </a:moveTo>
                    <a:cubicBezTo>
                      <a:pt x="17964" y="20078"/>
                      <a:pt x="18148" y="20084"/>
                      <a:pt x="18333" y="20098"/>
                    </a:cubicBezTo>
                    <a:cubicBezTo>
                      <a:pt x="18895" y="20312"/>
                      <a:pt x="19457" y="20517"/>
                      <a:pt x="20037" y="20669"/>
                    </a:cubicBezTo>
                    <a:cubicBezTo>
                      <a:pt x="20144" y="20731"/>
                      <a:pt x="20260" y="20785"/>
                      <a:pt x="20385" y="20847"/>
                    </a:cubicBezTo>
                    <a:cubicBezTo>
                      <a:pt x="19612" y="20614"/>
                      <a:pt x="18819" y="20453"/>
                      <a:pt x="18019" y="20453"/>
                    </a:cubicBezTo>
                    <a:cubicBezTo>
                      <a:pt x="17655" y="20453"/>
                      <a:pt x="17289" y="20486"/>
                      <a:pt x="16923" y="20562"/>
                    </a:cubicBezTo>
                    <a:cubicBezTo>
                      <a:pt x="15380" y="20874"/>
                      <a:pt x="14024" y="21668"/>
                      <a:pt x="12570" y="22239"/>
                    </a:cubicBezTo>
                    <a:cubicBezTo>
                      <a:pt x="11179" y="22788"/>
                      <a:pt x="9755" y="23114"/>
                      <a:pt x="8259" y="23114"/>
                    </a:cubicBezTo>
                    <a:cubicBezTo>
                      <a:pt x="8200" y="23114"/>
                      <a:pt x="8141" y="23114"/>
                      <a:pt x="8083" y="23113"/>
                    </a:cubicBezTo>
                    <a:cubicBezTo>
                      <a:pt x="7619" y="23104"/>
                      <a:pt x="7164" y="23077"/>
                      <a:pt x="6709" y="23051"/>
                    </a:cubicBezTo>
                    <a:cubicBezTo>
                      <a:pt x="6227" y="23024"/>
                      <a:pt x="5594" y="23033"/>
                      <a:pt x="5139" y="22801"/>
                    </a:cubicBezTo>
                    <a:lnTo>
                      <a:pt x="5139" y="22801"/>
                    </a:lnTo>
                    <a:cubicBezTo>
                      <a:pt x="5420" y="22855"/>
                      <a:pt x="5720" y="22876"/>
                      <a:pt x="6026" y="22876"/>
                    </a:cubicBezTo>
                    <a:cubicBezTo>
                      <a:pt x="6629" y="22876"/>
                      <a:pt x="7255" y="22791"/>
                      <a:pt x="7806" y="22703"/>
                    </a:cubicBezTo>
                    <a:cubicBezTo>
                      <a:pt x="9019" y="22497"/>
                      <a:pt x="10197" y="22319"/>
                      <a:pt x="11357" y="21864"/>
                    </a:cubicBezTo>
                    <a:cubicBezTo>
                      <a:pt x="13453" y="21055"/>
                      <a:pt x="15520" y="20078"/>
                      <a:pt x="17781" y="20078"/>
                    </a:cubicBezTo>
                    <a:close/>
                    <a:moveTo>
                      <a:pt x="20014" y="0"/>
                    </a:moveTo>
                    <a:cubicBezTo>
                      <a:pt x="19634" y="0"/>
                      <a:pt x="19258" y="26"/>
                      <a:pt x="18895" y="79"/>
                    </a:cubicBezTo>
                    <a:cubicBezTo>
                      <a:pt x="18592" y="124"/>
                      <a:pt x="18279" y="204"/>
                      <a:pt x="17967" y="329"/>
                    </a:cubicBezTo>
                    <a:cubicBezTo>
                      <a:pt x="17664" y="373"/>
                      <a:pt x="17307" y="480"/>
                      <a:pt x="16977" y="650"/>
                    </a:cubicBezTo>
                    <a:lnTo>
                      <a:pt x="16959" y="650"/>
                    </a:lnTo>
                    <a:cubicBezTo>
                      <a:pt x="16129" y="935"/>
                      <a:pt x="15103" y="2015"/>
                      <a:pt x="15282" y="2969"/>
                    </a:cubicBezTo>
                    <a:cubicBezTo>
                      <a:pt x="15371" y="3460"/>
                      <a:pt x="15576" y="3915"/>
                      <a:pt x="16022" y="4174"/>
                    </a:cubicBezTo>
                    <a:cubicBezTo>
                      <a:pt x="16242" y="4299"/>
                      <a:pt x="16477" y="4363"/>
                      <a:pt x="16709" y="4363"/>
                    </a:cubicBezTo>
                    <a:cubicBezTo>
                      <a:pt x="16957" y="4363"/>
                      <a:pt x="17202" y="4290"/>
                      <a:pt x="17423" y="4138"/>
                    </a:cubicBezTo>
                    <a:cubicBezTo>
                      <a:pt x="17548" y="4111"/>
                      <a:pt x="17682" y="4067"/>
                      <a:pt x="17815" y="4013"/>
                    </a:cubicBezTo>
                    <a:cubicBezTo>
                      <a:pt x="18101" y="3960"/>
                      <a:pt x="18324" y="3808"/>
                      <a:pt x="18306" y="3469"/>
                    </a:cubicBezTo>
                    <a:cubicBezTo>
                      <a:pt x="18279" y="3112"/>
                      <a:pt x="18047" y="2889"/>
                      <a:pt x="17708" y="2862"/>
                    </a:cubicBezTo>
                    <a:cubicBezTo>
                      <a:pt x="17771" y="2737"/>
                      <a:pt x="17896" y="2648"/>
                      <a:pt x="18047" y="2604"/>
                    </a:cubicBezTo>
                    <a:cubicBezTo>
                      <a:pt x="18124" y="2581"/>
                      <a:pt x="18212" y="2569"/>
                      <a:pt x="18301" y="2569"/>
                    </a:cubicBezTo>
                    <a:cubicBezTo>
                      <a:pt x="18421" y="2569"/>
                      <a:pt x="18543" y="2590"/>
                      <a:pt x="18645" y="2630"/>
                    </a:cubicBezTo>
                    <a:cubicBezTo>
                      <a:pt x="18203" y="3007"/>
                      <a:pt x="18633" y="3948"/>
                      <a:pt x="19286" y="3948"/>
                    </a:cubicBezTo>
                    <a:cubicBezTo>
                      <a:pt x="19344" y="3948"/>
                      <a:pt x="19404" y="3940"/>
                      <a:pt x="19466" y="3924"/>
                    </a:cubicBezTo>
                    <a:cubicBezTo>
                      <a:pt x="19604" y="3985"/>
                      <a:pt x="19749" y="4020"/>
                      <a:pt x="19892" y="4020"/>
                    </a:cubicBezTo>
                    <a:cubicBezTo>
                      <a:pt x="19998" y="4020"/>
                      <a:pt x="20104" y="4001"/>
                      <a:pt x="20206" y="3960"/>
                    </a:cubicBezTo>
                    <a:cubicBezTo>
                      <a:pt x="20233" y="3963"/>
                      <a:pt x="20259" y="3964"/>
                      <a:pt x="20286" y="3964"/>
                    </a:cubicBezTo>
                    <a:cubicBezTo>
                      <a:pt x="20573" y="3964"/>
                      <a:pt x="20855" y="3790"/>
                      <a:pt x="20929" y="3496"/>
                    </a:cubicBezTo>
                    <a:cubicBezTo>
                      <a:pt x="20996" y="3253"/>
                      <a:pt x="20780" y="2947"/>
                      <a:pt x="20525" y="2947"/>
                    </a:cubicBezTo>
                    <a:cubicBezTo>
                      <a:pt x="20508" y="2947"/>
                      <a:pt x="20491" y="2949"/>
                      <a:pt x="20474" y="2952"/>
                    </a:cubicBezTo>
                    <a:cubicBezTo>
                      <a:pt x="20591" y="2711"/>
                      <a:pt x="20875" y="2628"/>
                      <a:pt x="21163" y="2628"/>
                    </a:cubicBezTo>
                    <a:cubicBezTo>
                      <a:pt x="21312" y="2628"/>
                      <a:pt x="21461" y="2650"/>
                      <a:pt x="21589" y="2684"/>
                    </a:cubicBezTo>
                    <a:cubicBezTo>
                      <a:pt x="21518" y="2728"/>
                      <a:pt x="21455" y="2773"/>
                      <a:pt x="21402" y="2836"/>
                    </a:cubicBezTo>
                    <a:cubicBezTo>
                      <a:pt x="21241" y="2969"/>
                      <a:pt x="21089" y="3059"/>
                      <a:pt x="21018" y="3255"/>
                    </a:cubicBezTo>
                    <a:cubicBezTo>
                      <a:pt x="20947" y="3460"/>
                      <a:pt x="20965" y="3656"/>
                      <a:pt x="21063" y="3844"/>
                    </a:cubicBezTo>
                    <a:cubicBezTo>
                      <a:pt x="21170" y="4040"/>
                      <a:pt x="21366" y="4138"/>
                      <a:pt x="21562" y="4200"/>
                    </a:cubicBezTo>
                    <a:cubicBezTo>
                      <a:pt x="21607" y="4218"/>
                      <a:pt x="21669" y="4227"/>
                      <a:pt x="21732" y="4236"/>
                    </a:cubicBezTo>
                    <a:cubicBezTo>
                      <a:pt x="21928" y="5021"/>
                      <a:pt x="21875" y="5762"/>
                      <a:pt x="21357" y="6422"/>
                    </a:cubicBezTo>
                    <a:cubicBezTo>
                      <a:pt x="20911" y="6975"/>
                      <a:pt x="20233" y="7127"/>
                      <a:pt x="19564" y="7243"/>
                    </a:cubicBezTo>
                    <a:cubicBezTo>
                      <a:pt x="19519" y="7216"/>
                      <a:pt x="19475" y="7189"/>
                      <a:pt x="19421" y="7162"/>
                    </a:cubicBezTo>
                    <a:cubicBezTo>
                      <a:pt x="18083" y="6368"/>
                      <a:pt x="16611" y="5797"/>
                      <a:pt x="15157" y="5289"/>
                    </a:cubicBezTo>
                    <a:cubicBezTo>
                      <a:pt x="14248" y="4970"/>
                      <a:pt x="13239" y="4792"/>
                      <a:pt x="12231" y="4792"/>
                    </a:cubicBezTo>
                    <a:cubicBezTo>
                      <a:pt x="10587" y="4792"/>
                      <a:pt x="8947" y="5266"/>
                      <a:pt x="7752" y="6377"/>
                    </a:cubicBezTo>
                    <a:cubicBezTo>
                      <a:pt x="6843" y="6449"/>
                      <a:pt x="5942" y="6645"/>
                      <a:pt x="5156" y="7002"/>
                    </a:cubicBezTo>
                    <a:cubicBezTo>
                      <a:pt x="4104" y="7483"/>
                      <a:pt x="3069" y="8081"/>
                      <a:pt x="2257" y="8920"/>
                    </a:cubicBezTo>
                    <a:cubicBezTo>
                      <a:pt x="1615" y="9589"/>
                      <a:pt x="1088" y="10409"/>
                      <a:pt x="687" y="11239"/>
                    </a:cubicBezTo>
                    <a:cubicBezTo>
                      <a:pt x="196" y="12247"/>
                      <a:pt x="0" y="13639"/>
                      <a:pt x="428" y="14709"/>
                    </a:cubicBezTo>
                    <a:cubicBezTo>
                      <a:pt x="441" y="14739"/>
                      <a:pt x="471" y="14754"/>
                      <a:pt x="499" y="14754"/>
                    </a:cubicBezTo>
                    <a:cubicBezTo>
                      <a:pt x="530" y="14754"/>
                      <a:pt x="558" y="14734"/>
                      <a:pt x="553" y="14692"/>
                    </a:cubicBezTo>
                    <a:cubicBezTo>
                      <a:pt x="518" y="14076"/>
                      <a:pt x="562" y="13443"/>
                      <a:pt x="687" y="12845"/>
                    </a:cubicBezTo>
                    <a:cubicBezTo>
                      <a:pt x="874" y="11971"/>
                      <a:pt x="1517" y="11105"/>
                      <a:pt x="2159" y="10508"/>
                    </a:cubicBezTo>
                    <a:cubicBezTo>
                      <a:pt x="2516" y="10169"/>
                      <a:pt x="3006" y="9892"/>
                      <a:pt x="3497" y="9669"/>
                    </a:cubicBezTo>
                    <a:lnTo>
                      <a:pt x="3497" y="9669"/>
                    </a:lnTo>
                    <a:cubicBezTo>
                      <a:pt x="2980" y="10035"/>
                      <a:pt x="2578" y="10427"/>
                      <a:pt x="2302" y="11034"/>
                    </a:cubicBezTo>
                    <a:cubicBezTo>
                      <a:pt x="1981" y="11703"/>
                      <a:pt x="1918" y="12381"/>
                      <a:pt x="1954" y="13121"/>
                    </a:cubicBezTo>
                    <a:cubicBezTo>
                      <a:pt x="2007" y="14174"/>
                      <a:pt x="2846" y="14959"/>
                      <a:pt x="3720" y="15441"/>
                    </a:cubicBezTo>
                    <a:cubicBezTo>
                      <a:pt x="3725" y="15444"/>
                      <a:pt x="3729" y="15445"/>
                      <a:pt x="3733" y="15445"/>
                    </a:cubicBezTo>
                    <a:cubicBezTo>
                      <a:pt x="3754" y="15445"/>
                      <a:pt x="3769" y="15413"/>
                      <a:pt x="3747" y="15405"/>
                    </a:cubicBezTo>
                    <a:cubicBezTo>
                      <a:pt x="2944" y="14897"/>
                      <a:pt x="2168" y="14103"/>
                      <a:pt x="2088" y="13121"/>
                    </a:cubicBezTo>
                    <a:cubicBezTo>
                      <a:pt x="1963" y="11676"/>
                      <a:pt x="2543" y="10525"/>
                      <a:pt x="3613" y="9615"/>
                    </a:cubicBezTo>
                    <a:cubicBezTo>
                      <a:pt x="3863" y="9508"/>
                      <a:pt x="4122" y="9410"/>
                      <a:pt x="4362" y="9339"/>
                    </a:cubicBezTo>
                    <a:cubicBezTo>
                      <a:pt x="4505" y="9294"/>
                      <a:pt x="4666" y="9268"/>
                      <a:pt x="4817" y="9250"/>
                    </a:cubicBezTo>
                    <a:lnTo>
                      <a:pt x="4817" y="9250"/>
                    </a:lnTo>
                    <a:cubicBezTo>
                      <a:pt x="4273" y="9464"/>
                      <a:pt x="3827" y="10186"/>
                      <a:pt x="3586" y="10632"/>
                    </a:cubicBezTo>
                    <a:cubicBezTo>
                      <a:pt x="3238" y="11257"/>
                      <a:pt x="3096" y="11997"/>
                      <a:pt x="3140" y="12702"/>
                    </a:cubicBezTo>
                    <a:cubicBezTo>
                      <a:pt x="3238" y="14344"/>
                      <a:pt x="4603" y="15825"/>
                      <a:pt x="6111" y="16351"/>
                    </a:cubicBezTo>
                    <a:cubicBezTo>
                      <a:pt x="6114" y="16352"/>
                      <a:pt x="6116" y="16352"/>
                      <a:pt x="6119" y="16352"/>
                    </a:cubicBezTo>
                    <a:cubicBezTo>
                      <a:pt x="6148" y="16352"/>
                      <a:pt x="6153" y="16306"/>
                      <a:pt x="6120" y="16297"/>
                    </a:cubicBezTo>
                    <a:cubicBezTo>
                      <a:pt x="4817" y="15744"/>
                      <a:pt x="3720" y="14531"/>
                      <a:pt x="3372" y="13148"/>
                    </a:cubicBezTo>
                    <a:cubicBezTo>
                      <a:pt x="3194" y="12479"/>
                      <a:pt x="3310" y="11774"/>
                      <a:pt x="3533" y="11132"/>
                    </a:cubicBezTo>
                    <a:cubicBezTo>
                      <a:pt x="3649" y="10802"/>
                      <a:pt x="3836" y="10508"/>
                      <a:pt x="4032" y="10213"/>
                    </a:cubicBezTo>
                    <a:cubicBezTo>
                      <a:pt x="4264" y="9856"/>
                      <a:pt x="4630" y="9285"/>
                      <a:pt x="5085" y="9232"/>
                    </a:cubicBezTo>
                    <a:cubicBezTo>
                      <a:pt x="5094" y="9232"/>
                      <a:pt x="5094" y="9223"/>
                      <a:pt x="5103" y="9223"/>
                    </a:cubicBezTo>
                    <a:cubicBezTo>
                      <a:pt x="5210" y="9214"/>
                      <a:pt x="5317" y="9214"/>
                      <a:pt x="5424" y="9205"/>
                    </a:cubicBezTo>
                    <a:cubicBezTo>
                      <a:pt x="5540" y="9205"/>
                      <a:pt x="5790" y="9232"/>
                      <a:pt x="6049" y="9294"/>
                    </a:cubicBezTo>
                    <a:cubicBezTo>
                      <a:pt x="5299" y="9401"/>
                      <a:pt x="4817" y="10124"/>
                      <a:pt x="4514" y="10784"/>
                    </a:cubicBezTo>
                    <a:cubicBezTo>
                      <a:pt x="4157" y="11569"/>
                      <a:pt x="3925" y="12533"/>
                      <a:pt x="4166" y="13380"/>
                    </a:cubicBezTo>
                    <a:cubicBezTo>
                      <a:pt x="4577" y="14790"/>
                      <a:pt x="5772" y="16244"/>
                      <a:pt x="7182" y="16726"/>
                    </a:cubicBezTo>
                    <a:cubicBezTo>
                      <a:pt x="7187" y="16728"/>
                      <a:pt x="7191" y="16729"/>
                      <a:pt x="7195" y="16729"/>
                    </a:cubicBezTo>
                    <a:cubicBezTo>
                      <a:pt x="7221" y="16729"/>
                      <a:pt x="7230" y="16687"/>
                      <a:pt x="7199" y="16672"/>
                    </a:cubicBezTo>
                    <a:cubicBezTo>
                      <a:pt x="5906" y="16137"/>
                      <a:pt x="4907" y="14843"/>
                      <a:pt x="4416" y="13567"/>
                    </a:cubicBezTo>
                    <a:cubicBezTo>
                      <a:pt x="4122" y="12800"/>
                      <a:pt x="4291" y="11988"/>
                      <a:pt x="4532" y="11230"/>
                    </a:cubicBezTo>
                    <a:cubicBezTo>
                      <a:pt x="4782" y="10454"/>
                      <a:pt x="5308" y="9508"/>
                      <a:pt x="6182" y="9321"/>
                    </a:cubicBezTo>
                    <a:cubicBezTo>
                      <a:pt x="6343" y="9375"/>
                      <a:pt x="6655" y="9562"/>
                      <a:pt x="6735" y="9624"/>
                    </a:cubicBezTo>
                    <a:cubicBezTo>
                      <a:pt x="6807" y="9687"/>
                      <a:pt x="6834" y="9758"/>
                      <a:pt x="6834" y="9758"/>
                    </a:cubicBezTo>
                    <a:cubicBezTo>
                      <a:pt x="6834" y="9758"/>
                      <a:pt x="6771" y="9687"/>
                      <a:pt x="6700" y="9660"/>
                    </a:cubicBezTo>
                    <a:cubicBezTo>
                      <a:pt x="6656" y="9641"/>
                      <a:pt x="6578" y="9618"/>
                      <a:pt x="6495" y="9618"/>
                    </a:cubicBezTo>
                    <a:cubicBezTo>
                      <a:pt x="6459" y="9618"/>
                      <a:pt x="6422" y="9623"/>
                      <a:pt x="6388" y="9633"/>
                    </a:cubicBezTo>
                    <a:cubicBezTo>
                      <a:pt x="6173" y="9687"/>
                      <a:pt x="5986" y="9910"/>
                      <a:pt x="5906" y="10133"/>
                    </a:cubicBezTo>
                    <a:cubicBezTo>
                      <a:pt x="5826" y="10383"/>
                      <a:pt x="5933" y="10615"/>
                      <a:pt x="6111" y="10784"/>
                    </a:cubicBezTo>
                    <a:cubicBezTo>
                      <a:pt x="5415" y="11899"/>
                      <a:pt x="5674" y="13291"/>
                      <a:pt x="6370" y="14335"/>
                    </a:cubicBezTo>
                    <a:cubicBezTo>
                      <a:pt x="7066" y="15370"/>
                      <a:pt x="8243" y="16137"/>
                      <a:pt x="9474" y="16404"/>
                    </a:cubicBezTo>
                    <a:cubicBezTo>
                      <a:pt x="9117" y="16966"/>
                      <a:pt x="8885" y="17582"/>
                      <a:pt x="8939" y="18296"/>
                    </a:cubicBezTo>
                    <a:cubicBezTo>
                      <a:pt x="8939" y="18340"/>
                      <a:pt x="8972" y="18365"/>
                      <a:pt x="9006" y="18365"/>
                    </a:cubicBezTo>
                    <a:cubicBezTo>
                      <a:pt x="9033" y="18365"/>
                      <a:pt x="9061" y="18349"/>
                      <a:pt x="9073" y="18313"/>
                    </a:cubicBezTo>
                    <a:cubicBezTo>
                      <a:pt x="9224" y="17796"/>
                      <a:pt x="9483" y="17288"/>
                      <a:pt x="9822" y="16859"/>
                    </a:cubicBezTo>
                    <a:cubicBezTo>
                      <a:pt x="10054" y="16574"/>
                      <a:pt x="10357" y="16342"/>
                      <a:pt x="10652" y="16110"/>
                    </a:cubicBezTo>
                    <a:lnTo>
                      <a:pt x="10652" y="16110"/>
                    </a:lnTo>
                    <a:cubicBezTo>
                      <a:pt x="10134" y="16734"/>
                      <a:pt x="9751" y="17555"/>
                      <a:pt x="9920" y="18367"/>
                    </a:cubicBezTo>
                    <a:cubicBezTo>
                      <a:pt x="9924" y="18385"/>
                      <a:pt x="9936" y="18393"/>
                      <a:pt x="9949" y="18393"/>
                    </a:cubicBezTo>
                    <a:cubicBezTo>
                      <a:pt x="9968" y="18393"/>
                      <a:pt x="9988" y="18376"/>
                      <a:pt x="9983" y="18349"/>
                    </a:cubicBezTo>
                    <a:cubicBezTo>
                      <a:pt x="9831" y="17484"/>
                      <a:pt x="10375" y="16538"/>
                      <a:pt x="10937" y="15887"/>
                    </a:cubicBezTo>
                    <a:cubicBezTo>
                      <a:pt x="10991" y="15851"/>
                      <a:pt x="11035" y="15816"/>
                      <a:pt x="11071" y="15780"/>
                    </a:cubicBezTo>
                    <a:cubicBezTo>
                      <a:pt x="11446" y="15477"/>
                      <a:pt x="11892" y="15191"/>
                      <a:pt x="12347" y="14977"/>
                    </a:cubicBezTo>
                    <a:lnTo>
                      <a:pt x="12347" y="14977"/>
                    </a:lnTo>
                    <a:cubicBezTo>
                      <a:pt x="11803" y="15361"/>
                      <a:pt x="11464" y="15878"/>
                      <a:pt x="11321" y="16610"/>
                    </a:cubicBezTo>
                    <a:cubicBezTo>
                      <a:pt x="11151" y="17484"/>
                      <a:pt x="11562" y="18233"/>
                      <a:pt x="12320" y="18652"/>
                    </a:cubicBezTo>
                    <a:lnTo>
                      <a:pt x="12329" y="18652"/>
                    </a:lnTo>
                    <a:cubicBezTo>
                      <a:pt x="10848" y="19009"/>
                      <a:pt x="9430" y="19705"/>
                      <a:pt x="8038" y="20321"/>
                    </a:cubicBezTo>
                    <a:cubicBezTo>
                      <a:pt x="7057" y="20749"/>
                      <a:pt x="6138" y="21141"/>
                      <a:pt x="5067" y="21293"/>
                    </a:cubicBezTo>
                    <a:cubicBezTo>
                      <a:pt x="4407" y="21391"/>
                      <a:pt x="3729" y="21436"/>
                      <a:pt x="3051" y="21445"/>
                    </a:cubicBezTo>
                    <a:cubicBezTo>
                      <a:pt x="2534" y="21445"/>
                      <a:pt x="1972" y="21445"/>
                      <a:pt x="1481" y="21257"/>
                    </a:cubicBezTo>
                    <a:cubicBezTo>
                      <a:pt x="1478" y="21256"/>
                      <a:pt x="1476" y="21256"/>
                      <a:pt x="1474" y="21256"/>
                    </a:cubicBezTo>
                    <a:cubicBezTo>
                      <a:pt x="1461" y="21256"/>
                      <a:pt x="1457" y="21276"/>
                      <a:pt x="1472" y="21284"/>
                    </a:cubicBezTo>
                    <a:cubicBezTo>
                      <a:pt x="1919" y="21462"/>
                      <a:pt x="2425" y="21510"/>
                      <a:pt x="2929" y="21510"/>
                    </a:cubicBezTo>
                    <a:cubicBezTo>
                      <a:pt x="3259" y="21510"/>
                      <a:pt x="3588" y="21489"/>
                      <a:pt x="3899" y="21471"/>
                    </a:cubicBezTo>
                    <a:cubicBezTo>
                      <a:pt x="4710" y="21436"/>
                      <a:pt x="5576" y="21356"/>
                      <a:pt x="6361" y="21106"/>
                    </a:cubicBezTo>
                    <a:cubicBezTo>
                      <a:pt x="8118" y="20544"/>
                      <a:pt x="9760" y="19607"/>
                      <a:pt x="11499" y="18991"/>
                    </a:cubicBezTo>
                    <a:cubicBezTo>
                      <a:pt x="12372" y="18678"/>
                      <a:pt x="13271" y="18530"/>
                      <a:pt x="14165" y="18530"/>
                    </a:cubicBezTo>
                    <a:cubicBezTo>
                      <a:pt x="15968" y="18530"/>
                      <a:pt x="17752" y="19131"/>
                      <a:pt x="19261" y="20187"/>
                    </a:cubicBezTo>
                    <a:cubicBezTo>
                      <a:pt x="19439" y="20312"/>
                      <a:pt x="19626" y="20428"/>
                      <a:pt x="19814" y="20544"/>
                    </a:cubicBezTo>
                    <a:cubicBezTo>
                      <a:pt x="18752" y="20196"/>
                      <a:pt x="17744" y="19687"/>
                      <a:pt x="16665" y="19384"/>
                    </a:cubicBezTo>
                    <a:cubicBezTo>
                      <a:pt x="16061" y="19213"/>
                      <a:pt x="15435" y="19086"/>
                      <a:pt x="14814" y="19086"/>
                    </a:cubicBezTo>
                    <a:cubicBezTo>
                      <a:pt x="14756" y="19086"/>
                      <a:pt x="14698" y="19087"/>
                      <a:pt x="14640" y="19090"/>
                    </a:cubicBezTo>
                    <a:cubicBezTo>
                      <a:pt x="13801" y="19116"/>
                      <a:pt x="12962" y="19446"/>
                      <a:pt x="12204" y="19785"/>
                    </a:cubicBezTo>
                    <a:cubicBezTo>
                      <a:pt x="10572" y="20499"/>
                      <a:pt x="9037" y="21391"/>
                      <a:pt x="7369" y="22025"/>
                    </a:cubicBezTo>
                    <a:cubicBezTo>
                      <a:pt x="6785" y="22242"/>
                      <a:pt x="6137" y="22343"/>
                      <a:pt x="5484" y="22343"/>
                    </a:cubicBezTo>
                    <a:cubicBezTo>
                      <a:pt x="4639" y="22343"/>
                      <a:pt x="3786" y="22175"/>
                      <a:pt x="3051" y="21873"/>
                    </a:cubicBezTo>
                    <a:cubicBezTo>
                      <a:pt x="3049" y="21872"/>
                      <a:pt x="3046" y="21872"/>
                      <a:pt x="3044" y="21872"/>
                    </a:cubicBezTo>
                    <a:cubicBezTo>
                      <a:pt x="3020" y="21872"/>
                      <a:pt x="3000" y="21910"/>
                      <a:pt x="3024" y="21926"/>
                    </a:cubicBezTo>
                    <a:cubicBezTo>
                      <a:pt x="3783" y="22247"/>
                      <a:pt x="4719" y="22441"/>
                      <a:pt x="5617" y="22441"/>
                    </a:cubicBezTo>
                    <a:cubicBezTo>
                      <a:pt x="6071" y="22441"/>
                      <a:pt x="6516" y="22391"/>
                      <a:pt x="6923" y="22283"/>
                    </a:cubicBezTo>
                    <a:cubicBezTo>
                      <a:pt x="8413" y="21891"/>
                      <a:pt x="9849" y="21079"/>
                      <a:pt x="11223" y="20392"/>
                    </a:cubicBezTo>
                    <a:cubicBezTo>
                      <a:pt x="12151" y="19919"/>
                      <a:pt x="13096" y="19482"/>
                      <a:pt x="14131" y="19277"/>
                    </a:cubicBezTo>
                    <a:cubicBezTo>
                      <a:pt x="14365" y="19230"/>
                      <a:pt x="14599" y="19209"/>
                      <a:pt x="14833" y="19209"/>
                    </a:cubicBezTo>
                    <a:cubicBezTo>
                      <a:pt x="15395" y="19209"/>
                      <a:pt x="15956" y="19326"/>
                      <a:pt x="16504" y="19464"/>
                    </a:cubicBezTo>
                    <a:cubicBezTo>
                      <a:pt x="17093" y="19625"/>
                      <a:pt x="17664" y="19839"/>
                      <a:pt x="18235" y="20053"/>
                    </a:cubicBezTo>
                    <a:cubicBezTo>
                      <a:pt x="17861" y="20002"/>
                      <a:pt x="17493" y="19974"/>
                      <a:pt x="17127" y="19974"/>
                    </a:cubicBezTo>
                    <a:cubicBezTo>
                      <a:pt x="16539" y="19974"/>
                      <a:pt x="15956" y="20045"/>
                      <a:pt x="15362" y="20205"/>
                    </a:cubicBezTo>
                    <a:cubicBezTo>
                      <a:pt x="14202" y="20508"/>
                      <a:pt x="13078" y="20990"/>
                      <a:pt x="11963" y="21427"/>
                    </a:cubicBezTo>
                    <a:cubicBezTo>
                      <a:pt x="10750" y="21900"/>
                      <a:pt x="9528" y="22328"/>
                      <a:pt x="8234" y="22471"/>
                    </a:cubicBezTo>
                    <a:cubicBezTo>
                      <a:pt x="7744" y="22533"/>
                      <a:pt x="7244" y="22622"/>
                      <a:pt x="6744" y="22649"/>
                    </a:cubicBezTo>
                    <a:cubicBezTo>
                      <a:pt x="6307" y="22671"/>
                      <a:pt x="5847" y="22767"/>
                      <a:pt x="5391" y="22767"/>
                    </a:cubicBezTo>
                    <a:cubicBezTo>
                      <a:pt x="5280" y="22767"/>
                      <a:pt x="5169" y="22761"/>
                      <a:pt x="5058" y="22747"/>
                    </a:cubicBezTo>
                    <a:lnTo>
                      <a:pt x="5049" y="22747"/>
                    </a:lnTo>
                    <a:cubicBezTo>
                      <a:pt x="5040" y="22738"/>
                      <a:pt x="5023" y="22738"/>
                      <a:pt x="5014" y="22729"/>
                    </a:cubicBezTo>
                    <a:cubicBezTo>
                      <a:pt x="5012" y="22728"/>
                      <a:pt x="5010" y="22727"/>
                      <a:pt x="5008" y="22727"/>
                    </a:cubicBezTo>
                    <a:cubicBezTo>
                      <a:pt x="4999" y="22727"/>
                      <a:pt x="4989" y="22740"/>
                      <a:pt x="4996" y="22747"/>
                    </a:cubicBezTo>
                    <a:cubicBezTo>
                      <a:pt x="5656" y="23291"/>
                      <a:pt x="6878" y="23184"/>
                      <a:pt x="7672" y="23220"/>
                    </a:cubicBezTo>
                    <a:cubicBezTo>
                      <a:pt x="7836" y="23225"/>
                      <a:pt x="8000" y="23228"/>
                      <a:pt x="8163" y="23228"/>
                    </a:cubicBezTo>
                    <a:cubicBezTo>
                      <a:pt x="9355" y="23228"/>
                      <a:pt x="10514" y="23079"/>
                      <a:pt x="11660" y="22703"/>
                    </a:cubicBezTo>
                    <a:cubicBezTo>
                      <a:pt x="13212" y="22185"/>
                      <a:pt x="14640" y="21338"/>
                      <a:pt x="16219" y="20865"/>
                    </a:cubicBezTo>
                    <a:cubicBezTo>
                      <a:pt x="16860" y="20671"/>
                      <a:pt x="17502" y="20588"/>
                      <a:pt x="18144" y="20588"/>
                    </a:cubicBezTo>
                    <a:cubicBezTo>
                      <a:pt x="18950" y="20588"/>
                      <a:pt x="19755" y="20719"/>
                      <a:pt x="20554" y="20927"/>
                    </a:cubicBezTo>
                    <a:cubicBezTo>
                      <a:pt x="21330" y="21302"/>
                      <a:pt x="22160" y="21605"/>
                      <a:pt x="22945" y="21882"/>
                    </a:cubicBezTo>
                    <a:cubicBezTo>
                      <a:pt x="23257" y="21989"/>
                      <a:pt x="23578" y="22096"/>
                      <a:pt x="23900" y="22194"/>
                    </a:cubicBezTo>
                    <a:cubicBezTo>
                      <a:pt x="23159" y="22042"/>
                      <a:pt x="22419" y="21918"/>
                      <a:pt x="21687" y="21828"/>
                    </a:cubicBezTo>
                    <a:cubicBezTo>
                      <a:pt x="21280" y="21781"/>
                      <a:pt x="20871" y="21759"/>
                      <a:pt x="20463" y="21759"/>
                    </a:cubicBezTo>
                    <a:cubicBezTo>
                      <a:pt x="19412" y="21759"/>
                      <a:pt x="18361" y="21902"/>
                      <a:pt x="17334" y="22114"/>
                    </a:cubicBezTo>
                    <a:cubicBezTo>
                      <a:pt x="15897" y="22417"/>
                      <a:pt x="14524" y="22881"/>
                      <a:pt x="13141" y="23372"/>
                    </a:cubicBezTo>
                    <a:cubicBezTo>
                      <a:pt x="12436" y="23621"/>
                      <a:pt x="11731" y="23889"/>
                      <a:pt x="11000" y="24076"/>
                    </a:cubicBezTo>
                    <a:cubicBezTo>
                      <a:pt x="10526" y="24198"/>
                      <a:pt x="9949" y="24328"/>
                      <a:pt x="9400" y="24328"/>
                    </a:cubicBezTo>
                    <a:cubicBezTo>
                      <a:pt x="9143" y="24328"/>
                      <a:pt x="8893" y="24299"/>
                      <a:pt x="8662" y="24228"/>
                    </a:cubicBezTo>
                    <a:cubicBezTo>
                      <a:pt x="8654" y="24228"/>
                      <a:pt x="8654" y="24246"/>
                      <a:pt x="8662" y="24246"/>
                    </a:cubicBezTo>
                    <a:cubicBezTo>
                      <a:pt x="8975" y="24371"/>
                      <a:pt x="9312" y="24421"/>
                      <a:pt x="9657" y="24421"/>
                    </a:cubicBezTo>
                    <a:cubicBezTo>
                      <a:pt x="10573" y="24421"/>
                      <a:pt x="11554" y="24068"/>
                      <a:pt x="12338" y="23809"/>
                    </a:cubicBezTo>
                    <a:cubicBezTo>
                      <a:pt x="13783" y="23336"/>
                      <a:pt x="15210" y="22774"/>
                      <a:pt x="16682" y="22435"/>
                    </a:cubicBezTo>
                    <a:cubicBezTo>
                      <a:pt x="17999" y="22136"/>
                      <a:pt x="19301" y="21934"/>
                      <a:pt x="20638" y="21934"/>
                    </a:cubicBezTo>
                    <a:cubicBezTo>
                      <a:pt x="20815" y="21934"/>
                      <a:pt x="20992" y="21937"/>
                      <a:pt x="21170" y="21944"/>
                    </a:cubicBezTo>
                    <a:cubicBezTo>
                      <a:pt x="21919" y="21980"/>
                      <a:pt x="22668" y="22114"/>
                      <a:pt x="23409" y="22257"/>
                    </a:cubicBezTo>
                    <a:cubicBezTo>
                      <a:pt x="23909" y="22355"/>
                      <a:pt x="24408" y="22408"/>
                      <a:pt x="24908" y="22480"/>
                    </a:cubicBezTo>
                    <a:cubicBezTo>
                      <a:pt x="25984" y="22749"/>
                      <a:pt x="27097" y="22927"/>
                      <a:pt x="28195" y="22927"/>
                    </a:cubicBezTo>
                    <a:cubicBezTo>
                      <a:pt x="29134" y="22927"/>
                      <a:pt x="30063" y="22796"/>
                      <a:pt x="30947" y="22480"/>
                    </a:cubicBezTo>
                    <a:cubicBezTo>
                      <a:pt x="30971" y="22472"/>
                      <a:pt x="30967" y="22442"/>
                      <a:pt x="30946" y="22442"/>
                    </a:cubicBezTo>
                    <a:cubicBezTo>
                      <a:pt x="30944" y="22442"/>
                      <a:pt x="30941" y="22443"/>
                      <a:pt x="30938" y="22444"/>
                    </a:cubicBezTo>
                    <a:cubicBezTo>
                      <a:pt x="30104" y="22725"/>
                      <a:pt x="29233" y="22838"/>
                      <a:pt x="28356" y="22838"/>
                    </a:cubicBezTo>
                    <a:cubicBezTo>
                      <a:pt x="27087" y="22838"/>
                      <a:pt x="25804" y="22600"/>
                      <a:pt x="24595" y="22283"/>
                    </a:cubicBezTo>
                    <a:cubicBezTo>
                      <a:pt x="22945" y="21855"/>
                      <a:pt x="21312" y="21222"/>
                      <a:pt x="19814" y="20401"/>
                    </a:cubicBezTo>
                    <a:cubicBezTo>
                      <a:pt x="19323" y="20133"/>
                      <a:pt x="18859" y="19821"/>
                      <a:pt x="18377" y="19545"/>
                    </a:cubicBezTo>
                    <a:lnTo>
                      <a:pt x="18377" y="19545"/>
                    </a:lnTo>
                    <a:cubicBezTo>
                      <a:pt x="18825" y="19656"/>
                      <a:pt x="19304" y="19683"/>
                      <a:pt x="19776" y="19683"/>
                    </a:cubicBezTo>
                    <a:cubicBezTo>
                      <a:pt x="20170" y="19683"/>
                      <a:pt x="20559" y="19665"/>
                      <a:pt x="20920" y="19661"/>
                    </a:cubicBezTo>
                    <a:cubicBezTo>
                      <a:pt x="20948" y="19660"/>
                      <a:pt x="20976" y="19660"/>
                      <a:pt x="21004" y="19660"/>
                    </a:cubicBezTo>
                    <a:cubicBezTo>
                      <a:pt x="22499" y="19660"/>
                      <a:pt x="23935" y="20123"/>
                      <a:pt x="25354" y="20544"/>
                    </a:cubicBezTo>
                    <a:cubicBezTo>
                      <a:pt x="26638" y="20918"/>
                      <a:pt x="27816" y="21516"/>
                      <a:pt x="29163" y="21677"/>
                    </a:cubicBezTo>
                    <a:cubicBezTo>
                      <a:pt x="29456" y="21710"/>
                      <a:pt x="29814" y="21746"/>
                      <a:pt x="30180" y="21746"/>
                    </a:cubicBezTo>
                    <a:cubicBezTo>
                      <a:pt x="30785" y="21746"/>
                      <a:pt x="31411" y="21648"/>
                      <a:pt x="31795" y="21275"/>
                    </a:cubicBezTo>
                    <a:cubicBezTo>
                      <a:pt x="31801" y="21269"/>
                      <a:pt x="31798" y="21263"/>
                      <a:pt x="31793" y="21263"/>
                    </a:cubicBezTo>
                    <a:cubicBezTo>
                      <a:pt x="31791" y="21263"/>
                      <a:pt x="31788" y="21264"/>
                      <a:pt x="31786" y="21266"/>
                    </a:cubicBezTo>
                    <a:cubicBezTo>
                      <a:pt x="31366" y="21623"/>
                      <a:pt x="30751" y="21605"/>
                      <a:pt x="30234" y="21614"/>
                    </a:cubicBezTo>
                    <a:cubicBezTo>
                      <a:pt x="30200" y="21615"/>
                      <a:pt x="30166" y="21615"/>
                      <a:pt x="30132" y="21615"/>
                    </a:cubicBezTo>
                    <a:cubicBezTo>
                      <a:pt x="29559" y="21615"/>
                      <a:pt x="28987" y="21544"/>
                      <a:pt x="28431" y="21418"/>
                    </a:cubicBezTo>
                    <a:cubicBezTo>
                      <a:pt x="27165" y="21141"/>
                      <a:pt x="25969" y="20588"/>
                      <a:pt x="24729" y="20223"/>
                    </a:cubicBezTo>
                    <a:cubicBezTo>
                      <a:pt x="23489" y="19857"/>
                      <a:pt x="22214" y="19562"/>
                      <a:pt x="20920" y="19553"/>
                    </a:cubicBezTo>
                    <a:cubicBezTo>
                      <a:pt x="20450" y="19553"/>
                      <a:pt x="19935" y="19596"/>
                      <a:pt x="19422" y="19596"/>
                    </a:cubicBezTo>
                    <a:cubicBezTo>
                      <a:pt x="19029" y="19596"/>
                      <a:pt x="18638" y="19571"/>
                      <a:pt x="18270" y="19482"/>
                    </a:cubicBezTo>
                    <a:cubicBezTo>
                      <a:pt x="18083" y="19375"/>
                      <a:pt x="17896" y="19277"/>
                      <a:pt x="17691" y="19179"/>
                    </a:cubicBezTo>
                    <a:cubicBezTo>
                      <a:pt x="17557" y="19125"/>
                      <a:pt x="17423" y="19063"/>
                      <a:pt x="17289" y="19009"/>
                    </a:cubicBezTo>
                    <a:lnTo>
                      <a:pt x="17289" y="19009"/>
                    </a:lnTo>
                    <a:cubicBezTo>
                      <a:pt x="17731" y="19170"/>
                      <a:pt x="18217" y="19190"/>
                      <a:pt x="18693" y="19190"/>
                    </a:cubicBezTo>
                    <a:cubicBezTo>
                      <a:pt x="18851" y="19190"/>
                      <a:pt x="19009" y="19188"/>
                      <a:pt x="19163" y="19188"/>
                    </a:cubicBezTo>
                    <a:cubicBezTo>
                      <a:pt x="19202" y="19188"/>
                      <a:pt x="19241" y="19188"/>
                      <a:pt x="19280" y="19188"/>
                    </a:cubicBezTo>
                    <a:cubicBezTo>
                      <a:pt x="20080" y="19188"/>
                      <a:pt x="20887" y="19103"/>
                      <a:pt x="21678" y="19018"/>
                    </a:cubicBezTo>
                    <a:cubicBezTo>
                      <a:pt x="22105" y="18976"/>
                      <a:pt x="22530" y="18945"/>
                      <a:pt x="22953" y="18945"/>
                    </a:cubicBezTo>
                    <a:cubicBezTo>
                      <a:pt x="23326" y="18945"/>
                      <a:pt x="23698" y="18969"/>
                      <a:pt x="24069" y="19027"/>
                    </a:cubicBezTo>
                    <a:cubicBezTo>
                      <a:pt x="24792" y="19143"/>
                      <a:pt x="25479" y="19438"/>
                      <a:pt x="26148" y="19705"/>
                    </a:cubicBezTo>
                    <a:cubicBezTo>
                      <a:pt x="27272" y="20160"/>
                      <a:pt x="28360" y="20678"/>
                      <a:pt x="29573" y="20856"/>
                    </a:cubicBezTo>
                    <a:cubicBezTo>
                      <a:pt x="29926" y="20906"/>
                      <a:pt x="30324" y="20950"/>
                      <a:pt x="30723" y="20950"/>
                    </a:cubicBezTo>
                    <a:cubicBezTo>
                      <a:pt x="31395" y="20950"/>
                      <a:pt x="32072" y="20826"/>
                      <a:pt x="32553" y="20401"/>
                    </a:cubicBezTo>
                    <a:cubicBezTo>
                      <a:pt x="32567" y="20387"/>
                      <a:pt x="32553" y="20360"/>
                      <a:pt x="32537" y="20360"/>
                    </a:cubicBezTo>
                    <a:cubicBezTo>
                      <a:pt x="32533" y="20360"/>
                      <a:pt x="32530" y="20362"/>
                      <a:pt x="32526" y="20365"/>
                    </a:cubicBezTo>
                    <a:cubicBezTo>
                      <a:pt x="32050" y="20699"/>
                      <a:pt x="31414" y="20808"/>
                      <a:pt x="30770" y="20808"/>
                    </a:cubicBezTo>
                    <a:cubicBezTo>
                      <a:pt x="30207" y="20808"/>
                      <a:pt x="29637" y="20724"/>
                      <a:pt x="29163" y="20633"/>
                    </a:cubicBezTo>
                    <a:cubicBezTo>
                      <a:pt x="28039" y="20419"/>
                      <a:pt x="26995" y="19884"/>
                      <a:pt x="25934" y="19464"/>
                    </a:cubicBezTo>
                    <a:cubicBezTo>
                      <a:pt x="25336" y="19232"/>
                      <a:pt x="24738" y="19018"/>
                      <a:pt x="24105" y="18902"/>
                    </a:cubicBezTo>
                    <a:cubicBezTo>
                      <a:pt x="23765" y="18841"/>
                      <a:pt x="23419" y="18819"/>
                      <a:pt x="23072" y="18819"/>
                    </a:cubicBezTo>
                    <a:cubicBezTo>
                      <a:pt x="22708" y="18819"/>
                      <a:pt x="22342" y="18844"/>
                      <a:pt x="21982" y="18875"/>
                    </a:cubicBezTo>
                    <a:cubicBezTo>
                      <a:pt x="21223" y="18947"/>
                      <a:pt x="20456" y="19018"/>
                      <a:pt x="19689" y="19081"/>
                    </a:cubicBezTo>
                    <a:cubicBezTo>
                      <a:pt x="19328" y="19109"/>
                      <a:pt x="18918" y="19143"/>
                      <a:pt x="18508" y="19143"/>
                    </a:cubicBezTo>
                    <a:cubicBezTo>
                      <a:pt x="18017" y="19143"/>
                      <a:pt x="17524" y="19094"/>
                      <a:pt x="17111" y="18929"/>
                    </a:cubicBezTo>
                    <a:cubicBezTo>
                      <a:pt x="17111" y="18929"/>
                      <a:pt x="17111" y="18938"/>
                      <a:pt x="17111" y="18938"/>
                    </a:cubicBezTo>
                    <a:cubicBezTo>
                      <a:pt x="17135" y="18946"/>
                      <a:pt x="17151" y="18954"/>
                      <a:pt x="17174" y="18962"/>
                    </a:cubicBezTo>
                    <a:lnTo>
                      <a:pt x="17174" y="18962"/>
                    </a:lnTo>
                    <a:cubicBezTo>
                      <a:pt x="16918" y="18874"/>
                      <a:pt x="16662" y="18786"/>
                      <a:pt x="16406" y="18715"/>
                    </a:cubicBezTo>
                    <a:lnTo>
                      <a:pt x="16406" y="18715"/>
                    </a:lnTo>
                    <a:cubicBezTo>
                      <a:pt x="16488" y="18722"/>
                      <a:pt x="16569" y="18725"/>
                      <a:pt x="16652" y="18725"/>
                    </a:cubicBezTo>
                    <a:cubicBezTo>
                      <a:pt x="16785" y="18725"/>
                      <a:pt x="16919" y="18717"/>
                      <a:pt x="17057" y="18706"/>
                    </a:cubicBezTo>
                    <a:cubicBezTo>
                      <a:pt x="17151" y="18726"/>
                      <a:pt x="17246" y="18733"/>
                      <a:pt x="17340" y="18733"/>
                    </a:cubicBezTo>
                    <a:cubicBezTo>
                      <a:pt x="17460" y="18733"/>
                      <a:pt x="17580" y="18721"/>
                      <a:pt x="17699" y="18706"/>
                    </a:cubicBezTo>
                    <a:cubicBezTo>
                      <a:pt x="17699" y="18706"/>
                      <a:pt x="17703" y="18710"/>
                      <a:pt x="17709" y="18710"/>
                    </a:cubicBezTo>
                    <a:cubicBezTo>
                      <a:pt x="17711" y="18710"/>
                      <a:pt x="17714" y="18709"/>
                      <a:pt x="17717" y="18706"/>
                    </a:cubicBezTo>
                    <a:cubicBezTo>
                      <a:pt x="17878" y="18706"/>
                      <a:pt x="18038" y="18688"/>
                      <a:pt x="18199" y="18661"/>
                    </a:cubicBezTo>
                    <a:cubicBezTo>
                      <a:pt x="18235" y="18652"/>
                      <a:pt x="18279" y="18644"/>
                      <a:pt x="18324" y="18635"/>
                    </a:cubicBezTo>
                    <a:cubicBezTo>
                      <a:pt x="18618" y="18581"/>
                      <a:pt x="18913" y="18510"/>
                      <a:pt x="19207" y="18465"/>
                    </a:cubicBezTo>
                    <a:cubicBezTo>
                      <a:pt x="20081" y="18331"/>
                      <a:pt x="20929" y="18099"/>
                      <a:pt x="21821" y="18019"/>
                    </a:cubicBezTo>
                    <a:cubicBezTo>
                      <a:pt x="22027" y="17999"/>
                      <a:pt x="22233" y="17989"/>
                      <a:pt x="22440" y="17989"/>
                    </a:cubicBezTo>
                    <a:cubicBezTo>
                      <a:pt x="23971" y="17989"/>
                      <a:pt x="25512" y="18514"/>
                      <a:pt x="26879" y="19143"/>
                    </a:cubicBezTo>
                    <a:cubicBezTo>
                      <a:pt x="27477" y="19420"/>
                      <a:pt x="28057" y="19732"/>
                      <a:pt x="28690" y="19919"/>
                    </a:cubicBezTo>
                    <a:cubicBezTo>
                      <a:pt x="29288" y="20107"/>
                      <a:pt x="29903" y="20240"/>
                      <a:pt x="30510" y="20339"/>
                    </a:cubicBezTo>
                    <a:cubicBezTo>
                      <a:pt x="30705" y="20371"/>
                      <a:pt x="30910" y="20387"/>
                      <a:pt x="31120" y="20387"/>
                    </a:cubicBezTo>
                    <a:cubicBezTo>
                      <a:pt x="32006" y="20387"/>
                      <a:pt x="32973" y="20095"/>
                      <a:pt x="33579" y="19482"/>
                    </a:cubicBezTo>
                    <a:cubicBezTo>
                      <a:pt x="33586" y="19475"/>
                      <a:pt x="33576" y="19462"/>
                      <a:pt x="33562" y="19462"/>
                    </a:cubicBezTo>
                    <a:cubicBezTo>
                      <a:pt x="33559" y="19462"/>
                      <a:pt x="33556" y="19463"/>
                      <a:pt x="33552" y="19464"/>
                    </a:cubicBezTo>
                    <a:cubicBezTo>
                      <a:pt x="32928" y="20059"/>
                      <a:pt x="32065" y="20261"/>
                      <a:pt x="31208" y="20261"/>
                    </a:cubicBezTo>
                    <a:cubicBezTo>
                      <a:pt x="30780" y="20261"/>
                      <a:pt x="30352" y="20211"/>
                      <a:pt x="29957" y="20133"/>
                    </a:cubicBezTo>
                    <a:cubicBezTo>
                      <a:pt x="29404" y="20017"/>
                      <a:pt x="28842" y="19875"/>
                      <a:pt x="28307" y="19687"/>
                    </a:cubicBezTo>
                    <a:cubicBezTo>
                      <a:pt x="27718" y="19473"/>
                      <a:pt x="27165" y="19161"/>
                      <a:pt x="26585" y="18893"/>
                    </a:cubicBezTo>
                    <a:lnTo>
                      <a:pt x="26585" y="18893"/>
                    </a:lnTo>
                    <a:cubicBezTo>
                      <a:pt x="27103" y="19025"/>
                      <a:pt x="27639" y="19090"/>
                      <a:pt x="28174" y="19090"/>
                    </a:cubicBezTo>
                    <a:cubicBezTo>
                      <a:pt x="28292" y="19090"/>
                      <a:pt x="28411" y="19087"/>
                      <a:pt x="28530" y="19081"/>
                    </a:cubicBezTo>
                    <a:cubicBezTo>
                      <a:pt x="29600" y="19009"/>
                      <a:pt x="30564" y="18777"/>
                      <a:pt x="31590" y="18510"/>
                    </a:cubicBezTo>
                    <a:cubicBezTo>
                      <a:pt x="32990" y="18144"/>
                      <a:pt x="34400" y="17680"/>
                      <a:pt x="35720" y="17091"/>
                    </a:cubicBezTo>
                    <a:cubicBezTo>
                      <a:pt x="36734" y="16643"/>
                      <a:pt x="37878" y="16391"/>
                      <a:pt x="39004" y="16391"/>
                    </a:cubicBezTo>
                    <a:cubicBezTo>
                      <a:pt x="39493" y="16391"/>
                      <a:pt x="39978" y="16438"/>
                      <a:pt x="40448" y="16538"/>
                    </a:cubicBezTo>
                    <a:cubicBezTo>
                      <a:pt x="40466" y="16538"/>
                      <a:pt x="40475" y="16511"/>
                      <a:pt x="40457" y="16511"/>
                    </a:cubicBezTo>
                    <a:cubicBezTo>
                      <a:pt x="39943" y="16381"/>
                      <a:pt x="39440" y="16325"/>
                      <a:pt x="38944" y="16325"/>
                    </a:cubicBezTo>
                    <a:cubicBezTo>
                      <a:pt x="36590" y="16325"/>
                      <a:pt x="34412" y="17595"/>
                      <a:pt x="32143" y="18251"/>
                    </a:cubicBezTo>
                    <a:cubicBezTo>
                      <a:pt x="30792" y="18646"/>
                      <a:pt x="29428" y="19009"/>
                      <a:pt x="28060" y="19009"/>
                    </a:cubicBezTo>
                    <a:cubicBezTo>
                      <a:pt x="27512" y="19009"/>
                      <a:pt x="26964" y="18951"/>
                      <a:pt x="26415" y="18813"/>
                    </a:cubicBezTo>
                    <a:cubicBezTo>
                      <a:pt x="26308" y="18768"/>
                      <a:pt x="26210" y="18724"/>
                      <a:pt x="26112" y="18679"/>
                    </a:cubicBezTo>
                    <a:cubicBezTo>
                      <a:pt x="25657" y="18501"/>
                      <a:pt x="25184" y="18340"/>
                      <a:pt x="24702" y="18215"/>
                    </a:cubicBezTo>
                    <a:lnTo>
                      <a:pt x="24702" y="18215"/>
                    </a:lnTo>
                    <a:cubicBezTo>
                      <a:pt x="24872" y="18224"/>
                      <a:pt x="25033" y="18233"/>
                      <a:pt x="25193" y="18242"/>
                    </a:cubicBezTo>
                    <a:cubicBezTo>
                      <a:pt x="25800" y="18278"/>
                      <a:pt x="26406" y="18287"/>
                      <a:pt x="27013" y="18313"/>
                    </a:cubicBezTo>
                    <a:cubicBezTo>
                      <a:pt x="27356" y="18331"/>
                      <a:pt x="27689" y="18349"/>
                      <a:pt x="28021" y="18349"/>
                    </a:cubicBezTo>
                    <a:cubicBezTo>
                      <a:pt x="28353" y="18349"/>
                      <a:pt x="28686" y="18331"/>
                      <a:pt x="29029" y="18278"/>
                    </a:cubicBezTo>
                    <a:cubicBezTo>
                      <a:pt x="29814" y="18162"/>
                      <a:pt x="30546" y="17876"/>
                      <a:pt x="31313" y="17653"/>
                    </a:cubicBezTo>
                    <a:cubicBezTo>
                      <a:pt x="32339" y="17350"/>
                      <a:pt x="33329" y="16931"/>
                      <a:pt x="34319" y="16520"/>
                    </a:cubicBezTo>
                    <a:cubicBezTo>
                      <a:pt x="35345" y="16101"/>
                      <a:pt x="36300" y="15646"/>
                      <a:pt x="37424" y="15530"/>
                    </a:cubicBezTo>
                    <a:cubicBezTo>
                      <a:pt x="37737" y="15496"/>
                      <a:pt x="38052" y="15479"/>
                      <a:pt x="38368" y="15479"/>
                    </a:cubicBezTo>
                    <a:cubicBezTo>
                      <a:pt x="39052" y="15479"/>
                      <a:pt x="39738" y="15559"/>
                      <a:pt x="40404" y="15717"/>
                    </a:cubicBezTo>
                    <a:cubicBezTo>
                      <a:pt x="41153" y="15887"/>
                      <a:pt x="41884" y="16155"/>
                      <a:pt x="42634" y="16333"/>
                    </a:cubicBezTo>
                    <a:cubicBezTo>
                      <a:pt x="42652" y="16333"/>
                      <a:pt x="42652" y="16315"/>
                      <a:pt x="42643" y="16315"/>
                    </a:cubicBezTo>
                    <a:cubicBezTo>
                      <a:pt x="41929" y="16119"/>
                      <a:pt x="41233" y="15860"/>
                      <a:pt x="40528" y="15646"/>
                    </a:cubicBezTo>
                    <a:cubicBezTo>
                      <a:pt x="39830" y="15439"/>
                      <a:pt x="39110" y="15360"/>
                      <a:pt x="38385" y="15360"/>
                    </a:cubicBezTo>
                    <a:cubicBezTo>
                      <a:pt x="38175" y="15360"/>
                      <a:pt x="37964" y="15366"/>
                      <a:pt x="37754" y="15378"/>
                    </a:cubicBezTo>
                    <a:cubicBezTo>
                      <a:pt x="36808" y="15423"/>
                      <a:pt x="35907" y="15691"/>
                      <a:pt x="35033" y="16056"/>
                    </a:cubicBezTo>
                    <a:cubicBezTo>
                      <a:pt x="33989" y="16494"/>
                      <a:pt x="32963" y="16931"/>
                      <a:pt x="31902" y="17323"/>
                    </a:cubicBezTo>
                    <a:cubicBezTo>
                      <a:pt x="30482" y="17837"/>
                      <a:pt x="29112" y="18249"/>
                      <a:pt x="27625" y="18249"/>
                    </a:cubicBezTo>
                    <a:cubicBezTo>
                      <a:pt x="27458" y="18249"/>
                      <a:pt x="27290" y="18244"/>
                      <a:pt x="27120" y="18233"/>
                    </a:cubicBezTo>
                    <a:cubicBezTo>
                      <a:pt x="26585" y="18197"/>
                      <a:pt x="26050" y="18206"/>
                      <a:pt x="25514" y="18189"/>
                    </a:cubicBezTo>
                    <a:cubicBezTo>
                      <a:pt x="25149" y="18171"/>
                      <a:pt x="24747" y="18180"/>
                      <a:pt x="24355" y="18135"/>
                    </a:cubicBezTo>
                    <a:cubicBezTo>
                      <a:pt x="24194" y="18090"/>
                      <a:pt x="24033" y="18064"/>
                      <a:pt x="23864" y="18028"/>
                    </a:cubicBezTo>
                    <a:cubicBezTo>
                      <a:pt x="23828" y="18019"/>
                      <a:pt x="23801" y="18010"/>
                      <a:pt x="23766" y="18001"/>
                    </a:cubicBezTo>
                    <a:cubicBezTo>
                      <a:pt x="23761" y="17999"/>
                      <a:pt x="23756" y="17998"/>
                      <a:pt x="23752" y="17998"/>
                    </a:cubicBezTo>
                    <a:cubicBezTo>
                      <a:pt x="23743" y="17998"/>
                      <a:pt x="23739" y="18004"/>
                      <a:pt x="23739" y="18010"/>
                    </a:cubicBezTo>
                    <a:cubicBezTo>
                      <a:pt x="23703" y="18001"/>
                      <a:pt x="23668" y="18001"/>
                      <a:pt x="23641" y="17992"/>
                    </a:cubicBezTo>
                    <a:lnTo>
                      <a:pt x="23641" y="17992"/>
                    </a:lnTo>
                    <a:cubicBezTo>
                      <a:pt x="23813" y="17994"/>
                      <a:pt x="23985" y="17995"/>
                      <a:pt x="24157" y="17995"/>
                    </a:cubicBezTo>
                    <a:cubicBezTo>
                      <a:pt x="26910" y="17995"/>
                      <a:pt x="29716" y="17774"/>
                      <a:pt x="32276" y="16708"/>
                    </a:cubicBezTo>
                    <a:cubicBezTo>
                      <a:pt x="33133" y="16351"/>
                      <a:pt x="33971" y="16021"/>
                      <a:pt x="34792" y="15601"/>
                    </a:cubicBezTo>
                    <a:cubicBezTo>
                      <a:pt x="35831" y="15082"/>
                      <a:pt x="36884" y="14799"/>
                      <a:pt x="38033" y="14799"/>
                    </a:cubicBezTo>
                    <a:cubicBezTo>
                      <a:pt x="38147" y="14799"/>
                      <a:pt x="38262" y="14802"/>
                      <a:pt x="38378" y="14808"/>
                    </a:cubicBezTo>
                    <a:cubicBezTo>
                      <a:pt x="39440" y="14861"/>
                      <a:pt x="40519" y="15031"/>
                      <a:pt x="41492" y="15477"/>
                    </a:cubicBezTo>
                    <a:cubicBezTo>
                      <a:pt x="42259" y="15833"/>
                      <a:pt x="43124" y="16333"/>
                      <a:pt x="43972" y="16458"/>
                    </a:cubicBezTo>
                    <a:cubicBezTo>
                      <a:pt x="43972" y="16458"/>
                      <a:pt x="43972" y="16449"/>
                      <a:pt x="43972" y="16449"/>
                    </a:cubicBezTo>
                    <a:cubicBezTo>
                      <a:pt x="43089" y="16288"/>
                      <a:pt x="42241" y="15726"/>
                      <a:pt x="41438" y="15352"/>
                    </a:cubicBezTo>
                    <a:cubicBezTo>
                      <a:pt x="40609" y="14968"/>
                      <a:pt x="39708" y="14834"/>
                      <a:pt x="38807" y="14736"/>
                    </a:cubicBezTo>
                    <a:cubicBezTo>
                      <a:pt x="38628" y="14718"/>
                      <a:pt x="38450" y="14700"/>
                      <a:pt x="38271" y="14700"/>
                    </a:cubicBezTo>
                    <a:cubicBezTo>
                      <a:pt x="37861" y="14593"/>
                      <a:pt x="37451" y="14495"/>
                      <a:pt x="37031" y="14460"/>
                    </a:cubicBezTo>
                    <a:cubicBezTo>
                      <a:pt x="36630" y="14335"/>
                      <a:pt x="36211" y="14228"/>
                      <a:pt x="35800" y="14174"/>
                    </a:cubicBezTo>
                    <a:cubicBezTo>
                      <a:pt x="35571" y="14145"/>
                      <a:pt x="35348" y="14131"/>
                      <a:pt x="35130" y="14131"/>
                    </a:cubicBezTo>
                    <a:cubicBezTo>
                      <a:pt x="34543" y="14131"/>
                      <a:pt x="33986" y="14236"/>
                      <a:pt x="33400" y="14451"/>
                    </a:cubicBezTo>
                    <a:cubicBezTo>
                      <a:pt x="31750" y="15057"/>
                      <a:pt x="30314" y="16155"/>
                      <a:pt x="28601" y="16601"/>
                    </a:cubicBezTo>
                    <a:cubicBezTo>
                      <a:pt x="27648" y="16847"/>
                      <a:pt x="26740" y="17033"/>
                      <a:pt x="25767" y="17033"/>
                    </a:cubicBezTo>
                    <a:cubicBezTo>
                      <a:pt x="25683" y="17033"/>
                      <a:pt x="25599" y="17032"/>
                      <a:pt x="25514" y="17029"/>
                    </a:cubicBezTo>
                    <a:cubicBezTo>
                      <a:pt x="24890" y="17002"/>
                      <a:pt x="24265" y="16966"/>
                      <a:pt x="23641" y="16895"/>
                    </a:cubicBezTo>
                    <a:cubicBezTo>
                      <a:pt x="23115" y="16833"/>
                      <a:pt x="22481" y="16770"/>
                      <a:pt x="21990" y="16511"/>
                    </a:cubicBezTo>
                    <a:cubicBezTo>
                      <a:pt x="22026" y="16404"/>
                      <a:pt x="22053" y="16306"/>
                      <a:pt x="22062" y="16199"/>
                    </a:cubicBezTo>
                    <a:cubicBezTo>
                      <a:pt x="22526" y="16279"/>
                      <a:pt x="22945" y="16494"/>
                      <a:pt x="23427" y="16520"/>
                    </a:cubicBezTo>
                    <a:cubicBezTo>
                      <a:pt x="23561" y="16531"/>
                      <a:pt x="23695" y="16536"/>
                      <a:pt x="23829" y="16536"/>
                    </a:cubicBezTo>
                    <a:cubicBezTo>
                      <a:pt x="24355" y="16536"/>
                      <a:pt x="24879" y="16459"/>
                      <a:pt x="25398" y="16360"/>
                    </a:cubicBezTo>
                    <a:cubicBezTo>
                      <a:pt x="26647" y="16119"/>
                      <a:pt x="27807" y="15370"/>
                      <a:pt x="28922" y="14781"/>
                    </a:cubicBezTo>
                    <a:cubicBezTo>
                      <a:pt x="29895" y="14263"/>
                      <a:pt x="30858" y="13817"/>
                      <a:pt x="31920" y="13514"/>
                    </a:cubicBezTo>
                    <a:cubicBezTo>
                      <a:pt x="32687" y="13291"/>
                      <a:pt x="33490" y="13032"/>
                      <a:pt x="34302" y="12997"/>
                    </a:cubicBezTo>
                    <a:cubicBezTo>
                      <a:pt x="34628" y="12985"/>
                      <a:pt x="34957" y="12978"/>
                      <a:pt x="35287" y="12978"/>
                    </a:cubicBezTo>
                    <a:cubicBezTo>
                      <a:pt x="36715" y="12978"/>
                      <a:pt x="38163" y="13109"/>
                      <a:pt x="39511" y="13559"/>
                    </a:cubicBezTo>
                    <a:cubicBezTo>
                      <a:pt x="41260" y="14156"/>
                      <a:pt x="43026" y="14861"/>
                      <a:pt x="44882" y="14968"/>
                    </a:cubicBezTo>
                    <a:cubicBezTo>
                      <a:pt x="44999" y="14978"/>
                      <a:pt x="45137" y="14993"/>
                      <a:pt x="45272" y="14993"/>
                    </a:cubicBezTo>
                    <a:cubicBezTo>
                      <a:pt x="45384" y="14993"/>
                      <a:pt x="45494" y="14983"/>
                      <a:pt x="45587" y="14950"/>
                    </a:cubicBezTo>
                    <a:cubicBezTo>
                      <a:pt x="45587" y="14950"/>
                      <a:pt x="45587" y="14941"/>
                      <a:pt x="45587" y="14941"/>
                    </a:cubicBezTo>
                    <a:cubicBezTo>
                      <a:pt x="45524" y="14964"/>
                      <a:pt x="45451" y="14970"/>
                      <a:pt x="45376" y="14970"/>
                    </a:cubicBezTo>
                    <a:cubicBezTo>
                      <a:pt x="45301" y="14970"/>
                      <a:pt x="45225" y="14964"/>
                      <a:pt x="45158" y="14959"/>
                    </a:cubicBezTo>
                    <a:cubicBezTo>
                      <a:pt x="44668" y="14950"/>
                      <a:pt x="44159" y="14897"/>
                      <a:pt x="43686" y="14790"/>
                    </a:cubicBezTo>
                    <a:cubicBezTo>
                      <a:pt x="42759" y="14584"/>
                      <a:pt x="41867" y="14263"/>
                      <a:pt x="40974" y="13960"/>
                    </a:cubicBezTo>
                    <a:cubicBezTo>
                      <a:pt x="40154" y="13683"/>
                      <a:pt x="39342" y="13327"/>
                      <a:pt x="38503" y="13148"/>
                    </a:cubicBezTo>
                    <a:cubicBezTo>
                      <a:pt x="37593" y="12952"/>
                      <a:pt x="36648" y="12907"/>
                      <a:pt x="35720" y="12872"/>
                    </a:cubicBezTo>
                    <a:cubicBezTo>
                      <a:pt x="35407" y="12859"/>
                      <a:pt x="35090" y="12845"/>
                      <a:pt x="34773" y="12845"/>
                    </a:cubicBezTo>
                    <a:cubicBezTo>
                      <a:pt x="34412" y="12845"/>
                      <a:pt x="34051" y="12863"/>
                      <a:pt x="33695" y="12925"/>
                    </a:cubicBezTo>
                    <a:cubicBezTo>
                      <a:pt x="32874" y="13068"/>
                      <a:pt x="32053" y="13318"/>
                      <a:pt x="31259" y="13567"/>
                    </a:cubicBezTo>
                    <a:cubicBezTo>
                      <a:pt x="30126" y="13924"/>
                      <a:pt x="29056" y="14549"/>
                      <a:pt x="28012" y="15102"/>
                    </a:cubicBezTo>
                    <a:cubicBezTo>
                      <a:pt x="27379" y="15432"/>
                      <a:pt x="26772" y="15789"/>
                      <a:pt x="26103" y="16048"/>
                    </a:cubicBezTo>
                    <a:cubicBezTo>
                      <a:pt x="25416" y="16324"/>
                      <a:pt x="24631" y="16404"/>
                      <a:pt x="23900" y="16422"/>
                    </a:cubicBezTo>
                    <a:cubicBezTo>
                      <a:pt x="23862" y="16424"/>
                      <a:pt x="23825" y="16425"/>
                      <a:pt x="23788" y="16425"/>
                    </a:cubicBezTo>
                    <a:cubicBezTo>
                      <a:pt x="23191" y="16425"/>
                      <a:pt x="22650" y="16231"/>
                      <a:pt x="22071" y="16164"/>
                    </a:cubicBezTo>
                    <a:cubicBezTo>
                      <a:pt x="22080" y="16065"/>
                      <a:pt x="22089" y="15976"/>
                      <a:pt x="22080" y="15887"/>
                    </a:cubicBezTo>
                    <a:lnTo>
                      <a:pt x="22080" y="15887"/>
                    </a:lnTo>
                    <a:cubicBezTo>
                      <a:pt x="22454" y="15958"/>
                      <a:pt x="22802" y="16065"/>
                      <a:pt x="23195" y="16065"/>
                    </a:cubicBezTo>
                    <a:cubicBezTo>
                      <a:pt x="23801" y="16065"/>
                      <a:pt x="24417" y="15896"/>
                      <a:pt x="24988" y="15691"/>
                    </a:cubicBezTo>
                    <a:cubicBezTo>
                      <a:pt x="26174" y="15245"/>
                      <a:pt x="27209" y="14433"/>
                      <a:pt x="28324" y="13826"/>
                    </a:cubicBezTo>
                    <a:cubicBezTo>
                      <a:pt x="29957" y="12943"/>
                      <a:pt x="31795" y="12791"/>
                      <a:pt x="33606" y="12533"/>
                    </a:cubicBezTo>
                    <a:cubicBezTo>
                      <a:pt x="34115" y="12461"/>
                      <a:pt x="34624" y="12430"/>
                      <a:pt x="35133" y="12430"/>
                    </a:cubicBezTo>
                    <a:cubicBezTo>
                      <a:pt x="36347" y="12430"/>
                      <a:pt x="37559" y="12609"/>
                      <a:pt x="38753" y="12854"/>
                    </a:cubicBezTo>
                    <a:cubicBezTo>
                      <a:pt x="39422" y="12997"/>
                      <a:pt x="40082" y="13291"/>
                      <a:pt x="40725" y="13514"/>
                    </a:cubicBezTo>
                    <a:cubicBezTo>
                      <a:pt x="41536" y="13799"/>
                      <a:pt x="42339" y="14094"/>
                      <a:pt x="43142" y="14370"/>
                    </a:cubicBezTo>
                    <a:cubicBezTo>
                      <a:pt x="43606" y="14531"/>
                      <a:pt x="44088" y="14647"/>
                      <a:pt x="44570" y="14736"/>
                    </a:cubicBezTo>
                    <a:cubicBezTo>
                      <a:pt x="44796" y="14769"/>
                      <a:pt x="45048" y="14818"/>
                      <a:pt x="45283" y="14818"/>
                    </a:cubicBezTo>
                    <a:cubicBezTo>
                      <a:pt x="45363" y="14818"/>
                      <a:pt x="45441" y="14812"/>
                      <a:pt x="45515" y="14799"/>
                    </a:cubicBezTo>
                    <a:cubicBezTo>
                      <a:pt x="45533" y="14790"/>
                      <a:pt x="45533" y="14772"/>
                      <a:pt x="45515" y="14772"/>
                    </a:cubicBezTo>
                    <a:cubicBezTo>
                      <a:pt x="45419" y="14784"/>
                      <a:pt x="45322" y="14789"/>
                      <a:pt x="45223" y="14789"/>
                    </a:cubicBezTo>
                    <a:cubicBezTo>
                      <a:pt x="44434" y="14789"/>
                      <a:pt x="43580" y="14436"/>
                      <a:pt x="42866" y="14174"/>
                    </a:cubicBezTo>
                    <a:cubicBezTo>
                      <a:pt x="42027" y="13853"/>
                      <a:pt x="41189" y="13532"/>
                      <a:pt x="40350" y="13220"/>
                    </a:cubicBezTo>
                    <a:cubicBezTo>
                      <a:pt x="38816" y="12649"/>
                      <a:pt x="37165" y="12283"/>
                      <a:pt x="35524" y="12247"/>
                    </a:cubicBezTo>
                    <a:cubicBezTo>
                      <a:pt x="35431" y="12244"/>
                      <a:pt x="35338" y="12243"/>
                      <a:pt x="35245" y="12243"/>
                    </a:cubicBezTo>
                    <a:cubicBezTo>
                      <a:pt x="34725" y="12243"/>
                      <a:pt x="34210" y="12283"/>
                      <a:pt x="33695" y="12336"/>
                    </a:cubicBezTo>
                    <a:cubicBezTo>
                      <a:pt x="34096" y="12185"/>
                      <a:pt x="34471" y="11962"/>
                      <a:pt x="34801" y="11632"/>
                    </a:cubicBezTo>
                    <a:cubicBezTo>
                      <a:pt x="34988" y="11534"/>
                      <a:pt x="35158" y="11400"/>
                      <a:pt x="35327" y="11239"/>
                    </a:cubicBezTo>
                    <a:cubicBezTo>
                      <a:pt x="35336" y="11230"/>
                      <a:pt x="35336" y="11212"/>
                      <a:pt x="35327" y="11203"/>
                    </a:cubicBezTo>
                    <a:cubicBezTo>
                      <a:pt x="35390" y="11168"/>
                      <a:pt x="35452" y="11132"/>
                      <a:pt x="35506" y="11087"/>
                    </a:cubicBezTo>
                    <a:cubicBezTo>
                      <a:pt x="35595" y="11061"/>
                      <a:pt x="35684" y="11034"/>
                      <a:pt x="35765" y="10998"/>
                    </a:cubicBezTo>
                    <a:cubicBezTo>
                      <a:pt x="35780" y="10991"/>
                      <a:pt x="35775" y="10970"/>
                      <a:pt x="35763" y="10970"/>
                    </a:cubicBezTo>
                    <a:cubicBezTo>
                      <a:pt x="35760" y="10970"/>
                      <a:pt x="35758" y="10970"/>
                      <a:pt x="35756" y="10971"/>
                    </a:cubicBezTo>
                    <a:cubicBezTo>
                      <a:pt x="35697" y="10988"/>
                      <a:pt x="35638" y="11005"/>
                      <a:pt x="35578" y="11015"/>
                    </a:cubicBezTo>
                    <a:lnTo>
                      <a:pt x="35578" y="11015"/>
                    </a:lnTo>
                    <a:cubicBezTo>
                      <a:pt x="35583" y="11007"/>
                      <a:pt x="35574" y="10996"/>
                      <a:pt x="35565" y="10996"/>
                    </a:cubicBezTo>
                    <a:cubicBezTo>
                      <a:pt x="35563" y="10996"/>
                      <a:pt x="35561" y="10997"/>
                      <a:pt x="35559" y="10998"/>
                    </a:cubicBezTo>
                    <a:cubicBezTo>
                      <a:pt x="35550" y="11007"/>
                      <a:pt x="35542" y="11016"/>
                      <a:pt x="35533" y="11025"/>
                    </a:cubicBezTo>
                    <a:cubicBezTo>
                      <a:pt x="35293" y="11075"/>
                      <a:pt x="35032" y="11095"/>
                      <a:pt x="34767" y="11095"/>
                    </a:cubicBezTo>
                    <a:cubicBezTo>
                      <a:pt x="34322" y="11095"/>
                      <a:pt x="33866" y="11039"/>
                      <a:pt x="33481" y="10971"/>
                    </a:cubicBezTo>
                    <a:cubicBezTo>
                      <a:pt x="32669" y="10838"/>
                      <a:pt x="31848" y="10597"/>
                      <a:pt x="31090" y="10285"/>
                    </a:cubicBezTo>
                    <a:cubicBezTo>
                      <a:pt x="30064" y="9856"/>
                      <a:pt x="29065" y="9366"/>
                      <a:pt x="28039" y="8937"/>
                    </a:cubicBezTo>
                    <a:cubicBezTo>
                      <a:pt x="27461" y="8697"/>
                      <a:pt x="26680" y="8325"/>
                      <a:pt x="25977" y="8325"/>
                    </a:cubicBezTo>
                    <a:cubicBezTo>
                      <a:pt x="25899" y="8325"/>
                      <a:pt x="25822" y="8330"/>
                      <a:pt x="25746" y="8340"/>
                    </a:cubicBezTo>
                    <a:cubicBezTo>
                      <a:pt x="25800" y="8322"/>
                      <a:pt x="25862" y="8295"/>
                      <a:pt x="25916" y="8268"/>
                    </a:cubicBezTo>
                    <a:lnTo>
                      <a:pt x="25916" y="8268"/>
                    </a:lnTo>
                    <a:cubicBezTo>
                      <a:pt x="25916" y="8277"/>
                      <a:pt x="25907" y="8286"/>
                      <a:pt x="25898" y="8286"/>
                    </a:cubicBezTo>
                    <a:cubicBezTo>
                      <a:pt x="25898" y="8295"/>
                      <a:pt x="25907" y="8295"/>
                      <a:pt x="25907" y="8295"/>
                    </a:cubicBezTo>
                    <a:cubicBezTo>
                      <a:pt x="25916" y="8277"/>
                      <a:pt x="25934" y="8268"/>
                      <a:pt x="25951" y="8260"/>
                    </a:cubicBezTo>
                    <a:cubicBezTo>
                      <a:pt x="26032" y="8215"/>
                      <a:pt x="26112" y="8170"/>
                      <a:pt x="26192" y="8126"/>
                    </a:cubicBezTo>
                    <a:cubicBezTo>
                      <a:pt x="26345" y="8083"/>
                      <a:pt x="26530" y="8070"/>
                      <a:pt x="26711" y="8070"/>
                    </a:cubicBezTo>
                    <a:cubicBezTo>
                      <a:pt x="26943" y="8070"/>
                      <a:pt x="27170" y="8090"/>
                      <a:pt x="27325" y="8090"/>
                    </a:cubicBezTo>
                    <a:cubicBezTo>
                      <a:pt x="27843" y="8108"/>
                      <a:pt x="28360" y="8349"/>
                      <a:pt x="28842" y="8527"/>
                    </a:cubicBezTo>
                    <a:cubicBezTo>
                      <a:pt x="29796" y="8893"/>
                      <a:pt x="30644" y="9455"/>
                      <a:pt x="31563" y="9892"/>
                    </a:cubicBezTo>
                    <a:cubicBezTo>
                      <a:pt x="32752" y="10466"/>
                      <a:pt x="34072" y="10962"/>
                      <a:pt x="35409" y="10962"/>
                    </a:cubicBezTo>
                    <a:cubicBezTo>
                      <a:pt x="35506" y="10962"/>
                      <a:pt x="35604" y="10959"/>
                      <a:pt x="35702" y="10954"/>
                    </a:cubicBezTo>
                    <a:cubicBezTo>
                      <a:pt x="35729" y="10954"/>
                      <a:pt x="35729" y="10918"/>
                      <a:pt x="35702" y="10909"/>
                    </a:cubicBezTo>
                    <a:cubicBezTo>
                      <a:pt x="33891" y="10748"/>
                      <a:pt x="32259" y="10133"/>
                      <a:pt x="30653" y="9276"/>
                    </a:cubicBezTo>
                    <a:cubicBezTo>
                      <a:pt x="30376" y="9125"/>
                      <a:pt x="30091" y="8973"/>
                      <a:pt x="29805" y="8830"/>
                    </a:cubicBezTo>
                    <a:lnTo>
                      <a:pt x="29805" y="8830"/>
                    </a:lnTo>
                    <a:cubicBezTo>
                      <a:pt x="30781" y="9145"/>
                      <a:pt x="31844" y="9263"/>
                      <a:pt x="32862" y="9263"/>
                    </a:cubicBezTo>
                    <a:cubicBezTo>
                      <a:pt x="32971" y="9263"/>
                      <a:pt x="33079" y="9261"/>
                      <a:pt x="33186" y="9259"/>
                    </a:cubicBezTo>
                    <a:cubicBezTo>
                      <a:pt x="34105" y="9241"/>
                      <a:pt x="35033" y="9196"/>
                      <a:pt x="35934" y="9009"/>
                    </a:cubicBezTo>
                    <a:cubicBezTo>
                      <a:pt x="36416" y="8911"/>
                      <a:pt x="36889" y="8795"/>
                      <a:pt x="37361" y="8652"/>
                    </a:cubicBezTo>
                    <a:cubicBezTo>
                      <a:pt x="37683" y="8563"/>
                      <a:pt x="38004" y="8536"/>
                      <a:pt x="38325" y="8474"/>
                    </a:cubicBezTo>
                    <a:cubicBezTo>
                      <a:pt x="38401" y="8476"/>
                      <a:pt x="38477" y="8477"/>
                      <a:pt x="38554" y="8477"/>
                    </a:cubicBezTo>
                    <a:cubicBezTo>
                      <a:pt x="38802" y="8477"/>
                      <a:pt x="39054" y="8465"/>
                      <a:pt x="39306" y="8438"/>
                    </a:cubicBezTo>
                    <a:cubicBezTo>
                      <a:pt x="39333" y="8438"/>
                      <a:pt x="39333" y="8402"/>
                      <a:pt x="39306" y="8402"/>
                    </a:cubicBezTo>
                    <a:cubicBezTo>
                      <a:pt x="36951" y="8393"/>
                      <a:pt x="34792" y="7733"/>
                      <a:pt x="32633" y="6841"/>
                    </a:cubicBezTo>
                    <a:cubicBezTo>
                      <a:pt x="31830" y="6511"/>
                      <a:pt x="31045" y="6110"/>
                      <a:pt x="30225" y="5842"/>
                    </a:cubicBezTo>
                    <a:cubicBezTo>
                      <a:pt x="29968" y="5758"/>
                      <a:pt x="29668" y="5698"/>
                      <a:pt x="29373" y="5698"/>
                    </a:cubicBezTo>
                    <a:cubicBezTo>
                      <a:pt x="29072" y="5698"/>
                      <a:pt x="28777" y="5760"/>
                      <a:pt x="28539" y="5922"/>
                    </a:cubicBezTo>
                    <a:cubicBezTo>
                      <a:pt x="28494" y="5797"/>
                      <a:pt x="28449" y="5681"/>
                      <a:pt x="28405" y="5565"/>
                    </a:cubicBezTo>
                    <a:cubicBezTo>
                      <a:pt x="28686" y="5447"/>
                      <a:pt x="28971" y="5401"/>
                      <a:pt x="29257" y="5401"/>
                    </a:cubicBezTo>
                    <a:cubicBezTo>
                      <a:pt x="29640" y="5401"/>
                      <a:pt x="30025" y="5485"/>
                      <a:pt x="30403" y="5592"/>
                    </a:cubicBezTo>
                    <a:cubicBezTo>
                      <a:pt x="30974" y="5762"/>
                      <a:pt x="31545" y="5931"/>
                      <a:pt x="32107" y="6118"/>
                    </a:cubicBezTo>
                    <a:cubicBezTo>
                      <a:pt x="33347" y="6538"/>
                      <a:pt x="34578" y="6984"/>
                      <a:pt x="35827" y="7341"/>
                    </a:cubicBezTo>
                    <a:cubicBezTo>
                      <a:pt x="36814" y="7624"/>
                      <a:pt x="37853" y="7830"/>
                      <a:pt x="38889" y="7830"/>
                    </a:cubicBezTo>
                    <a:cubicBezTo>
                      <a:pt x="39126" y="7830"/>
                      <a:pt x="39364" y="7819"/>
                      <a:pt x="39601" y="7796"/>
                    </a:cubicBezTo>
                    <a:cubicBezTo>
                      <a:pt x="40395" y="7715"/>
                      <a:pt x="41385" y="7528"/>
                      <a:pt x="41974" y="6939"/>
                    </a:cubicBezTo>
                    <a:cubicBezTo>
                      <a:pt x="41987" y="6926"/>
                      <a:pt x="41975" y="6907"/>
                      <a:pt x="41960" y="6907"/>
                    </a:cubicBezTo>
                    <a:cubicBezTo>
                      <a:pt x="41956" y="6907"/>
                      <a:pt x="41951" y="6908"/>
                      <a:pt x="41947" y="6912"/>
                    </a:cubicBezTo>
                    <a:cubicBezTo>
                      <a:pt x="41190" y="7534"/>
                      <a:pt x="39864" y="7681"/>
                      <a:pt x="38885" y="7681"/>
                    </a:cubicBezTo>
                    <a:cubicBezTo>
                      <a:pt x="38825" y="7681"/>
                      <a:pt x="38766" y="7681"/>
                      <a:pt x="38709" y="7680"/>
                    </a:cubicBezTo>
                    <a:cubicBezTo>
                      <a:pt x="37344" y="7644"/>
                      <a:pt x="36005" y="7278"/>
                      <a:pt x="34721" y="6850"/>
                    </a:cubicBezTo>
                    <a:cubicBezTo>
                      <a:pt x="33579" y="6466"/>
                      <a:pt x="32446" y="6056"/>
                      <a:pt x="31286" y="5726"/>
                    </a:cubicBezTo>
                    <a:cubicBezTo>
                      <a:pt x="30686" y="5555"/>
                      <a:pt x="30020" y="5350"/>
                      <a:pt x="29373" y="5350"/>
                    </a:cubicBezTo>
                    <a:cubicBezTo>
                      <a:pt x="29038" y="5350"/>
                      <a:pt x="28709" y="5405"/>
                      <a:pt x="28396" y="5548"/>
                    </a:cubicBezTo>
                    <a:cubicBezTo>
                      <a:pt x="28324" y="5360"/>
                      <a:pt x="28235" y="5173"/>
                      <a:pt x="28146" y="4994"/>
                    </a:cubicBezTo>
                    <a:cubicBezTo>
                      <a:pt x="28509" y="4817"/>
                      <a:pt x="28913" y="4753"/>
                      <a:pt x="29324" y="4753"/>
                    </a:cubicBezTo>
                    <a:cubicBezTo>
                      <a:pt x="29842" y="4753"/>
                      <a:pt x="30372" y="4854"/>
                      <a:pt x="30849" y="4959"/>
                    </a:cubicBezTo>
                    <a:cubicBezTo>
                      <a:pt x="32071" y="5226"/>
                      <a:pt x="33285" y="5565"/>
                      <a:pt x="34462" y="5976"/>
                    </a:cubicBezTo>
                    <a:cubicBezTo>
                      <a:pt x="36001" y="6517"/>
                      <a:pt x="37765" y="7142"/>
                      <a:pt x="39469" y="7142"/>
                    </a:cubicBezTo>
                    <a:cubicBezTo>
                      <a:pt x="40264" y="7142"/>
                      <a:pt x="41046" y="7006"/>
                      <a:pt x="41786" y="6663"/>
                    </a:cubicBezTo>
                    <a:cubicBezTo>
                      <a:pt x="41810" y="6655"/>
                      <a:pt x="41799" y="6626"/>
                      <a:pt x="41777" y="6626"/>
                    </a:cubicBezTo>
                    <a:cubicBezTo>
                      <a:pt x="41774" y="6626"/>
                      <a:pt x="41771" y="6626"/>
                      <a:pt x="41768" y="6627"/>
                    </a:cubicBezTo>
                    <a:cubicBezTo>
                      <a:pt x="41043" y="6859"/>
                      <a:pt x="40320" y="6954"/>
                      <a:pt x="39602" y="6954"/>
                    </a:cubicBezTo>
                    <a:cubicBezTo>
                      <a:pt x="37608" y="6954"/>
                      <a:pt x="35645" y="6217"/>
                      <a:pt x="33731" y="5601"/>
                    </a:cubicBezTo>
                    <a:cubicBezTo>
                      <a:pt x="32687" y="5262"/>
                      <a:pt x="31581" y="5003"/>
                      <a:pt x="30492" y="4816"/>
                    </a:cubicBezTo>
                    <a:cubicBezTo>
                      <a:pt x="30138" y="4753"/>
                      <a:pt x="29754" y="4703"/>
                      <a:pt x="29373" y="4703"/>
                    </a:cubicBezTo>
                    <a:cubicBezTo>
                      <a:pt x="28939" y="4703"/>
                      <a:pt x="28508" y="4769"/>
                      <a:pt x="28128" y="4959"/>
                    </a:cubicBezTo>
                    <a:cubicBezTo>
                      <a:pt x="27941" y="4620"/>
                      <a:pt x="27745" y="4290"/>
                      <a:pt x="27530" y="3977"/>
                    </a:cubicBezTo>
                    <a:cubicBezTo>
                      <a:pt x="28262" y="3897"/>
                      <a:pt x="29011" y="3835"/>
                      <a:pt x="29743" y="3826"/>
                    </a:cubicBezTo>
                    <a:cubicBezTo>
                      <a:pt x="31072" y="3826"/>
                      <a:pt x="32303" y="4272"/>
                      <a:pt x="33534" y="4700"/>
                    </a:cubicBezTo>
                    <a:cubicBezTo>
                      <a:pt x="35118" y="5249"/>
                      <a:pt x="36809" y="6132"/>
                      <a:pt x="38524" y="6132"/>
                    </a:cubicBezTo>
                    <a:cubicBezTo>
                      <a:pt x="38731" y="6132"/>
                      <a:pt x="38938" y="6120"/>
                      <a:pt x="39146" y="6092"/>
                    </a:cubicBezTo>
                    <a:cubicBezTo>
                      <a:pt x="39172" y="6092"/>
                      <a:pt x="39163" y="6038"/>
                      <a:pt x="39137" y="6038"/>
                    </a:cubicBezTo>
                    <a:cubicBezTo>
                      <a:pt x="39072" y="6041"/>
                      <a:pt x="39007" y="6042"/>
                      <a:pt x="38943" y="6042"/>
                    </a:cubicBezTo>
                    <a:cubicBezTo>
                      <a:pt x="38072" y="6042"/>
                      <a:pt x="37265" y="5822"/>
                      <a:pt x="36443" y="5556"/>
                    </a:cubicBezTo>
                    <a:cubicBezTo>
                      <a:pt x="35327" y="5191"/>
                      <a:pt x="34221" y="4771"/>
                      <a:pt x="33106" y="4397"/>
                    </a:cubicBezTo>
                    <a:cubicBezTo>
                      <a:pt x="31994" y="4032"/>
                      <a:pt x="30915" y="3709"/>
                      <a:pt x="29739" y="3709"/>
                    </a:cubicBezTo>
                    <a:cubicBezTo>
                      <a:pt x="29708" y="3709"/>
                      <a:pt x="29676" y="3709"/>
                      <a:pt x="29645" y="3710"/>
                    </a:cubicBezTo>
                    <a:cubicBezTo>
                      <a:pt x="28931" y="3719"/>
                      <a:pt x="28208" y="3835"/>
                      <a:pt x="27504" y="3942"/>
                    </a:cubicBezTo>
                    <a:cubicBezTo>
                      <a:pt x="27423" y="3817"/>
                      <a:pt x="27334" y="3701"/>
                      <a:pt x="27254" y="3585"/>
                    </a:cubicBezTo>
                    <a:cubicBezTo>
                      <a:pt x="27986" y="3409"/>
                      <a:pt x="28743" y="3330"/>
                      <a:pt x="29506" y="3330"/>
                    </a:cubicBezTo>
                    <a:cubicBezTo>
                      <a:pt x="31252" y="3330"/>
                      <a:pt x="33028" y="3744"/>
                      <a:pt x="34605" y="4352"/>
                    </a:cubicBezTo>
                    <a:cubicBezTo>
                      <a:pt x="35399" y="4655"/>
                      <a:pt x="36175" y="4977"/>
                      <a:pt x="36987" y="5235"/>
                    </a:cubicBezTo>
                    <a:cubicBezTo>
                      <a:pt x="37680" y="5446"/>
                      <a:pt x="38442" y="5708"/>
                      <a:pt x="39180" y="5708"/>
                    </a:cubicBezTo>
                    <a:cubicBezTo>
                      <a:pt x="39193" y="5708"/>
                      <a:pt x="39205" y="5708"/>
                      <a:pt x="39217" y="5708"/>
                    </a:cubicBezTo>
                    <a:cubicBezTo>
                      <a:pt x="39244" y="5708"/>
                      <a:pt x="39244" y="5672"/>
                      <a:pt x="39217" y="5672"/>
                    </a:cubicBezTo>
                    <a:cubicBezTo>
                      <a:pt x="38387" y="5628"/>
                      <a:pt x="37549" y="5324"/>
                      <a:pt x="36764" y="5057"/>
                    </a:cubicBezTo>
                    <a:cubicBezTo>
                      <a:pt x="35881" y="4762"/>
                      <a:pt x="35033" y="4397"/>
                      <a:pt x="34159" y="4084"/>
                    </a:cubicBezTo>
                    <a:cubicBezTo>
                      <a:pt x="32753" y="3587"/>
                      <a:pt x="31166" y="3269"/>
                      <a:pt x="29611" y="3269"/>
                    </a:cubicBezTo>
                    <a:cubicBezTo>
                      <a:pt x="28798" y="3269"/>
                      <a:pt x="27993" y="3356"/>
                      <a:pt x="27227" y="3549"/>
                    </a:cubicBezTo>
                    <a:cubicBezTo>
                      <a:pt x="27227" y="3549"/>
                      <a:pt x="27218" y="3540"/>
                      <a:pt x="27218" y="3540"/>
                    </a:cubicBezTo>
                    <a:cubicBezTo>
                      <a:pt x="25969" y="1854"/>
                      <a:pt x="23944" y="694"/>
                      <a:pt x="21928" y="222"/>
                    </a:cubicBezTo>
                    <a:cubicBezTo>
                      <a:pt x="21315" y="76"/>
                      <a:pt x="20660" y="0"/>
                      <a:pt x="200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265" name="Google Shape;12265;p36"/>
              <p:cNvGrpSpPr/>
              <p:nvPr/>
            </p:nvGrpSpPr>
            <p:grpSpPr>
              <a:xfrm>
                <a:off x="5687088" y="3626705"/>
                <a:ext cx="3810685" cy="1880070"/>
                <a:chOff x="1380553" y="1185181"/>
                <a:chExt cx="3254492" cy="1605662"/>
              </a:xfrm>
            </p:grpSpPr>
            <p:sp>
              <p:nvSpPr>
                <p:cNvPr id="12266" name="Google Shape;12266;p36"/>
                <p:cNvSpPr/>
                <p:nvPr/>
              </p:nvSpPr>
              <p:spPr>
                <a:xfrm>
                  <a:off x="3862119" y="1827878"/>
                  <a:ext cx="772926" cy="96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6" h="1109" extrusionOk="0">
                      <a:moveTo>
                        <a:pt x="2512" y="0"/>
                      </a:moveTo>
                      <a:cubicBezTo>
                        <a:pt x="2149" y="0"/>
                        <a:pt x="1787" y="29"/>
                        <a:pt x="1437" y="107"/>
                      </a:cubicBezTo>
                      <a:cubicBezTo>
                        <a:pt x="1016" y="194"/>
                        <a:pt x="518" y="437"/>
                        <a:pt x="69" y="437"/>
                      </a:cubicBezTo>
                      <a:cubicBezTo>
                        <a:pt x="61" y="437"/>
                        <a:pt x="53" y="437"/>
                        <a:pt x="45" y="437"/>
                      </a:cubicBezTo>
                      <a:cubicBezTo>
                        <a:pt x="27" y="481"/>
                        <a:pt x="18" y="526"/>
                        <a:pt x="0" y="562"/>
                      </a:cubicBezTo>
                      <a:cubicBezTo>
                        <a:pt x="106" y="570"/>
                        <a:pt x="211" y="573"/>
                        <a:pt x="316" y="573"/>
                      </a:cubicBezTo>
                      <a:cubicBezTo>
                        <a:pt x="741" y="573"/>
                        <a:pt x="1165" y="522"/>
                        <a:pt x="1589" y="522"/>
                      </a:cubicBezTo>
                      <a:cubicBezTo>
                        <a:pt x="1657" y="522"/>
                        <a:pt x="1725" y="523"/>
                        <a:pt x="1793" y="526"/>
                      </a:cubicBezTo>
                      <a:cubicBezTo>
                        <a:pt x="2650" y="553"/>
                        <a:pt x="3497" y="705"/>
                        <a:pt x="4336" y="883"/>
                      </a:cubicBezTo>
                      <a:cubicBezTo>
                        <a:pt x="4970" y="1019"/>
                        <a:pt x="5679" y="1108"/>
                        <a:pt x="6368" y="1108"/>
                      </a:cubicBezTo>
                      <a:cubicBezTo>
                        <a:pt x="6717" y="1108"/>
                        <a:pt x="7060" y="1086"/>
                        <a:pt x="7387" y="1035"/>
                      </a:cubicBezTo>
                      <a:cubicBezTo>
                        <a:pt x="7895" y="954"/>
                        <a:pt x="8386" y="892"/>
                        <a:pt x="8886" y="865"/>
                      </a:cubicBezTo>
                      <a:cubicBezTo>
                        <a:pt x="8814" y="856"/>
                        <a:pt x="8743" y="856"/>
                        <a:pt x="8663" y="838"/>
                      </a:cubicBezTo>
                      <a:cubicBezTo>
                        <a:pt x="8591" y="841"/>
                        <a:pt x="8519" y="843"/>
                        <a:pt x="8448" y="843"/>
                      </a:cubicBezTo>
                      <a:cubicBezTo>
                        <a:pt x="7634" y="843"/>
                        <a:pt x="6898" y="661"/>
                        <a:pt x="6093" y="473"/>
                      </a:cubicBezTo>
                      <a:cubicBezTo>
                        <a:pt x="5371" y="303"/>
                        <a:pt x="4639" y="178"/>
                        <a:pt x="3908" y="98"/>
                      </a:cubicBezTo>
                      <a:cubicBezTo>
                        <a:pt x="3451" y="48"/>
                        <a:pt x="2980" y="0"/>
                        <a:pt x="251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7" name="Google Shape;12267;p36"/>
                <p:cNvSpPr/>
                <p:nvPr/>
              </p:nvSpPr>
              <p:spPr>
                <a:xfrm>
                  <a:off x="3617702" y="1482479"/>
                  <a:ext cx="231286" cy="404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9" h="4649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2" y="616"/>
                        <a:pt x="1231" y="1321"/>
                        <a:pt x="1383" y="2311"/>
                      </a:cubicBezTo>
                      <a:cubicBezTo>
                        <a:pt x="1454" y="2811"/>
                        <a:pt x="1428" y="3489"/>
                        <a:pt x="1115" y="3926"/>
                      </a:cubicBezTo>
                      <a:cubicBezTo>
                        <a:pt x="955" y="4158"/>
                        <a:pt x="750" y="4345"/>
                        <a:pt x="518" y="4497"/>
                      </a:cubicBezTo>
                      <a:cubicBezTo>
                        <a:pt x="571" y="4488"/>
                        <a:pt x="634" y="4479"/>
                        <a:pt x="696" y="4470"/>
                      </a:cubicBezTo>
                      <a:cubicBezTo>
                        <a:pt x="956" y="4435"/>
                        <a:pt x="1212" y="4402"/>
                        <a:pt x="1468" y="4402"/>
                      </a:cubicBezTo>
                      <a:cubicBezTo>
                        <a:pt x="1660" y="4402"/>
                        <a:pt x="1852" y="4421"/>
                        <a:pt x="2043" y="4470"/>
                      </a:cubicBezTo>
                      <a:cubicBezTo>
                        <a:pt x="2239" y="4524"/>
                        <a:pt x="2436" y="4586"/>
                        <a:pt x="2632" y="4649"/>
                      </a:cubicBezTo>
                      <a:cubicBezTo>
                        <a:pt x="2632" y="4560"/>
                        <a:pt x="2641" y="4470"/>
                        <a:pt x="2641" y="4381"/>
                      </a:cubicBezTo>
                      <a:cubicBezTo>
                        <a:pt x="2659" y="3007"/>
                        <a:pt x="2097" y="1616"/>
                        <a:pt x="999" y="732"/>
                      </a:cubicBezTo>
                      <a:cubicBezTo>
                        <a:pt x="705" y="492"/>
                        <a:pt x="357" y="224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8" name="Google Shape;12268;p36"/>
                <p:cNvSpPr/>
                <p:nvPr/>
              </p:nvSpPr>
              <p:spPr>
                <a:xfrm>
                  <a:off x="3547857" y="1902333"/>
                  <a:ext cx="912620" cy="25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2" h="2968" extrusionOk="0">
                      <a:moveTo>
                        <a:pt x="797" y="1"/>
                      </a:moveTo>
                      <a:cubicBezTo>
                        <a:pt x="711" y="1"/>
                        <a:pt x="627" y="6"/>
                        <a:pt x="544" y="18"/>
                      </a:cubicBezTo>
                      <a:cubicBezTo>
                        <a:pt x="366" y="63"/>
                        <a:pt x="188" y="107"/>
                        <a:pt x="0" y="143"/>
                      </a:cubicBezTo>
                      <a:cubicBezTo>
                        <a:pt x="999" y="259"/>
                        <a:pt x="1990" y="776"/>
                        <a:pt x="2846" y="1213"/>
                      </a:cubicBezTo>
                      <a:cubicBezTo>
                        <a:pt x="3426" y="1517"/>
                        <a:pt x="4041" y="1722"/>
                        <a:pt x="4630" y="1981"/>
                      </a:cubicBezTo>
                      <a:cubicBezTo>
                        <a:pt x="5442" y="2337"/>
                        <a:pt x="6352" y="2676"/>
                        <a:pt x="7226" y="2828"/>
                      </a:cubicBezTo>
                      <a:cubicBezTo>
                        <a:pt x="7705" y="2911"/>
                        <a:pt x="8178" y="2968"/>
                        <a:pt x="8658" y="2968"/>
                      </a:cubicBezTo>
                      <a:cubicBezTo>
                        <a:pt x="8796" y="2968"/>
                        <a:pt x="8934" y="2963"/>
                        <a:pt x="9073" y="2953"/>
                      </a:cubicBezTo>
                      <a:cubicBezTo>
                        <a:pt x="9457" y="2917"/>
                        <a:pt x="10126" y="2935"/>
                        <a:pt x="10491" y="2694"/>
                      </a:cubicBezTo>
                      <a:lnTo>
                        <a:pt x="10491" y="2694"/>
                      </a:lnTo>
                      <a:cubicBezTo>
                        <a:pt x="10181" y="2769"/>
                        <a:pt x="9836" y="2797"/>
                        <a:pt x="9500" y="2797"/>
                      </a:cubicBezTo>
                      <a:cubicBezTo>
                        <a:pt x="9239" y="2797"/>
                        <a:pt x="8982" y="2780"/>
                        <a:pt x="8752" y="2757"/>
                      </a:cubicBezTo>
                      <a:cubicBezTo>
                        <a:pt x="8056" y="2685"/>
                        <a:pt x="7351" y="2462"/>
                        <a:pt x="6691" y="2239"/>
                      </a:cubicBezTo>
                      <a:cubicBezTo>
                        <a:pt x="5710" y="1909"/>
                        <a:pt x="4791" y="1428"/>
                        <a:pt x="3845" y="1008"/>
                      </a:cubicBezTo>
                      <a:cubicBezTo>
                        <a:pt x="3256" y="750"/>
                        <a:pt x="2668" y="473"/>
                        <a:pt x="2052" y="268"/>
                      </a:cubicBezTo>
                      <a:cubicBezTo>
                        <a:pt x="1674" y="134"/>
                        <a:pt x="1221" y="1"/>
                        <a:pt x="7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9" name="Google Shape;12269;p36"/>
                <p:cNvSpPr/>
                <p:nvPr/>
              </p:nvSpPr>
              <p:spPr>
                <a:xfrm>
                  <a:off x="2760244" y="1185181"/>
                  <a:ext cx="1130686" cy="66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9" h="7657" extrusionOk="0">
                      <a:moveTo>
                        <a:pt x="3889" y="0"/>
                      </a:moveTo>
                      <a:cubicBezTo>
                        <a:pt x="3275" y="0"/>
                        <a:pt x="2645" y="60"/>
                        <a:pt x="2097" y="314"/>
                      </a:cubicBezTo>
                      <a:cubicBezTo>
                        <a:pt x="1223" y="716"/>
                        <a:pt x="0" y="1537"/>
                        <a:pt x="322" y="2687"/>
                      </a:cubicBezTo>
                      <a:cubicBezTo>
                        <a:pt x="482" y="3249"/>
                        <a:pt x="901" y="3758"/>
                        <a:pt x="1544" y="3758"/>
                      </a:cubicBezTo>
                      <a:cubicBezTo>
                        <a:pt x="1550" y="3758"/>
                        <a:pt x="1556" y="3758"/>
                        <a:pt x="1562" y="3758"/>
                      </a:cubicBezTo>
                      <a:cubicBezTo>
                        <a:pt x="1916" y="3758"/>
                        <a:pt x="2608" y="3508"/>
                        <a:pt x="2249" y="3009"/>
                      </a:cubicBezTo>
                      <a:cubicBezTo>
                        <a:pt x="2133" y="2848"/>
                        <a:pt x="1981" y="2768"/>
                        <a:pt x="1794" y="2750"/>
                      </a:cubicBezTo>
                      <a:lnTo>
                        <a:pt x="1794" y="2750"/>
                      </a:lnTo>
                      <a:cubicBezTo>
                        <a:pt x="1767" y="2848"/>
                        <a:pt x="1785" y="2946"/>
                        <a:pt x="1874" y="3062"/>
                      </a:cubicBezTo>
                      <a:cubicBezTo>
                        <a:pt x="1889" y="3077"/>
                        <a:pt x="1878" y="3100"/>
                        <a:pt x="1857" y="3100"/>
                      </a:cubicBezTo>
                      <a:cubicBezTo>
                        <a:pt x="1854" y="3100"/>
                        <a:pt x="1851" y="3099"/>
                        <a:pt x="1847" y="3098"/>
                      </a:cubicBezTo>
                      <a:cubicBezTo>
                        <a:pt x="1579" y="2928"/>
                        <a:pt x="1651" y="2580"/>
                        <a:pt x="1883" y="2420"/>
                      </a:cubicBezTo>
                      <a:cubicBezTo>
                        <a:pt x="2001" y="2335"/>
                        <a:pt x="2151" y="2299"/>
                        <a:pt x="2303" y="2299"/>
                      </a:cubicBezTo>
                      <a:cubicBezTo>
                        <a:pt x="2474" y="2299"/>
                        <a:pt x="2647" y="2344"/>
                        <a:pt x="2784" y="2420"/>
                      </a:cubicBezTo>
                      <a:cubicBezTo>
                        <a:pt x="2784" y="2420"/>
                        <a:pt x="2793" y="2429"/>
                        <a:pt x="2793" y="2429"/>
                      </a:cubicBezTo>
                      <a:cubicBezTo>
                        <a:pt x="2864" y="2384"/>
                        <a:pt x="2962" y="2348"/>
                        <a:pt x="3078" y="2331"/>
                      </a:cubicBezTo>
                      <a:cubicBezTo>
                        <a:pt x="3203" y="2232"/>
                        <a:pt x="3337" y="2188"/>
                        <a:pt x="3480" y="2134"/>
                      </a:cubicBezTo>
                      <a:cubicBezTo>
                        <a:pt x="3667" y="1884"/>
                        <a:pt x="3970" y="1724"/>
                        <a:pt x="4265" y="1590"/>
                      </a:cubicBezTo>
                      <a:cubicBezTo>
                        <a:pt x="4269" y="1587"/>
                        <a:pt x="4274" y="1586"/>
                        <a:pt x="4278" y="1586"/>
                      </a:cubicBezTo>
                      <a:cubicBezTo>
                        <a:pt x="4301" y="1586"/>
                        <a:pt x="4321" y="1620"/>
                        <a:pt x="4291" y="1635"/>
                      </a:cubicBezTo>
                      <a:cubicBezTo>
                        <a:pt x="3828" y="1902"/>
                        <a:pt x="3123" y="2447"/>
                        <a:pt x="3497" y="3071"/>
                      </a:cubicBezTo>
                      <a:cubicBezTo>
                        <a:pt x="3654" y="3349"/>
                        <a:pt x="3972" y="3687"/>
                        <a:pt x="4327" y="3687"/>
                      </a:cubicBezTo>
                      <a:cubicBezTo>
                        <a:pt x="4336" y="3687"/>
                        <a:pt x="4345" y="3687"/>
                        <a:pt x="4354" y="3687"/>
                      </a:cubicBezTo>
                      <a:cubicBezTo>
                        <a:pt x="4506" y="3678"/>
                        <a:pt x="4737" y="3660"/>
                        <a:pt x="4845" y="3517"/>
                      </a:cubicBezTo>
                      <a:cubicBezTo>
                        <a:pt x="4987" y="3125"/>
                        <a:pt x="4889" y="2893"/>
                        <a:pt x="4559" y="2812"/>
                      </a:cubicBezTo>
                      <a:cubicBezTo>
                        <a:pt x="4532" y="2875"/>
                        <a:pt x="4523" y="2946"/>
                        <a:pt x="4514" y="3017"/>
                      </a:cubicBezTo>
                      <a:cubicBezTo>
                        <a:pt x="4514" y="3037"/>
                        <a:pt x="4500" y="3049"/>
                        <a:pt x="4486" y="3049"/>
                      </a:cubicBezTo>
                      <a:cubicBezTo>
                        <a:pt x="4476" y="3049"/>
                        <a:pt x="4465" y="3042"/>
                        <a:pt x="4461" y="3026"/>
                      </a:cubicBezTo>
                      <a:cubicBezTo>
                        <a:pt x="4390" y="2794"/>
                        <a:pt x="4586" y="2536"/>
                        <a:pt x="4791" y="2455"/>
                      </a:cubicBezTo>
                      <a:cubicBezTo>
                        <a:pt x="4916" y="2409"/>
                        <a:pt x="5042" y="2388"/>
                        <a:pt x="5166" y="2388"/>
                      </a:cubicBezTo>
                      <a:cubicBezTo>
                        <a:pt x="5351" y="2388"/>
                        <a:pt x="5534" y="2434"/>
                        <a:pt x="5710" y="2509"/>
                      </a:cubicBezTo>
                      <a:cubicBezTo>
                        <a:pt x="5808" y="2464"/>
                        <a:pt x="5906" y="2438"/>
                        <a:pt x="6031" y="2429"/>
                      </a:cubicBezTo>
                      <a:cubicBezTo>
                        <a:pt x="6031" y="2429"/>
                        <a:pt x="6031" y="2438"/>
                        <a:pt x="6031" y="2438"/>
                      </a:cubicBezTo>
                      <a:cubicBezTo>
                        <a:pt x="6111" y="2348"/>
                        <a:pt x="6209" y="2268"/>
                        <a:pt x="6334" y="2215"/>
                      </a:cubicBezTo>
                      <a:cubicBezTo>
                        <a:pt x="6340" y="2212"/>
                        <a:pt x="6345" y="2210"/>
                        <a:pt x="6350" y="2210"/>
                      </a:cubicBezTo>
                      <a:cubicBezTo>
                        <a:pt x="6377" y="2210"/>
                        <a:pt x="6391" y="2246"/>
                        <a:pt x="6361" y="2268"/>
                      </a:cubicBezTo>
                      <a:cubicBezTo>
                        <a:pt x="6111" y="2429"/>
                        <a:pt x="5969" y="2768"/>
                        <a:pt x="5960" y="3062"/>
                      </a:cubicBezTo>
                      <a:cubicBezTo>
                        <a:pt x="5960" y="3481"/>
                        <a:pt x="6147" y="3776"/>
                        <a:pt x="6548" y="3910"/>
                      </a:cubicBezTo>
                      <a:cubicBezTo>
                        <a:pt x="6699" y="3963"/>
                        <a:pt x="6888" y="4022"/>
                        <a:pt x="7064" y="4022"/>
                      </a:cubicBezTo>
                      <a:cubicBezTo>
                        <a:pt x="7244" y="4022"/>
                        <a:pt x="7408" y="3960"/>
                        <a:pt x="7503" y="3767"/>
                      </a:cubicBezTo>
                      <a:cubicBezTo>
                        <a:pt x="7649" y="3451"/>
                        <a:pt x="7303" y="3028"/>
                        <a:pt x="6953" y="3028"/>
                      </a:cubicBezTo>
                      <a:cubicBezTo>
                        <a:pt x="6898" y="3028"/>
                        <a:pt x="6843" y="3039"/>
                        <a:pt x="6789" y="3062"/>
                      </a:cubicBezTo>
                      <a:cubicBezTo>
                        <a:pt x="6780" y="3107"/>
                        <a:pt x="6789" y="3160"/>
                        <a:pt x="6816" y="3214"/>
                      </a:cubicBezTo>
                      <a:cubicBezTo>
                        <a:pt x="6843" y="3321"/>
                        <a:pt x="6896" y="3401"/>
                        <a:pt x="6986" y="3437"/>
                      </a:cubicBezTo>
                      <a:cubicBezTo>
                        <a:pt x="6986" y="3443"/>
                        <a:pt x="6986" y="3449"/>
                        <a:pt x="6982" y="3449"/>
                      </a:cubicBezTo>
                      <a:cubicBezTo>
                        <a:pt x="6981" y="3449"/>
                        <a:pt x="6979" y="3448"/>
                        <a:pt x="6977" y="3446"/>
                      </a:cubicBezTo>
                      <a:cubicBezTo>
                        <a:pt x="6798" y="3365"/>
                        <a:pt x="6709" y="3116"/>
                        <a:pt x="6798" y="2937"/>
                      </a:cubicBezTo>
                      <a:cubicBezTo>
                        <a:pt x="6914" y="2733"/>
                        <a:pt x="7312" y="2700"/>
                        <a:pt x="7600" y="2700"/>
                      </a:cubicBezTo>
                      <a:cubicBezTo>
                        <a:pt x="7689" y="2700"/>
                        <a:pt x="7767" y="2703"/>
                        <a:pt x="7824" y="2705"/>
                      </a:cubicBezTo>
                      <a:cubicBezTo>
                        <a:pt x="8761" y="2750"/>
                        <a:pt x="9421" y="3026"/>
                        <a:pt x="10206" y="3544"/>
                      </a:cubicBezTo>
                      <a:cubicBezTo>
                        <a:pt x="11054" y="4097"/>
                        <a:pt x="11687" y="4775"/>
                        <a:pt x="12187" y="5667"/>
                      </a:cubicBezTo>
                      <a:cubicBezTo>
                        <a:pt x="12517" y="6256"/>
                        <a:pt x="12633" y="6978"/>
                        <a:pt x="12633" y="7656"/>
                      </a:cubicBezTo>
                      <a:cubicBezTo>
                        <a:pt x="12998" y="6300"/>
                        <a:pt x="12151" y="4766"/>
                        <a:pt x="11393" y="3713"/>
                      </a:cubicBezTo>
                      <a:cubicBezTo>
                        <a:pt x="10402" y="2322"/>
                        <a:pt x="8930" y="1233"/>
                        <a:pt x="7334" y="618"/>
                      </a:cubicBezTo>
                      <a:cubicBezTo>
                        <a:pt x="6459" y="279"/>
                        <a:pt x="5558" y="65"/>
                        <a:pt x="4613" y="20"/>
                      </a:cubicBezTo>
                      <a:cubicBezTo>
                        <a:pt x="4378" y="10"/>
                        <a:pt x="4135" y="0"/>
                        <a:pt x="388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0" name="Google Shape;12270;p36"/>
                <p:cNvSpPr/>
                <p:nvPr/>
              </p:nvSpPr>
              <p:spPr>
                <a:xfrm>
                  <a:off x="3148179" y="1982703"/>
                  <a:ext cx="1250982" cy="278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82" h="3198" extrusionOk="0">
                      <a:moveTo>
                        <a:pt x="3383" y="0"/>
                      </a:moveTo>
                      <a:cubicBezTo>
                        <a:pt x="2228" y="0"/>
                        <a:pt x="1125" y="223"/>
                        <a:pt x="1" y="521"/>
                      </a:cubicBezTo>
                      <a:cubicBezTo>
                        <a:pt x="63" y="548"/>
                        <a:pt x="135" y="575"/>
                        <a:pt x="197" y="593"/>
                      </a:cubicBezTo>
                      <a:cubicBezTo>
                        <a:pt x="527" y="727"/>
                        <a:pt x="840" y="878"/>
                        <a:pt x="1152" y="1048"/>
                      </a:cubicBezTo>
                      <a:cubicBezTo>
                        <a:pt x="1143" y="1039"/>
                        <a:pt x="1143" y="1030"/>
                        <a:pt x="1152" y="1021"/>
                      </a:cubicBezTo>
                      <a:cubicBezTo>
                        <a:pt x="1677" y="887"/>
                        <a:pt x="2201" y="827"/>
                        <a:pt x="2725" y="827"/>
                      </a:cubicBezTo>
                      <a:cubicBezTo>
                        <a:pt x="3287" y="827"/>
                        <a:pt x="3849" y="896"/>
                        <a:pt x="4417" y="1021"/>
                      </a:cubicBezTo>
                      <a:cubicBezTo>
                        <a:pt x="5612" y="1289"/>
                        <a:pt x="6718" y="1833"/>
                        <a:pt x="7869" y="2234"/>
                      </a:cubicBezTo>
                      <a:cubicBezTo>
                        <a:pt x="9056" y="2653"/>
                        <a:pt x="10519" y="3189"/>
                        <a:pt x="11884" y="3198"/>
                      </a:cubicBezTo>
                      <a:cubicBezTo>
                        <a:pt x="12321" y="3126"/>
                        <a:pt x="12749" y="3064"/>
                        <a:pt x="13186" y="3019"/>
                      </a:cubicBezTo>
                      <a:cubicBezTo>
                        <a:pt x="13614" y="2885"/>
                        <a:pt x="14016" y="2662"/>
                        <a:pt x="14382" y="2341"/>
                      </a:cubicBezTo>
                      <a:lnTo>
                        <a:pt x="14382" y="2341"/>
                      </a:lnTo>
                      <a:cubicBezTo>
                        <a:pt x="13962" y="2554"/>
                        <a:pt x="13504" y="2627"/>
                        <a:pt x="13027" y="2627"/>
                      </a:cubicBezTo>
                      <a:cubicBezTo>
                        <a:pt x="12703" y="2627"/>
                        <a:pt x="12371" y="2593"/>
                        <a:pt x="12035" y="2546"/>
                      </a:cubicBezTo>
                      <a:cubicBezTo>
                        <a:pt x="10635" y="2359"/>
                        <a:pt x="9279" y="1851"/>
                        <a:pt x="7976" y="1315"/>
                      </a:cubicBezTo>
                      <a:cubicBezTo>
                        <a:pt x="6629" y="771"/>
                        <a:pt x="5345" y="102"/>
                        <a:pt x="3855" y="13"/>
                      </a:cubicBezTo>
                      <a:cubicBezTo>
                        <a:pt x="3696" y="4"/>
                        <a:pt x="3539" y="0"/>
                        <a:pt x="338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1" name="Google Shape;12271;p36"/>
                <p:cNvSpPr/>
                <p:nvPr/>
              </p:nvSpPr>
              <p:spPr>
                <a:xfrm>
                  <a:off x="2711361" y="1249720"/>
                  <a:ext cx="164571" cy="2891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3324" extrusionOk="0">
                      <a:moveTo>
                        <a:pt x="1196" y="1"/>
                      </a:moveTo>
                      <a:cubicBezTo>
                        <a:pt x="571" y="411"/>
                        <a:pt x="0" y="1160"/>
                        <a:pt x="27" y="1856"/>
                      </a:cubicBezTo>
                      <a:cubicBezTo>
                        <a:pt x="45" y="2267"/>
                        <a:pt x="250" y="2873"/>
                        <a:pt x="634" y="3078"/>
                      </a:cubicBezTo>
                      <a:cubicBezTo>
                        <a:pt x="906" y="3230"/>
                        <a:pt x="1195" y="3324"/>
                        <a:pt x="1484" y="3324"/>
                      </a:cubicBezTo>
                      <a:cubicBezTo>
                        <a:pt x="1621" y="3324"/>
                        <a:pt x="1757" y="3303"/>
                        <a:pt x="1892" y="3257"/>
                      </a:cubicBezTo>
                      <a:lnTo>
                        <a:pt x="1892" y="3257"/>
                      </a:lnTo>
                      <a:cubicBezTo>
                        <a:pt x="1869" y="3258"/>
                        <a:pt x="1846" y="3259"/>
                        <a:pt x="1824" y="3259"/>
                      </a:cubicBezTo>
                      <a:cubicBezTo>
                        <a:pt x="1509" y="3259"/>
                        <a:pt x="1202" y="3142"/>
                        <a:pt x="919" y="2909"/>
                      </a:cubicBezTo>
                      <a:cubicBezTo>
                        <a:pt x="420" y="2507"/>
                        <a:pt x="268" y="1883"/>
                        <a:pt x="322" y="1258"/>
                      </a:cubicBezTo>
                      <a:cubicBezTo>
                        <a:pt x="375" y="759"/>
                        <a:pt x="732" y="322"/>
                        <a:pt x="11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2" name="Google Shape;12272;p36"/>
                <p:cNvSpPr/>
                <p:nvPr/>
              </p:nvSpPr>
              <p:spPr>
                <a:xfrm>
                  <a:off x="2985264" y="1390976"/>
                  <a:ext cx="69151" cy="111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1285" extrusionOk="0">
                      <a:moveTo>
                        <a:pt x="455" y="0"/>
                      </a:moveTo>
                      <a:lnTo>
                        <a:pt x="455" y="0"/>
                      </a:lnTo>
                      <a:cubicBezTo>
                        <a:pt x="286" y="45"/>
                        <a:pt x="90" y="170"/>
                        <a:pt x="54" y="348"/>
                      </a:cubicBezTo>
                      <a:cubicBezTo>
                        <a:pt x="1" y="598"/>
                        <a:pt x="116" y="901"/>
                        <a:pt x="304" y="1080"/>
                      </a:cubicBezTo>
                      <a:cubicBezTo>
                        <a:pt x="447" y="1213"/>
                        <a:pt x="616" y="1258"/>
                        <a:pt x="794" y="1285"/>
                      </a:cubicBezTo>
                      <a:cubicBezTo>
                        <a:pt x="580" y="1142"/>
                        <a:pt x="420" y="937"/>
                        <a:pt x="348" y="705"/>
                      </a:cubicBezTo>
                      <a:cubicBezTo>
                        <a:pt x="277" y="482"/>
                        <a:pt x="277" y="179"/>
                        <a:pt x="4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3" name="Google Shape;12273;p36"/>
                <p:cNvSpPr/>
                <p:nvPr/>
              </p:nvSpPr>
              <p:spPr>
                <a:xfrm>
                  <a:off x="2075878" y="2017930"/>
                  <a:ext cx="61323" cy="111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1277" extrusionOk="0">
                      <a:moveTo>
                        <a:pt x="393" y="0"/>
                      </a:moveTo>
                      <a:lnTo>
                        <a:pt x="393" y="0"/>
                      </a:lnTo>
                      <a:cubicBezTo>
                        <a:pt x="526" y="304"/>
                        <a:pt x="517" y="661"/>
                        <a:pt x="330" y="964"/>
                      </a:cubicBezTo>
                      <a:cubicBezTo>
                        <a:pt x="250" y="1089"/>
                        <a:pt x="134" y="1196"/>
                        <a:pt x="0" y="1276"/>
                      </a:cubicBezTo>
                      <a:cubicBezTo>
                        <a:pt x="187" y="1267"/>
                        <a:pt x="366" y="1267"/>
                        <a:pt x="517" y="1107"/>
                      </a:cubicBezTo>
                      <a:cubicBezTo>
                        <a:pt x="687" y="910"/>
                        <a:pt x="705" y="669"/>
                        <a:pt x="651" y="429"/>
                      </a:cubicBezTo>
                      <a:cubicBezTo>
                        <a:pt x="607" y="259"/>
                        <a:pt x="500" y="134"/>
                        <a:pt x="39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4" name="Google Shape;12274;p36"/>
                <p:cNvSpPr/>
                <p:nvPr/>
              </p:nvSpPr>
              <p:spPr>
                <a:xfrm>
                  <a:off x="3249077" y="1532145"/>
                  <a:ext cx="187882" cy="305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" h="3507" extrusionOk="0">
                      <a:moveTo>
                        <a:pt x="1856" y="1"/>
                      </a:moveTo>
                      <a:lnTo>
                        <a:pt x="1856" y="1"/>
                      </a:lnTo>
                      <a:cubicBezTo>
                        <a:pt x="1740" y="90"/>
                        <a:pt x="1598" y="144"/>
                        <a:pt x="1455" y="170"/>
                      </a:cubicBezTo>
                      <a:cubicBezTo>
                        <a:pt x="1803" y="955"/>
                        <a:pt x="1660" y="1990"/>
                        <a:pt x="1116" y="2650"/>
                      </a:cubicBezTo>
                      <a:cubicBezTo>
                        <a:pt x="830" y="2989"/>
                        <a:pt x="438" y="3311"/>
                        <a:pt x="1" y="3507"/>
                      </a:cubicBezTo>
                      <a:cubicBezTo>
                        <a:pt x="795" y="3364"/>
                        <a:pt x="1526" y="3079"/>
                        <a:pt x="1847" y="2267"/>
                      </a:cubicBezTo>
                      <a:cubicBezTo>
                        <a:pt x="2097" y="1633"/>
                        <a:pt x="2160" y="652"/>
                        <a:pt x="185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5" name="Google Shape;12275;p36"/>
                <p:cNvSpPr/>
                <p:nvPr/>
              </p:nvSpPr>
              <p:spPr>
                <a:xfrm>
                  <a:off x="2673350" y="1982442"/>
                  <a:ext cx="1342488" cy="32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34" h="3772" extrusionOk="0">
                      <a:moveTo>
                        <a:pt x="1883" y="1"/>
                      </a:moveTo>
                      <a:cubicBezTo>
                        <a:pt x="1247" y="1"/>
                        <a:pt x="613" y="87"/>
                        <a:pt x="0" y="301"/>
                      </a:cubicBezTo>
                      <a:cubicBezTo>
                        <a:pt x="89" y="498"/>
                        <a:pt x="152" y="703"/>
                        <a:pt x="197" y="908"/>
                      </a:cubicBezTo>
                      <a:cubicBezTo>
                        <a:pt x="600" y="761"/>
                        <a:pt x="1007" y="728"/>
                        <a:pt x="1426" y="728"/>
                      </a:cubicBezTo>
                      <a:cubicBezTo>
                        <a:pt x="1591" y="728"/>
                        <a:pt x="1758" y="733"/>
                        <a:pt x="1927" y="738"/>
                      </a:cubicBezTo>
                      <a:cubicBezTo>
                        <a:pt x="2730" y="774"/>
                        <a:pt x="3542" y="881"/>
                        <a:pt x="4327" y="1086"/>
                      </a:cubicBezTo>
                      <a:cubicBezTo>
                        <a:pt x="6040" y="1515"/>
                        <a:pt x="7467" y="2478"/>
                        <a:pt x="9100" y="3120"/>
                      </a:cubicBezTo>
                      <a:cubicBezTo>
                        <a:pt x="10090" y="3504"/>
                        <a:pt x="11044" y="3727"/>
                        <a:pt x="12106" y="3763"/>
                      </a:cubicBezTo>
                      <a:cubicBezTo>
                        <a:pt x="12275" y="3768"/>
                        <a:pt x="12447" y="3772"/>
                        <a:pt x="12622" y="3772"/>
                      </a:cubicBezTo>
                      <a:cubicBezTo>
                        <a:pt x="13610" y="3772"/>
                        <a:pt x="14660" y="3652"/>
                        <a:pt x="15434" y="3022"/>
                      </a:cubicBezTo>
                      <a:cubicBezTo>
                        <a:pt x="15371" y="3004"/>
                        <a:pt x="15309" y="2995"/>
                        <a:pt x="15255" y="2978"/>
                      </a:cubicBezTo>
                      <a:cubicBezTo>
                        <a:pt x="14575" y="3338"/>
                        <a:pt x="13701" y="3483"/>
                        <a:pt x="12861" y="3483"/>
                      </a:cubicBezTo>
                      <a:cubicBezTo>
                        <a:pt x="12413" y="3483"/>
                        <a:pt x="11974" y="3442"/>
                        <a:pt x="11580" y="3370"/>
                      </a:cubicBezTo>
                      <a:cubicBezTo>
                        <a:pt x="10500" y="3183"/>
                        <a:pt x="9403" y="2826"/>
                        <a:pt x="8448" y="2264"/>
                      </a:cubicBezTo>
                      <a:cubicBezTo>
                        <a:pt x="7057" y="1452"/>
                        <a:pt x="5683" y="667"/>
                        <a:pt x="4095" y="292"/>
                      </a:cubicBezTo>
                      <a:cubicBezTo>
                        <a:pt x="3374" y="119"/>
                        <a:pt x="2627" y="1"/>
                        <a:pt x="188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6" name="Google Shape;12276;p36"/>
                <p:cNvSpPr/>
                <p:nvPr/>
              </p:nvSpPr>
              <p:spPr>
                <a:xfrm>
                  <a:off x="2501824" y="1886764"/>
                  <a:ext cx="190231" cy="340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7" h="3912" extrusionOk="0">
                      <a:moveTo>
                        <a:pt x="857" y="1"/>
                      </a:moveTo>
                      <a:lnTo>
                        <a:pt x="857" y="1"/>
                      </a:lnTo>
                      <a:cubicBezTo>
                        <a:pt x="1375" y="491"/>
                        <a:pt x="1758" y="1089"/>
                        <a:pt x="1785" y="1714"/>
                      </a:cubicBezTo>
                      <a:cubicBezTo>
                        <a:pt x="1803" y="2276"/>
                        <a:pt x="1722" y="3043"/>
                        <a:pt x="1214" y="3391"/>
                      </a:cubicBezTo>
                      <a:cubicBezTo>
                        <a:pt x="894" y="3615"/>
                        <a:pt x="590" y="3726"/>
                        <a:pt x="285" y="3726"/>
                      </a:cubicBezTo>
                      <a:cubicBezTo>
                        <a:pt x="190" y="3726"/>
                        <a:pt x="96" y="3715"/>
                        <a:pt x="1" y="3694"/>
                      </a:cubicBezTo>
                      <a:lnTo>
                        <a:pt x="1" y="3694"/>
                      </a:lnTo>
                      <a:cubicBezTo>
                        <a:pt x="246" y="3830"/>
                        <a:pt x="543" y="3912"/>
                        <a:pt x="831" y="3912"/>
                      </a:cubicBezTo>
                      <a:cubicBezTo>
                        <a:pt x="1223" y="3912"/>
                        <a:pt x="1597" y="3761"/>
                        <a:pt x="1803" y="3391"/>
                      </a:cubicBezTo>
                      <a:cubicBezTo>
                        <a:pt x="2053" y="2936"/>
                        <a:pt x="2186" y="2445"/>
                        <a:pt x="2044" y="1928"/>
                      </a:cubicBezTo>
                      <a:cubicBezTo>
                        <a:pt x="1847" y="1232"/>
                        <a:pt x="1419" y="509"/>
                        <a:pt x="8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7" name="Google Shape;12277;p36"/>
                <p:cNvSpPr/>
                <p:nvPr/>
              </p:nvSpPr>
              <p:spPr>
                <a:xfrm>
                  <a:off x="2299332" y="2012450"/>
                  <a:ext cx="89331" cy="128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" h="1483" extrusionOk="0">
                      <a:moveTo>
                        <a:pt x="464" y="1"/>
                      </a:moveTo>
                      <a:cubicBezTo>
                        <a:pt x="464" y="1"/>
                        <a:pt x="464" y="10"/>
                        <a:pt x="473" y="10"/>
                      </a:cubicBezTo>
                      <a:cubicBezTo>
                        <a:pt x="643" y="260"/>
                        <a:pt x="687" y="608"/>
                        <a:pt x="562" y="884"/>
                      </a:cubicBezTo>
                      <a:cubicBezTo>
                        <a:pt x="446" y="1152"/>
                        <a:pt x="241" y="1357"/>
                        <a:pt x="0" y="1482"/>
                      </a:cubicBezTo>
                      <a:cubicBezTo>
                        <a:pt x="26" y="1483"/>
                        <a:pt x="51" y="1483"/>
                        <a:pt x="76" y="1483"/>
                      </a:cubicBezTo>
                      <a:cubicBezTo>
                        <a:pt x="360" y="1483"/>
                        <a:pt x="621" y="1428"/>
                        <a:pt x="785" y="1125"/>
                      </a:cubicBezTo>
                      <a:cubicBezTo>
                        <a:pt x="1026" y="697"/>
                        <a:pt x="910" y="206"/>
                        <a:pt x="46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8" name="Google Shape;12278;p36"/>
                <p:cNvSpPr/>
                <p:nvPr/>
              </p:nvSpPr>
              <p:spPr>
                <a:xfrm>
                  <a:off x="2622119" y="2464834"/>
                  <a:ext cx="123428" cy="318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3659" extrusionOk="0">
                      <a:moveTo>
                        <a:pt x="375" y="1"/>
                      </a:moveTo>
                      <a:cubicBezTo>
                        <a:pt x="197" y="286"/>
                        <a:pt x="116" y="679"/>
                        <a:pt x="81" y="938"/>
                      </a:cubicBezTo>
                      <a:cubicBezTo>
                        <a:pt x="0" y="1428"/>
                        <a:pt x="54" y="1865"/>
                        <a:pt x="152" y="2347"/>
                      </a:cubicBezTo>
                      <a:cubicBezTo>
                        <a:pt x="277" y="2945"/>
                        <a:pt x="777" y="3587"/>
                        <a:pt x="1419" y="3658"/>
                      </a:cubicBezTo>
                      <a:cubicBezTo>
                        <a:pt x="1240" y="3569"/>
                        <a:pt x="1071" y="3444"/>
                        <a:pt x="919" y="3266"/>
                      </a:cubicBezTo>
                      <a:cubicBezTo>
                        <a:pt x="348" y="2615"/>
                        <a:pt x="170" y="1526"/>
                        <a:pt x="464" y="715"/>
                      </a:cubicBezTo>
                      <a:cubicBezTo>
                        <a:pt x="420" y="661"/>
                        <a:pt x="384" y="599"/>
                        <a:pt x="357" y="518"/>
                      </a:cubicBezTo>
                      <a:cubicBezTo>
                        <a:pt x="304" y="367"/>
                        <a:pt x="313" y="170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9" name="Google Shape;12279;p36"/>
                <p:cNvSpPr/>
                <p:nvPr/>
              </p:nvSpPr>
              <p:spPr>
                <a:xfrm>
                  <a:off x="2425803" y="2426041"/>
                  <a:ext cx="195624" cy="352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9" h="4051" extrusionOk="0">
                      <a:moveTo>
                        <a:pt x="2249" y="1"/>
                      </a:moveTo>
                      <a:lnTo>
                        <a:pt x="2249" y="1"/>
                      </a:lnTo>
                      <a:cubicBezTo>
                        <a:pt x="2008" y="28"/>
                        <a:pt x="1802" y="63"/>
                        <a:pt x="1713" y="81"/>
                      </a:cubicBezTo>
                      <a:cubicBezTo>
                        <a:pt x="1642" y="99"/>
                        <a:pt x="1571" y="117"/>
                        <a:pt x="1499" y="135"/>
                      </a:cubicBezTo>
                      <a:cubicBezTo>
                        <a:pt x="893" y="465"/>
                        <a:pt x="313" y="1116"/>
                        <a:pt x="161" y="1758"/>
                      </a:cubicBezTo>
                      <a:cubicBezTo>
                        <a:pt x="54" y="2195"/>
                        <a:pt x="0" y="2802"/>
                        <a:pt x="286" y="3195"/>
                      </a:cubicBezTo>
                      <a:cubicBezTo>
                        <a:pt x="536" y="3534"/>
                        <a:pt x="839" y="3828"/>
                        <a:pt x="1196" y="4051"/>
                      </a:cubicBezTo>
                      <a:cubicBezTo>
                        <a:pt x="1481" y="4015"/>
                        <a:pt x="1758" y="3997"/>
                        <a:pt x="2043" y="3997"/>
                      </a:cubicBezTo>
                      <a:lnTo>
                        <a:pt x="2052" y="3997"/>
                      </a:lnTo>
                      <a:cubicBezTo>
                        <a:pt x="1481" y="3739"/>
                        <a:pt x="1151" y="2856"/>
                        <a:pt x="1124" y="2294"/>
                      </a:cubicBezTo>
                      <a:cubicBezTo>
                        <a:pt x="1098" y="1714"/>
                        <a:pt x="1232" y="1089"/>
                        <a:pt x="1588" y="616"/>
                      </a:cubicBezTo>
                      <a:cubicBezTo>
                        <a:pt x="1785" y="367"/>
                        <a:pt x="1963" y="117"/>
                        <a:pt x="22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0" name="Google Shape;12280;p36"/>
                <p:cNvSpPr/>
                <p:nvPr/>
              </p:nvSpPr>
              <p:spPr>
                <a:xfrm>
                  <a:off x="2688833" y="2117000"/>
                  <a:ext cx="1025959" cy="441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95" h="5077" extrusionOk="0">
                      <a:moveTo>
                        <a:pt x="689" y="1"/>
                      </a:moveTo>
                      <a:cubicBezTo>
                        <a:pt x="474" y="1"/>
                        <a:pt x="257" y="16"/>
                        <a:pt x="36" y="48"/>
                      </a:cubicBezTo>
                      <a:cubicBezTo>
                        <a:pt x="27" y="110"/>
                        <a:pt x="10" y="182"/>
                        <a:pt x="1" y="244"/>
                      </a:cubicBezTo>
                      <a:cubicBezTo>
                        <a:pt x="19" y="244"/>
                        <a:pt x="38" y="243"/>
                        <a:pt x="56" y="243"/>
                      </a:cubicBezTo>
                      <a:cubicBezTo>
                        <a:pt x="790" y="243"/>
                        <a:pt x="1569" y="582"/>
                        <a:pt x="2222" y="878"/>
                      </a:cubicBezTo>
                      <a:cubicBezTo>
                        <a:pt x="2606" y="1065"/>
                        <a:pt x="3096" y="1252"/>
                        <a:pt x="3435" y="1538"/>
                      </a:cubicBezTo>
                      <a:cubicBezTo>
                        <a:pt x="4318" y="1752"/>
                        <a:pt x="5246" y="2225"/>
                        <a:pt x="5799" y="2965"/>
                      </a:cubicBezTo>
                      <a:cubicBezTo>
                        <a:pt x="5808" y="2965"/>
                        <a:pt x="5808" y="2974"/>
                        <a:pt x="5808" y="2974"/>
                      </a:cubicBezTo>
                      <a:cubicBezTo>
                        <a:pt x="5897" y="3054"/>
                        <a:pt x="5978" y="3135"/>
                        <a:pt x="6049" y="3233"/>
                      </a:cubicBezTo>
                      <a:cubicBezTo>
                        <a:pt x="6620" y="3670"/>
                        <a:pt x="6986" y="4303"/>
                        <a:pt x="7004" y="4981"/>
                      </a:cubicBezTo>
                      <a:cubicBezTo>
                        <a:pt x="7014" y="4981"/>
                        <a:pt x="7025" y="4981"/>
                        <a:pt x="7036" y="4981"/>
                      </a:cubicBezTo>
                      <a:cubicBezTo>
                        <a:pt x="7321" y="4981"/>
                        <a:pt x="7667" y="5076"/>
                        <a:pt x="7987" y="5076"/>
                      </a:cubicBezTo>
                      <a:cubicBezTo>
                        <a:pt x="8032" y="5076"/>
                        <a:pt x="8076" y="5075"/>
                        <a:pt x="8119" y="5070"/>
                      </a:cubicBezTo>
                      <a:cubicBezTo>
                        <a:pt x="8708" y="5026"/>
                        <a:pt x="9314" y="4892"/>
                        <a:pt x="9867" y="4669"/>
                      </a:cubicBezTo>
                      <a:cubicBezTo>
                        <a:pt x="10554" y="4392"/>
                        <a:pt x="11170" y="4009"/>
                        <a:pt x="11794" y="3616"/>
                      </a:cubicBezTo>
                      <a:lnTo>
                        <a:pt x="11794" y="3616"/>
                      </a:lnTo>
                      <a:cubicBezTo>
                        <a:pt x="11516" y="3686"/>
                        <a:pt x="11219" y="3715"/>
                        <a:pt x="10921" y="3715"/>
                      </a:cubicBezTo>
                      <a:cubicBezTo>
                        <a:pt x="10533" y="3715"/>
                        <a:pt x="10144" y="3665"/>
                        <a:pt x="9796" y="3590"/>
                      </a:cubicBezTo>
                      <a:cubicBezTo>
                        <a:pt x="8717" y="3349"/>
                        <a:pt x="7655" y="2965"/>
                        <a:pt x="6665" y="2474"/>
                      </a:cubicBezTo>
                      <a:cubicBezTo>
                        <a:pt x="4781" y="1541"/>
                        <a:pt x="2868" y="1"/>
                        <a:pt x="6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1" name="Google Shape;12281;p36"/>
                <p:cNvSpPr/>
                <p:nvPr/>
              </p:nvSpPr>
              <p:spPr>
                <a:xfrm>
                  <a:off x="2747806" y="2541725"/>
                  <a:ext cx="170051" cy="2491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2864" extrusionOk="0">
                      <a:moveTo>
                        <a:pt x="554" y="0"/>
                      </a:moveTo>
                      <a:cubicBezTo>
                        <a:pt x="536" y="9"/>
                        <a:pt x="509" y="18"/>
                        <a:pt x="491" y="18"/>
                      </a:cubicBezTo>
                      <a:cubicBezTo>
                        <a:pt x="1" y="526"/>
                        <a:pt x="277" y="1731"/>
                        <a:pt x="616" y="2221"/>
                      </a:cubicBezTo>
                      <a:cubicBezTo>
                        <a:pt x="871" y="2582"/>
                        <a:pt x="1186" y="2864"/>
                        <a:pt x="1647" y="2864"/>
                      </a:cubicBezTo>
                      <a:cubicBezTo>
                        <a:pt x="1655" y="2864"/>
                        <a:pt x="1662" y="2864"/>
                        <a:pt x="1669" y="2864"/>
                      </a:cubicBezTo>
                      <a:lnTo>
                        <a:pt x="1954" y="2864"/>
                      </a:lnTo>
                      <a:cubicBezTo>
                        <a:pt x="1589" y="2757"/>
                        <a:pt x="1259" y="2498"/>
                        <a:pt x="1044" y="2159"/>
                      </a:cubicBezTo>
                      <a:cubicBezTo>
                        <a:pt x="697" y="1606"/>
                        <a:pt x="456" y="651"/>
                        <a:pt x="812" y="36"/>
                      </a:cubicBezTo>
                      <a:lnTo>
                        <a:pt x="812" y="36"/>
                      </a:lnTo>
                      <a:cubicBezTo>
                        <a:pt x="798" y="37"/>
                        <a:pt x="784" y="38"/>
                        <a:pt x="769" y="38"/>
                      </a:cubicBezTo>
                      <a:cubicBezTo>
                        <a:pt x="701" y="38"/>
                        <a:pt x="627" y="22"/>
                        <a:pt x="55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2" name="Google Shape;12282;p36"/>
                <p:cNvSpPr/>
                <p:nvPr/>
              </p:nvSpPr>
              <p:spPr>
                <a:xfrm>
                  <a:off x="2829307" y="2431869"/>
                  <a:ext cx="69151" cy="67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" h="773" extrusionOk="0">
                      <a:moveTo>
                        <a:pt x="176" y="1"/>
                      </a:moveTo>
                      <a:cubicBezTo>
                        <a:pt x="114" y="1"/>
                        <a:pt x="54" y="10"/>
                        <a:pt x="0" y="32"/>
                      </a:cubicBezTo>
                      <a:cubicBezTo>
                        <a:pt x="223" y="139"/>
                        <a:pt x="402" y="344"/>
                        <a:pt x="393" y="594"/>
                      </a:cubicBezTo>
                      <a:cubicBezTo>
                        <a:pt x="393" y="656"/>
                        <a:pt x="393" y="719"/>
                        <a:pt x="375" y="772"/>
                      </a:cubicBezTo>
                      <a:cubicBezTo>
                        <a:pt x="393" y="755"/>
                        <a:pt x="402" y="728"/>
                        <a:pt x="420" y="710"/>
                      </a:cubicBezTo>
                      <a:cubicBezTo>
                        <a:pt x="420" y="487"/>
                        <a:pt x="553" y="309"/>
                        <a:pt x="794" y="246"/>
                      </a:cubicBezTo>
                      <a:cubicBezTo>
                        <a:pt x="741" y="201"/>
                        <a:pt x="696" y="166"/>
                        <a:pt x="643" y="139"/>
                      </a:cubicBezTo>
                      <a:cubicBezTo>
                        <a:pt x="526" y="68"/>
                        <a:pt x="343" y="1"/>
                        <a:pt x="17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3" name="Google Shape;12283;p36"/>
                <p:cNvSpPr/>
                <p:nvPr/>
              </p:nvSpPr>
              <p:spPr>
                <a:xfrm>
                  <a:off x="2057177" y="1425855"/>
                  <a:ext cx="1571513" cy="519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67" h="5968" extrusionOk="0">
                      <a:moveTo>
                        <a:pt x="15648" y="1"/>
                      </a:moveTo>
                      <a:cubicBezTo>
                        <a:pt x="17013" y="322"/>
                        <a:pt x="17674" y="2525"/>
                        <a:pt x="17192" y="3694"/>
                      </a:cubicBezTo>
                      <a:cubicBezTo>
                        <a:pt x="16790" y="4662"/>
                        <a:pt x="15732" y="5516"/>
                        <a:pt x="14635" y="5516"/>
                      </a:cubicBezTo>
                      <a:cubicBezTo>
                        <a:pt x="14539" y="5516"/>
                        <a:pt x="14442" y="5510"/>
                        <a:pt x="14346" y="5496"/>
                      </a:cubicBezTo>
                      <a:cubicBezTo>
                        <a:pt x="13552" y="5442"/>
                        <a:pt x="12696" y="4943"/>
                        <a:pt x="12080" y="4604"/>
                      </a:cubicBezTo>
                      <a:cubicBezTo>
                        <a:pt x="10769" y="3890"/>
                        <a:pt x="9448" y="3239"/>
                        <a:pt x="8048" y="2713"/>
                      </a:cubicBezTo>
                      <a:cubicBezTo>
                        <a:pt x="6872" y="2277"/>
                        <a:pt x="5697" y="1970"/>
                        <a:pt x="4456" y="1970"/>
                      </a:cubicBezTo>
                      <a:cubicBezTo>
                        <a:pt x="4275" y="1970"/>
                        <a:pt x="4092" y="1976"/>
                        <a:pt x="3908" y="1990"/>
                      </a:cubicBezTo>
                      <a:cubicBezTo>
                        <a:pt x="2499" y="2088"/>
                        <a:pt x="1089" y="2516"/>
                        <a:pt x="1" y="3444"/>
                      </a:cubicBezTo>
                      <a:cubicBezTo>
                        <a:pt x="126" y="3435"/>
                        <a:pt x="251" y="3435"/>
                        <a:pt x="367" y="3426"/>
                      </a:cubicBezTo>
                      <a:cubicBezTo>
                        <a:pt x="1341" y="2861"/>
                        <a:pt x="2398" y="2496"/>
                        <a:pt x="3519" y="2496"/>
                      </a:cubicBezTo>
                      <a:cubicBezTo>
                        <a:pt x="3672" y="2496"/>
                        <a:pt x="3825" y="2503"/>
                        <a:pt x="3980" y="2516"/>
                      </a:cubicBezTo>
                      <a:cubicBezTo>
                        <a:pt x="5568" y="2650"/>
                        <a:pt x="6933" y="3471"/>
                        <a:pt x="8360" y="4095"/>
                      </a:cubicBezTo>
                      <a:cubicBezTo>
                        <a:pt x="9997" y="4808"/>
                        <a:pt x="12118" y="5967"/>
                        <a:pt x="14091" y="5967"/>
                      </a:cubicBezTo>
                      <a:cubicBezTo>
                        <a:pt x="14515" y="5967"/>
                        <a:pt x="14932" y="5914"/>
                        <a:pt x="15336" y="5790"/>
                      </a:cubicBezTo>
                      <a:cubicBezTo>
                        <a:pt x="15336" y="5781"/>
                        <a:pt x="15336" y="5773"/>
                        <a:pt x="15354" y="5773"/>
                      </a:cubicBezTo>
                      <a:cubicBezTo>
                        <a:pt x="15408" y="5764"/>
                        <a:pt x="15452" y="5746"/>
                        <a:pt x="15506" y="5737"/>
                      </a:cubicBezTo>
                      <a:cubicBezTo>
                        <a:pt x="15613" y="5692"/>
                        <a:pt x="15711" y="5657"/>
                        <a:pt x="15809" y="5612"/>
                      </a:cubicBezTo>
                      <a:cubicBezTo>
                        <a:pt x="16130" y="5442"/>
                        <a:pt x="16433" y="5202"/>
                        <a:pt x="16692" y="4988"/>
                      </a:cubicBezTo>
                      <a:cubicBezTo>
                        <a:pt x="17147" y="4613"/>
                        <a:pt x="17584" y="4185"/>
                        <a:pt x="17772" y="3623"/>
                      </a:cubicBezTo>
                      <a:cubicBezTo>
                        <a:pt x="17959" y="3069"/>
                        <a:pt x="18066" y="2391"/>
                        <a:pt x="17870" y="1821"/>
                      </a:cubicBezTo>
                      <a:cubicBezTo>
                        <a:pt x="17682" y="1294"/>
                        <a:pt x="17165" y="384"/>
                        <a:pt x="16612" y="108"/>
                      </a:cubicBezTo>
                      <a:cubicBezTo>
                        <a:pt x="16425" y="63"/>
                        <a:pt x="16228" y="36"/>
                        <a:pt x="16032" y="19"/>
                      </a:cubicBezTo>
                      <a:cubicBezTo>
                        <a:pt x="15907" y="10"/>
                        <a:pt x="15773" y="1"/>
                        <a:pt x="156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4" name="Google Shape;12284;p36"/>
                <p:cNvSpPr/>
                <p:nvPr/>
              </p:nvSpPr>
              <p:spPr>
                <a:xfrm>
                  <a:off x="3086945" y="1539191"/>
                  <a:ext cx="250684" cy="285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2" h="3283" extrusionOk="0">
                      <a:moveTo>
                        <a:pt x="2257" y="0"/>
                      </a:moveTo>
                      <a:cubicBezTo>
                        <a:pt x="2213" y="9"/>
                        <a:pt x="2168" y="9"/>
                        <a:pt x="2123" y="9"/>
                      </a:cubicBezTo>
                      <a:cubicBezTo>
                        <a:pt x="2427" y="821"/>
                        <a:pt x="2382" y="1561"/>
                        <a:pt x="1820" y="2275"/>
                      </a:cubicBezTo>
                      <a:cubicBezTo>
                        <a:pt x="1356" y="2882"/>
                        <a:pt x="714" y="3051"/>
                        <a:pt x="0" y="3060"/>
                      </a:cubicBezTo>
                      <a:cubicBezTo>
                        <a:pt x="116" y="3122"/>
                        <a:pt x="232" y="3194"/>
                        <a:pt x="357" y="3265"/>
                      </a:cubicBezTo>
                      <a:cubicBezTo>
                        <a:pt x="413" y="3277"/>
                        <a:pt x="472" y="3283"/>
                        <a:pt x="532" y="3283"/>
                      </a:cubicBezTo>
                      <a:cubicBezTo>
                        <a:pt x="877" y="3283"/>
                        <a:pt x="1281" y="3106"/>
                        <a:pt x="1561" y="2962"/>
                      </a:cubicBezTo>
                      <a:cubicBezTo>
                        <a:pt x="1927" y="2775"/>
                        <a:pt x="2195" y="2543"/>
                        <a:pt x="2400" y="2186"/>
                      </a:cubicBezTo>
                      <a:cubicBezTo>
                        <a:pt x="2784" y="1526"/>
                        <a:pt x="2882" y="651"/>
                        <a:pt x="2373" y="45"/>
                      </a:cubicBezTo>
                      <a:cubicBezTo>
                        <a:pt x="2337" y="27"/>
                        <a:pt x="2293" y="18"/>
                        <a:pt x="22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5" name="Google Shape;12285;p36"/>
                <p:cNvSpPr/>
                <p:nvPr/>
              </p:nvSpPr>
              <p:spPr>
                <a:xfrm>
                  <a:off x="1380553" y="1737679"/>
                  <a:ext cx="1250199" cy="669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73" h="7701" extrusionOk="0">
                      <a:moveTo>
                        <a:pt x="8449" y="0"/>
                      </a:moveTo>
                      <a:cubicBezTo>
                        <a:pt x="7825" y="0"/>
                        <a:pt x="7210" y="66"/>
                        <a:pt x="6638" y="189"/>
                      </a:cubicBezTo>
                      <a:cubicBezTo>
                        <a:pt x="4684" y="617"/>
                        <a:pt x="2829" y="1679"/>
                        <a:pt x="1660" y="3321"/>
                      </a:cubicBezTo>
                      <a:cubicBezTo>
                        <a:pt x="777" y="4543"/>
                        <a:pt x="1" y="6166"/>
                        <a:pt x="375" y="7701"/>
                      </a:cubicBezTo>
                      <a:cubicBezTo>
                        <a:pt x="367" y="6987"/>
                        <a:pt x="456" y="6202"/>
                        <a:pt x="777" y="5586"/>
                      </a:cubicBezTo>
                      <a:cubicBezTo>
                        <a:pt x="1250" y="4685"/>
                        <a:pt x="1919" y="3883"/>
                        <a:pt x="2820" y="3383"/>
                      </a:cubicBezTo>
                      <a:cubicBezTo>
                        <a:pt x="3619" y="2945"/>
                        <a:pt x="4368" y="2614"/>
                        <a:pt x="5283" y="2614"/>
                      </a:cubicBezTo>
                      <a:cubicBezTo>
                        <a:pt x="5318" y="2614"/>
                        <a:pt x="5353" y="2615"/>
                        <a:pt x="5389" y="2616"/>
                      </a:cubicBezTo>
                      <a:cubicBezTo>
                        <a:pt x="5826" y="2625"/>
                        <a:pt x="6326" y="2794"/>
                        <a:pt x="6486" y="2883"/>
                      </a:cubicBezTo>
                      <a:cubicBezTo>
                        <a:pt x="6665" y="2990"/>
                        <a:pt x="6763" y="3089"/>
                        <a:pt x="6816" y="3160"/>
                      </a:cubicBezTo>
                      <a:cubicBezTo>
                        <a:pt x="6861" y="3222"/>
                        <a:pt x="6888" y="3374"/>
                        <a:pt x="6861" y="3481"/>
                      </a:cubicBezTo>
                      <a:cubicBezTo>
                        <a:pt x="6825" y="3579"/>
                        <a:pt x="6745" y="3668"/>
                        <a:pt x="6700" y="3704"/>
                      </a:cubicBezTo>
                      <a:cubicBezTo>
                        <a:pt x="6684" y="3715"/>
                        <a:pt x="6664" y="3723"/>
                        <a:pt x="6651" y="3723"/>
                      </a:cubicBezTo>
                      <a:cubicBezTo>
                        <a:pt x="6643" y="3723"/>
                        <a:pt x="6638" y="3720"/>
                        <a:pt x="6638" y="3713"/>
                      </a:cubicBezTo>
                      <a:cubicBezTo>
                        <a:pt x="6629" y="3704"/>
                        <a:pt x="6647" y="3686"/>
                        <a:pt x="6656" y="3677"/>
                      </a:cubicBezTo>
                      <a:cubicBezTo>
                        <a:pt x="6674" y="3668"/>
                        <a:pt x="6754" y="3606"/>
                        <a:pt x="6781" y="3552"/>
                      </a:cubicBezTo>
                      <a:cubicBezTo>
                        <a:pt x="6808" y="3499"/>
                        <a:pt x="6816" y="3410"/>
                        <a:pt x="6808" y="3356"/>
                      </a:cubicBezTo>
                      <a:cubicBezTo>
                        <a:pt x="6799" y="3303"/>
                        <a:pt x="6754" y="3258"/>
                        <a:pt x="6709" y="3231"/>
                      </a:cubicBezTo>
                      <a:cubicBezTo>
                        <a:pt x="6677" y="3215"/>
                        <a:pt x="6616" y="3202"/>
                        <a:pt x="6549" y="3202"/>
                      </a:cubicBezTo>
                      <a:cubicBezTo>
                        <a:pt x="6505" y="3202"/>
                        <a:pt x="6458" y="3208"/>
                        <a:pt x="6415" y="3222"/>
                      </a:cubicBezTo>
                      <a:cubicBezTo>
                        <a:pt x="6183" y="3294"/>
                        <a:pt x="5978" y="3517"/>
                        <a:pt x="6005" y="3731"/>
                      </a:cubicBezTo>
                      <a:cubicBezTo>
                        <a:pt x="6031" y="3990"/>
                        <a:pt x="6165" y="4239"/>
                        <a:pt x="6415" y="4346"/>
                      </a:cubicBezTo>
                      <a:cubicBezTo>
                        <a:pt x="6530" y="4397"/>
                        <a:pt x="6678" y="4422"/>
                        <a:pt x="6832" y="4422"/>
                      </a:cubicBezTo>
                      <a:cubicBezTo>
                        <a:pt x="7061" y="4422"/>
                        <a:pt x="7302" y="4366"/>
                        <a:pt x="7468" y="4248"/>
                      </a:cubicBezTo>
                      <a:cubicBezTo>
                        <a:pt x="8048" y="3847"/>
                        <a:pt x="7807" y="2821"/>
                        <a:pt x="7334" y="2419"/>
                      </a:cubicBezTo>
                      <a:cubicBezTo>
                        <a:pt x="7319" y="2405"/>
                        <a:pt x="7335" y="2371"/>
                        <a:pt x="7357" y="2371"/>
                      </a:cubicBezTo>
                      <a:cubicBezTo>
                        <a:pt x="7361" y="2371"/>
                        <a:pt x="7365" y="2372"/>
                        <a:pt x="7370" y="2375"/>
                      </a:cubicBezTo>
                      <a:cubicBezTo>
                        <a:pt x="7503" y="2464"/>
                        <a:pt x="7619" y="2571"/>
                        <a:pt x="7709" y="2696"/>
                      </a:cubicBezTo>
                      <a:lnTo>
                        <a:pt x="7717" y="2696"/>
                      </a:lnTo>
                      <a:cubicBezTo>
                        <a:pt x="7851" y="2723"/>
                        <a:pt x="7967" y="2776"/>
                        <a:pt x="8065" y="2848"/>
                      </a:cubicBezTo>
                      <a:cubicBezTo>
                        <a:pt x="8204" y="2808"/>
                        <a:pt x="8352" y="2784"/>
                        <a:pt x="8498" y="2784"/>
                      </a:cubicBezTo>
                      <a:cubicBezTo>
                        <a:pt x="8709" y="2784"/>
                        <a:pt x="8917" y="2833"/>
                        <a:pt x="9091" y="2955"/>
                      </a:cubicBezTo>
                      <a:cubicBezTo>
                        <a:pt x="9314" y="3106"/>
                        <a:pt x="9528" y="3401"/>
                        <a:pt x="9448" y="3686"/>
                      </a:cubicBezTo>
                      <a:cubicBezTo>
                        <a:pt x="9444" y="3699"/>
                        <a:pt x="9432" y="3705"/>
                        <a:pt x="9421" y="3705"/>
                      </a:cubicBezTo>
                      <a:cubicBezTo>
                        <a:pt x="9407" y="3705"/>
                        <a:pt x="9395" y="3696"/>
                        <a:pt x="9395" y="3677"/>
                      </a:cubicBezTo>
                      <a:cubicBezTo>
                        <a:pt x="9395" y="3588"/>
                        <a:pt x="9377" y="3517"/>
                        <a:pt x="9359" y="3445"/>
                      </a:cubicBezTo>
                      <a:cubicBezTo>
                        <a:pt x="8904" y="3749"/>
                        <a:pt x="8824" y="4025"/>
                        <a:pt x="9091" y="4284"/>
                      </a:cubicBezTo>
                      <a:cubicBezTo>
                        <a:pt x="9145" y="4320"/>
                        <a:pt x="9207" y="4364"/>
                        <a:pt x="9261" y="4400"/>
                      </a:cubicBezTo>
                      <a:cubicBezTo>
                        <a:pt x="9398" y="4462"/>
                        <a:pt x="9548" y="4503"/>
                        <a:pt x="9696" y="4503"/>
                      </a:cubicBezTo>
                      <a:cubicBezTo>
                        <a:pt x="9826" y="4503"/>
                        <a:pt x="9955" y="4471"/>
                        <a:pt x="10073" y="4391"/>
                      </a:cubicBezTo>
                      <a:cubicBezTo>
                        <a:pt x="10483" y="4132"/>
                        <a:pt x="10715" y="3731"/>
                        <a:pt x="10581" y="3240"/>
                      </a:cubicBezTo>
                      <a:cubicBezTo>
                        <a:pt x="10438" y="2732"/>
                        <a:pt x="10046" y="2384"/>
                        <a:pt x="9644" y="2063"/>
                      </a:cubicBezTo>
                      <a:cubicBezTo>
                        <a:pt x="9622" y="2048"/>
                        <a:pt x="9643" y="2014"/>
                        <a:pt x="9667" y="2014"/>
                      </a:cubicBezTo>
                      <a:cubicBezTo>
                        <a:pt x="9671" y="2014"/>
                        <a:pt x="9676" y="2015"/>
                        <a:pt x="9680" y="2018"/>
                      </a:cubicBezTo>
                      <a:cubicBezTo>
                        <a:pt x="10010" y="2232"/>
                        <a:pt x="10340" y="2482"/>
                        <a:pt x="10537" y="2812"/>
                      </a:cubicBezTo>
                      <a:cubicBezTo>
                        <a:pt x="10697" y="2901"/>
                        <a:pt x="10876" y="2982"/>
                        <a:pt x="10992" y="3115"/>
                      </a:cubicBezTo>
                      <a:cubicBezTo>
                        <a:pt x="11125" y="3160"/>
                        <a:pt x="11223" y="3222"/>
                        <a:pt x="11304" y="3303"/>
                      </a:cubicBezTo>
                      <a:cubicBezTo>
                        <a:pt x="11313" y="3294"/>
                        <a:pt x="11313" y="3285"/>
                        <a:pt x="11322" y="3285"/>
                      </a:cubicBezTo>
                      <a:cubicBezTo>
                        <a:pt x="11427" y="3243"/>
                        <a:pt x="11552" y="3221"/>
                        <a:pt x="11680" y="3221"/>
                      </a:cubicBezTo>
                      <a:cubicBezTo>
                        <a:pt x="11930" y="3221"/>
                        <a:pt x="12191" y="3304"/>
                        <a:pt x="12339" y="3481"/>
                      </a:cubicBezTo>
                      <a:cubicBezTo>
                        <a:pt x="12535" y="3695"/>
                        <a:pt x="12660" y="4079"/>
                        <a:pt x="12348" y="4248"/>
                      </a:cubicBezTo>
                      <a:cubicBezTo>
                        <a:pt x="12344" y="4252"/>
                        <a:pt x="12340" y="4253"/>
                        <a:pt x="12337" y="4253"/>
                      </a:cubicBezTo>
                      <a:cubicBezTo>
                        <a:pt x="12321" y="4253"/>
                        <a:pt x="12306" y="4227"/>
                        <a:pt x="12321" y="4213"/>
                      </a:cubicBezTo>
                      <a:cubicBezTo>
                        <a:pt x="12437" y="4106"/>
                        <a:pt x="12455" y="3972"/>
                        <a:pt x="12419" y="3847"/>
                      </a:cubicBezTo>
                      <a:cubicBezTo>
                        <a:pt x="12413" y="3847"/>
                        <a:pt x="12407" y="3847"/>
                        <a:pt x="12401" y="3847"/>
                      </a:cubicBezTo>
                      <a:cubicBezTo>
                        <a:pt x="12067" y="3847"/>
                        <a:pt x="11708" y="4095"/>
                        <a:pt x="11839" y="4489"/>
                      </a:cubicBezTo>
                      <a:cubicBezTo>
                        <a:pt x="11937" y="4819"/>
                        <a:pt x="12240" y="5051"/>
                        <a:pt x="12579" y="5105"/>
                      </a:cubicBezTo>
                      <a:cubicBezTo>
                        <a:pt x="12656" y="5115"/>
                        <a:pt x="12731" y="5121"/>
                        <a:pt x="12803" y="5121"/>
                      </a:cubicBezTo>
                      <a:cubicBezTo>
                        <a:pt x="13394" y="5121"/>
                        <a:pt x="13858" y="4773"/>
                        <a:pt x="14025" y="4177"/>
                      </a:cubicBezTo>
                      <a:cubicBezTo>
                        <a:pt x="14373" y="2919"/>
                        <a:pt x="13356" y="1795"/>
                        <a:pt x="12410" y="1117"/>
                      </a:cubicBezTo>
                      <a:cubicBezTo>
                        <a:pt x="11315" y="338"/>
                        <a:pt x="9860" y="0"/>
                        <a:pt x="84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6" name="Google Shape;12286;p36"/>
                <p:cNvSpPr/>
                <p:nvPr/>
              </p:nvSpPr>
              <p:spPr>
                <a:xfrm>
                  <a:off x="1877997" y="2109520"/>
                  <a:ext cx="329055" cy="484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3" h="5567" extrusionOk="0">
                      <a:moveTo>
                        <a:pt x="375" y="0"/>
                      </a:moveTo>
                      <a:cubicBezTo>
                        <a:pt x="98" y="535"/>
                        <a:pt x="0" y="1258"/>
                        <a:pt x="72" y="1838"/>
                      </a:cubicBezTo>
                      <a:cubicBezTo>
                        <a:pt x="161" y="2507"/>
                        <a:pt x="428" y="3033"/>
                        <a:pt x="821" y="3568"/>
                      </a:cubicBezTo>
                      <a:cubicBezTo>
                        <a:pt x="1517" y="4496"/>
                        <a:pt x="2632" y="5210"/>
                        <a:pt x="3747" y="5567"/>
                      </a:cubicBezTo>
                      <a:cubicBezTo>
                        <a:pt x="3756" y="5549"/>
                        <a:pt x="3774" y="5531"/>
                        <a:pt x="3783" y="5513"/>
                      </a:cubicBezTo>
                      <a:cubicBezTo>
                        <a:pt x="2891" y="5058"/>
                        <a:pt x="2123" y="4541"/>
                        <a:pt x="1481" y="3765"/>
                      </a:cubicBezTo>
                      <a:cubicBezTo>
                        <a:pt x="714" y="2846"/>
                        <a:pt x="303" y="1392"/>
                        <a:pt x="839" y="259"/>
                      </a:cubicBezTo>
                      <a:cubicBezTo>
                        <a:pt x="669" y="205"/>
                        <a:pt x="509" y="116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7" name="Google Shape;12287;p36"/>
                <p:cNvSpPr/>
                <p:nvPr/>
              </p:nvSpPr>
              <p:spPr>
                <a:xfrm>
                  <a:off x="3206456" y="1426638"/>
                  <a:ext cx="53581" cy="98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1134" extrusionOk="0">
                      <a:moveTo>
                        <a:pt x="303" y="1"/>
                      </a:moveTo>
                      <a:lnTo>
                        <a:pt x="303" y="1"/>
                      </a:lnTo>
                      <a:cubicBezTo>
                        <a:pt x="196" y="90"/>
                        <a:pt x="89" y="188"/>
                        <a:pt x="62" y="340"/>
                      </a:cubicBezTo>
                      <a:cubicBezTo>
                        <a:pt x="0" y="580"/>
                        <a:pt x="54" y="857"/>
                        <a:pt x="285" y="1000"/>
                      </a:cubicBezTo>
                      <a:cubicBezTo>
                        <a:pt x="384" y="1062"/>
                        <a:pt x="500" y="1098"/>
                        <a:pt x="616" y="1134"/>
                      </a:cubicBezTo>
                      <a:cubicBezTo>
                        <a:pt x="482" y="1027"/>
                        <a:pt x="366" y="902"/>
                        <a:pt x="303" y="777"/>
                      </a:cubicBezTo>
                      <a:cubicBezTo>
                        <a:pt x="178" y="518"/>
                        <a:pt x="178" y="224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8" name="Google Shape;12288;p36"/>
                <p:cNvSpPr/>
                <p:nvPr/>
              </p:nvSpPr>
              <p:spPr>
                <a:xfrm>
                  <a:off x="2166599" y="2249210"/>
                  <a:ext cx="1056228" cy="47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3" h="5505" extrusionOk="0">
                      <a:moveTo>
                        <a:pt x="7725" y="0"/>
                      </a:moveTo>
                      <a:cubicBezTo>
                        <a:pt x="7335" y="0"/>
                        <a:pt x="6943" y="27"/>
                        <a:pt x="6558" y="71"/>
                      </a:cubicBezTo>
                      <a:cubicBezTo>
                        <a:pt x="5086" y="241"/>
                        <a:pt x="3525" y="1061"/>
                        <a:pt x="2401" y="2025"/>
                      </a:cubicBezTo>
                      <a:cubicBezTo>
                        <a:pt x="1366" y="2908"/>
                        <a:pt x="126" y="4077"/>
                        <a:pt x="1" y="5504"/>
                      </a:cubicBezTo>
                      <a:cubicBezTo>
                        <a:pt x="491" y="4344"/>
                        <a:pt x="1491" y="3479"/>
                        <a:pt x="2579" y="2855"/>
                      </a:cubicBezTo>
                      <a:cubicBezTo>
                        <a:pt x="3364" y="2400"/>
                        <a:pt x="4194" y="2034"/>
                        <a:pt x="5113" y="1971"/>
                      </a:cubicBezTo>
                      <a:cubicBezTo>
                        <a:pt x="5191" y="1966"/>
                        <a:pt x="5284" y="1961"/>
                        <a:pt x="5382" y="1961"/>
                      </a:cubicBezTo>
                      <a:cubicBezTo>
                        <a:pt x="5887" y="1961"/>
                        <a:pt x="6546" y="2077"/>
                        <a:pt x="6254" y="2712"/>
                      </a:cubicBezTo>
                      <a:cubicBezTo>
                        <a:pt x="6252" y="2717"/>
                        <a:pt x="6247" y="2719"/>
                        <a:pt x="6242" y="2719"/>
                      </a:cubicBezTo>
                      <a:cubicBezTo>
                        <a:pt x="6229" y="2719"/>
                        <a:pt x="6212" y="2704"/>
                        <a:pt x="6219" y="2685"/>
                      </a:cubicBezTo>
                      <a:cubicBezTo>
                        <a:pt x="6326" y="2444"/>
                        <a:pt x="6281" y="2284"/>
                        <a:pt x="6165" y="2185"/>
                      </a:cubicBezTo>
                      <a:lnTo>
                        <a:pt x="6147" y="2185"/>
                      </a:lnTo>
                      <a:cubicBezTo>
                        <a:pt x="5880" y="2212"/>
                        <a:pt x="5657" y="2623"/>
                        <a:pt x="5737" y="2855"/>
                      </a:cubicBezTo>
                      <a:cubicBezTo>
                        <a:pt x="5817" y="3087"/>
                        <a:pt x="5996" y="3229"/>
                        <a:pt x="6246" y="3274"/>
                      </a:cubicBezTo>
                      <a:cubicBezTo>
                        <a:pt x="6293" y="3283"/>
                        <a:pt x="6339" y="3287"/>
                        <a:pt x="6385" y="3287"/>
                      </a:cubicBezTo>
                      <a:cubicBezTo>
                        <a:pt x="6667" y="3287"/>
                        <a:pt x="6914" y="3126"/>
                        <a:pt x="7075" y="2872"/>
                      </a:cubicBezTo>
                      <a:cubicBezTo>
                        <a:pt x="7361" y="2426"/>
                        <a:pt x="7102" y="1820"/>
                        <a:pt x="6602" y="1659"/>
                      </a:cubicBezTo>
                      <a:cubicBezTo>
                        <a:pt x="6585" y="1650"/>
                        <a:pt x="6585" y="1615"/>
                        <a:pt x="6611" y="1615"/>
                      </a:cubicBezTo>
                      <a:cubicBezTo>
                        <a:pt x="6816" y="1641"/>
                        <a:pt x="6995" y="1722"/>
                        <a:pt x="7129" y="1855"/>
                      </a:cubicBezTo>
                      <a:cubicBezTo>
                        <a:pt x="7236" y="1909"/>
                        <a:pt x="7352" y="1980"/>
                        <a:pt x="7459" y="2070"/>
                      </a:cubicBezTo>
                      <a:cubicBezTo>
                        <a:pt x="7494" y="2078"/>
                        <a:pt x="7539" y="2096"/>
                        <a:pt x="7575" y="2105"/>
                      </a:cubicBezTo>
                      <a:cubicBezTo>
                        <a:pt x="7575" y="2105"/>
                        <a:pt x="7584" y="2096"/>
                        <a:pt x="7584" y="2096"/>
                      </a:cubicBezTo>
                      <a:cubicBezTo>
                        <a:pt x="7668" y="2048"/>
                        <a:pt x="7776" y="2028"/>
                        <a:pt x="7887" y="2028"/>
                      </a:cubicBezTo>
                      <a:cubicBezTo>
                        <a:pt x="8045" y="2028"/>
                        <a:pt x="8209" y="2069"/>
                        <a:pt x="8324" y="2132"/>
                      </a:cubicBezTo>
                      <a:cubicBezTo>
                        <a:pt x="8547" y="2248"/>
                        <a:pt x="8904" y="2542"/>
                        <a:pt x="8797" y="2837"/>
                      </a:cubicBezTo>
                      <a:cubicBezTo>
                        <a:pt x="8792" y="2851"/>
                        <a:pt x="8779" y="2858"/>
                        <a:pt x="8765" y="2858"/>
                      </a:cubicBezTo>
                      <a:cubicBezTo>
                        <a:pt x="8754" y="2858"/>
                        <a:pt x="8743" y="2854"/>
                        <a:pt x="8735" y="2846"/>
                      </a:cubicBezTo>
                      <a:cubicBezTo>
                        <a:pt x="8672" y="2748"/>
                        <a:pt x="8663" y="2640"/>
                        <a:pt x="8592" y="2542"/>
                      </a:cubicBezTo>
                      <a:cubicBezTo>
                        <a:pt x="8565" y="2498"/>
                        <a:pt x="8529" y="2462"/>
                        <a:pt x="8494" y="2426"/>
                      </a:cubicBezTo>
                      <a:cubicBezTo>
                        <a:pt x="8396" y="2498"/>
                        <a:pt x="8306" y="2596"/>
                        <a:pt x="8226" y="2703"/>
                      </a:cubicBezTo>
                      <a:cubicBezTo>
                        <a:pt x="8172" y="2872"/>
                        <a:pt x="8217" y="3060"/>
                        <a:pt x="8404" y="3158"/>
                      </a:cubicBezTo>
                      <a:cubicBezTo>
                        <a:pt x="8523" y="3222"/>
                        <a:pt x="8671" y="3250"/>
                        <a:pt x="8820" y="3250"/>
                      </a:cubicBezTo>
                      <a:cubicBezTo>
                        <a:pt x="8963" y="3250"/>
                        <a:pt x="9107" y="3224"/>
                        <a:pt x="9225" y="3176"/>
                      </a:cubicBezTo>
                      <a:cubicBezTo>
                        <a:pt x="9957" y="2881"/>
                        <a:pt x="9475" y="2007"/>
                        <a:pt x="9002" y="1739"/>
                      </a:cubicBezTo>
                      <a:cubicBezTo>
                        <a:pt x="9002" y="1733"/>
                        <a:pt x="9002" y="1727"/>
                        <a:pt x="9005" y="1727"/>
                      </a:cubicBezTo>
                      <a:cubicBezTo>
                        <a:pt x="9007" y="1727"/>
                        <a:pt x="9008" y="1728"/>
                        <a:pt x="9011" y="1731"/>
                      </a:cubicBezTo>
                      <a:cubicBezTo>
                        <a:pt x="9082" y="1757"/>
                        <a:pt x="9145" y="1793"/>
                        <a:pt x="9207" y="1838"/>
                      </a:cubicBezTo>
                      <a:cubicBezTo>
                        <a:pt x="9207" y="1838"/>
                        <a:pt x="9211" y="1834"/>
                        <a:pt x="9217" y="1834"/>
                      </a:cubicBezTo>
                      <a:cubicBezTo>
                        <a:pt x="9219" y="1834"/>
                        <a:pt x="9222" y="1835"/>
                        <a:pt x="9225" y="1838"/>
                      </a:cubicBezTo>
                      <a:cubicBezTo>
                        <a:pt x="9395" y="1927"/>
                        <a:pt x="9600" y="2061"/>
                        <a:pt x="9752" y="2221"/>
                      </a:cubicBezTo>
                      <a:cubicBezTo>
                        <a:pt x="9912" y="2301"/>
                        <a:pt x="10055" y="2453"/>
                        <a:pt x="10153" y="2632"/>
                      </a:cubicBezTo>
                      <a:cubicBezTo>
                        <a:pt x="10260" y="2712"/>
                        <a:pt x="10358" y="2819"/>
                        <a:pt x="10421" y="2944"/>
                      </a:cubicBezTo>
                      <a:cubicBezTo>
                        <a:pt x="10430" y="2935"/>
                        <a:pt x="10438" y="2926"/>
                        <a:pt x="10447" y="2926"/>
                      </a:cubicBezTo>
                      <a:cubicBezTo>
                        <a:pt x="10742" y="2979"/>
                        <a:pt x="11125" y="3140"/>
                        <a:pt x="11259" y="3426"/>
                      </a:cubicBezTo>
                      <a:cubicBezTo>
                        <a:pt x="11353" y="3639"/>
                        <a:pt x="11259" y="3837"/>
                        <a:pt x="11030" y="3837"/>
                      </a:cubicBezTo>
                      <a:cubicBezTo>
                        <a:pt x="11021" y="3837"/>
                        <a:pt x="11011" y="3837"/>
                        <a:pt x="11000" y="3836"/>
                      </a:cubicBezTo>
                      <a:cubicBezTo>
                        <a:pt x="10974" y="3836"/>
                        <a:pt x="10974" y="3800"/>
                        <a:pt x="10992" y="3800"/>
                      </a:cubicBezTo>
                      <a:cubicBezTo>
                        <a:pt x="11108" y="3756"/>
                        <a:pt x="11241" y="3657"/>
                        <a:pt x="11188" y="3515"/>
                      </a:cubicBezTo>
                      <a:cubicBezTo>
                        <a:pt x="11170" y="3461"/>
                        <a:pt x="11134" y="3417"/>
                        <a:pt x="11099" y="3372"/>
                      </a:cubicBezTo>
                      <a:cubicBezTo>
                        <a:pt x="11079" y="3368"/>
                        <a:pt x="11059" y="3366"/>
                        <a:pt x="11040" y="3366"/>
                      </a:cubicBezTo>
                      <a:cubicBezTo>
                        <a:pt x="10740" y="3366"/>
                        <a:pt x="10535" y="3805"/>
                        <a:pt x="10786" y="4014"/>
                      </a:cubicBezTo>
                      <a:cubicBezTo>
                        <a:pt x="10931" y="4138"/>
                        <a:pt x="11150" y="4252"/>
                        <a:pt x="11362" y="4252"/>
                      </a:cubicBezTo>
                      <a:cubicBezTo>
                        <a:pt x="11424" y="4252"/>
                        <a:pt x="11486" y="4242"/>
                        <a:pt x="11545" y="4219"/>
                      </a:cubicBezTo>
                      <a:cubicBezTo>
                        <a:pt x="11991" y="4041"/>
                        <a:pt x="12125" y="3470"/>
                        <a:pt x="12133" y="3033"/>
                      </a:cubicBezTo>
                      <a:cubicBezTo>
                        <a:pt x="12142" y="2239"/>
                        <a:pt x="11812" y="1570"/>
                        <a:pt x="11197" y="1070"/>
                      </a:cubicBezTo>
                      <a:cubicBezTo>
                        <a:pt x="10205" y="269"/>
                        <a:pt x="8970" y="0"/>
                        <a:pt x="772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9" name="Google Shape;12289;p36"/>
                <p:cNvSpPr/>
                <p:nvPr/>
              </p:nvSpPr>
              <p:spPr>
                <a:xfrm>
                  <a:off x="3018665" y="2487362"/>
                  <a:ext cx="58278" cy="72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838" extrusionOk="0">
                      <a:moveTo>
                        <a:pt x="402" y="1"/>
                      </a:moveTo>
                      <a:cubicBezTo>
                        <a:pt x="473" y="179"/>
                        <a:pt x="482" y="384"/>
                        <a:pt x="366" y="554"/>
                      </a:cubicBezTo>
                      <a:cubicBezTo>
                        <a:pt x="295" y="661"/>
                        <a:pt x="152" y="768"/>
                        <a:pt x="0" y="812"/>
                      </a:cubicBezTo>
                      <a:cubicBezTo>
                        <a:pt x="44" y="829"/>
                        <a:pt x="95" y="837"/>
                        <a:pt x="148" y="837"/>
                      </a:cubicBezTo>
                      <a:cubicBezTo>
                        <a:pt x="318" y="837"/>
                        <a:pt x="510" y="755"/>
                        <a:pt x="571" y="625"/>
                      </a:cubicBezTo>
                      <a:cubicBezTo>
                        <a:pt x="669" y="393"/>
                        <a:pt x="562" y="161"/>
                        <a:pt x="4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0" name="Google Shape;12290;p36"/>
                <p:cNvSpPr/>
                <p:nvPr/>
              </p:nvSpPr>
              <p:spPr>
                <a:xfrm>
                  <a:off x="2999268" y="2450918"/>
                  <a:ext cx="56713" cy="96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111" extrusionOk="0">
                      <a:moveTo>
                        <a:pt x="268" y="0"/>
                      </a:moveTo>
                      <a:cubicBezTo>
                        <a:pt x="402" y="179"/>
                        <a:pt x="482" y="384"/>
                        <a:pt x="410" y="616"/>
                      </a:cubicBezTo>
                      <a:cubicBezTo>
                        <a:pt x="348" y="839"/>
                        <a:pt x="196" y="1026"/>
                        <a:pt x="0" y="1107"/>
                      </a:cubicBezTo>
                      <a:cubicBezTo>
                        <a:pt x="19" y="1109"/>
                        <a:pt x="39" y="1110"/>
                        <a:pt x="58" y="1110"/>
                      </a:cubicBezTo>
                      <a:cubicBezTo>
                        <a:pt x="243" y="1110"/>
                        <a:pt x="453" y="1002"/>
                        <a:pt x="518" y="857"/>
                      </a:cubicBezTo>
                      <a:cubicBezTo>
                        <a:pt x="651" y="553"/>
                        <a:pt x="509" y="214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1" name="Google Shape;12291;p36"/>
                <p:cNvSpPr/>
                <p:nvPr/>
              </p:nvSpPr>
              <p:spPr>
                <a:xfrm>
                  <a:off x="2967433" y="2415952"/>
                  <a:ext cx="61410" cy="125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6" h="1447" extrusionOk="0">
                      <a:moveTo>
                        <a:pt x="98" y="1"/>
                      </a:moveTo>
                      <a:cubicBezTo>
                        <a:pt x="580" y="429"/>
                        <a:pt x="660" y="1178"/>
                        <a:pt x="0" y="1446"/>
                      </a:cubicBezTo>
                      <a:cubicBezTo>
                        <a:pt x="313" y="1419"/>
                        <a:pt x="705" y="1205"/>
                        <a:pt x="678" y="848"/>
                      </a:cubicBezTo>
                      <a:cubicBezTo>
                        <a:pt x="643" y="456"/>
                        <a:pt x="411" y="215"/>
                        <a:pt x="9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2" name="Google Shape;12292;p36"/>
                <p:cNvSpPr/>
                <p:nvPr/>
              </p:nvSpPr>
              <p:spPr>
                <a:xfrm>
                  <a:off x="3203325" y="2403600"/>
                  <a:ext cx="96290" cy="247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" h="2847" extrusionOk="0">
                      <a:moveTo>
                        <a:pt x="188" y="0"/>
                      </a:moveTo>
                      <a:lnTo>
                        <a:pt x="188" y="0"/>
                      </a:lnTo>
                      <a:cubicBezTo>
                        <a:pt x="643" y="580"/>
                        <a:pt x="892" y="1401"/>
                        <a:pt x="687" y="2079"/>
                      </a:cubicBezTo>
                      <a:cubicBezTo>
                        <a:pt x="571" y="2453"/>
                        <a:pt x="348" y="2721"/>
                        <a:pt x="0" y="2846"/>
                      </a:cubicBezTo>
                      <a:cubicBezTo>
                        <a:pt x="17" y="2847"/>
                        <a:pt x="33" y="2847"/>
                        <a:pt x="49" y="2847"/>
                      </a:cubicBezTo>
                      <a:cubicBezTo>
                        <a:pt x="479" y="2847"/>
                        <a:pt x="790" y="2615"/>
                        <a:pt x="910" y="2150"/>
                      </a:cubicBezTo>
                      <a:cubicBezTo>
                        <a:pt x="1107" y="1419"/>
                        <a:pt x="776" y="491"/>
                        <a:pt x="18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293" name="Google Shape;12293;p36"/>
                <p:cNvGrpSpPr/>
                <p:nvPr/>
              </p:nvGrpSpPr>
              <p:grpSpPr>
                <a:xfrm>
                  <a:off x="2145637" y="2189368"/>
                  <a:ext cx="1166414" cy="523100"/>
                  <a:chOff x="2145637" y="2189368"/>
                  <a:chExt cx="1166414" cy="523100"/>
                </a:xfrm>
              </p:grpSpPr>
              <p:sp>
                <p:nvSpPr>
                  <p:cNvPr id="12294" name="Google Shape;12294;p36"/>
                  <p:cNvSpPr/>
                  <p:nvPr/>
                </p:nvSpPr>
                <p:spPr>
                  <a:xfrm>
                    <a:off x="2466945" y="2263127"/>
                    <a:ext cx="12438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" h="144" extrusionOk="0">
                        <a:moveTo>
                          <a:pt x="72" y="0"/>
                        </a:moveTo>
                        <a:cubicBezTo>
                          <a:pt x="36" y="0"/>
                          <a:pt x="0" y="36"/>
                          <a:pt x="0" y="72"/>
                        </a:cubicBezTo>
                        <a:cubicBezTo>
                          <a:pt x="0" y="107"/>
                          <a:pt x="36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36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5" name="Google Shape;12295;p36"/>
                  <p:cNvSpPr/>
                  <p:nvPr/>
                </p:nvSpPr>
                <p:spPr>
                  <a:xfrm>
                    <a:off x="3045803" y="2647232"/>
                    <a:ext cx="12525" cy="12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" h="144" extrusionOk="0">
                        <a:moveTo>
                          <a:pt x="72" y="0"/>
                        </a:moveTo>
                        <a:cubicBezTo>
                          <a:pt x="27" y="0"/>
                          <a:pt x="0" y="27"/>
                          <a:pt x="0" y="72"/>
                        </a:cubicBezTo>
                        <a:cubicBezTo>
                          <a:pt x="0" y="107"/>
                          <a:pt x="27" y="143"/>
                          <a:pt x="72" y="143"/>
                        </a:cubicBezTo>
                        <a:cubicBezTo>
                          <a:pt x="107" y="143"/>
                          <a:pt x="143" y="107"/>
                          <a:pt x="143" y="72"/>
                        </a:cubicBezTo>
                        <a:cubicBezTo>
                          <a:pt x="143" y="27"/>
                          <a:pt x="10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6" name="Google Shape;12296;p36"/>
                  <p:cNvSpPr/>
                  <p:nvPr/>
                </p:nvSpPr>
                <p:spPr>
                  <a:xfrm>
                    <a:off x="2217048" y="2346889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63" y="1"/>
                        </a:moveTo>
                        <a:cubicBezTo>
                          <a:pt x="27" y="1"/>
                          <a:pt x="1" y="28"/>
                          <a:pt x="1" y="54"/>
                        </a:cubicBezTo>
                        <a:cubicBezTo>
                          <a:pt x="1" y="90"/>
                          <a:pt x="27" y="117"/>
                          <a:pt x="63" y="117"/>
                        </a:cubicBezTo>
                        <a:cubicBezTo>
                          <a:pt x="90" y="117"/>
                          <a:pt x="117" y="90"/>
                          <a:pt x="117" y="54"/>
                        </a:cubicBezTo>
                        <a:cubicBezTo>
                          <a:pt x="117" y="28"/>
                          <a:pt x="90" y="1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7" name="Google Shape;12297;p36"/>
                  <p:cNvSpPr/>
                  <p:nvPr/>
                </p:nvSpPr>
                <p:spPr>
                  <a:xfrm>
                    <a:off x="3301875" y="2658105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89"/>
                          <a:pt x="27" y="116"/>
                          <a:pt x="54" y="116"/>
                        </a:cubicBezTo>
                        <a:cubicBezTo>
                          <a:pt x="90" y="116"/>
                          <a:pt x="116" y="89"/>
                          <a:pt x="116" y="63"/>
                        </a:cubicBezTo>
                        <a:cubicBezTo>
                          <a:pt x="116" y="27"/>
                          <a:pt x="90" y="0"/>
                          <a:pt x="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8" name="Google Shape;12298;p36"/>
                  <p:cNvSpPr/>
                  <p:nvPr/>
                </p:nvSpPr>
                <p:spPr>
                  <a:xfrm>
                    <a:off x="2269063" y="2395772"/>
                    <a:ext cx="10177" cy="10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" h="117" extrusionOk="0">
                        <a:moveTo>
                          <a:pt x="54" y="1"/>
                        </a:moveTo>
                        <a:cubicBezTo>
                          <a:pt x="18" y="1"/>
                          <a:pt x="0" y="28"/>
                          <a:pt x="0" y="54"/>
                        </a:cubicBezTo>
                        <a:cubicBezTo>
                          <a:pt x="0" y="90"/>
                          <a:pt x="18" y="117"/>
                          <a:pt x="54" y="117"/>
                        </a:cubicBezTo>
                        <a:cubicBezTo>
                          <a:pt x="90" y="117"/>
                          <a:pt x="116" y="90"/>
                          <a:pt x="116" y="54"/>
                        </a:cubicBezTo>
                        <a:cubicBezTo>
                          <a:pt x="116" y="28"/>
                          <a:pt x="90" y="1"/>
                          <a:pt x="5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9" name="Google Shape;12299;p36"/>
                  <p:cNvSpPr/>
                  <p:nvPr/>
                </p:nvSpPr>
                <p:spPr>
                  <a:xfrm>
                    <a:off x="2421106" y="2291831"/>
                    <a:ext cx="17223" cy="163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8" h="188" extrusionOk="0">
                        <a:moveTo>
                          <a:pt x="99" y="1"/>
                        </a:moveTo>
                        <a:cubicBezTo>
                          <a:pt x="46" y="1"/>
                          <a:pt x="1" y="36"/>
                          <a:pt x="1" y="99"/>
                        </a:cubicBezTo>
                        <a:cubicBezTo>
                          <a:pt x="1" y="152"/>
                          <a:pt x="46" y="188"/>
                          <a:pt x="99" y="188"/>
                        </a:cubicBezTo>
                        <a:cubicBezTo>
                          <a:pt x="153" y="188"/>
                          <a:pt x="197" y="152"/>
                          <a:pt x="197" y="99"/>
                        </a:cubicBezTo>
                        <a:cubicBezTo>
                          <a:pt x="197" y="36"/>
                          <a:pt x="153" y="1"/>
                          <a:pt x="9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0" name="Google Shape;12300;p36"/>
                  <p:cNvSpPr/>
                  <p:nvPr/>
                </p:nvSpPr>
                <p:spPr>
                  <a:xfrm>
                    <a:off x="3087727" y="2695332"/>
                    <a:ext cx="17136" cy="171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7" h="197" extrusionOk="0">
                        <a:moveTo>
                          <a:pt x="98" y="0"/>
                        </a:moveTo>
                        <a:cubicBezTo>
                          <a:pt x="45" y="0"/>
                          <a:pt x="0" y="45"/>
                          <a:pt x="0" y="99"/>
                        </a:cubicBezTo>
                        <a:cubicBezTo>
                          <a:pt x="0" y="152"/>
                          <a:pt x="45" y="197"/>
                          <a:pt x="98" y="197"/>
                        </a:cubicBezTo>
                        <a:cubicBezTo>
                          <a:pt x="152" y="197"/>
                          <a:pt x="196" y="152"/>
                          <a:pt x="196" y="99"/>
                        </a:cubicBezTo>
                        <a:cubicBezTo>
                          <a:pt x="196" y="45"/>
                          <a:pt x="152" y="0"/>
                          <a:pt x="9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1" name="Google Shape;12301;p36"/>
                  <p:cNvSpPr/>
                  <p:nvPr/>
                </p:nvSpPr>
                <p:spPr>
                  <a:xfrm>
                    <a:off x="2169731" y="2189368"/>
                    <a:ext cx="26443" cy="273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14" extrusionOk="0">
                        <a:moveTo>
                          <a:pt x="152" y="1"/>
                        </a:moveTo>
                        <a:cubicBezTo>
                          <a:pt x="72" y="1"/>
                          <a:pt x="0" y="72"/>
                          <a:pt x="0" y="162"/>
                        </a:cubicBezTo>
                        <a:cubicBezTo>
                          <a:pt x="0" y="242"/>
                          <a:pt x="72" y="313"/>
                          <a:pt x="152" y="313"/>
                        </a:cubicBezTo>
                        <a:cubicBezTo>
                          <a:pt x="241" y="313"/>
                          <a:pt x="304" y="242"/>
                          <a:pt x="304" y="162"/>
                        </a:cubicBezTo>
                        <a:cubicBezTo>
                          <a:pt x="304" y="72"/>
                          <a:pt x="241" y="1"/>
                          <a:pt x="15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2" name="Google Shape;12302;p36"/>
                  <p:cNvSpPr/>
                  <p:nvPr/>
                </p:nvSpPr>
                <p:spPr>
                  <a:xfrm>
                    <a:off x="2949602" y="2638708"/>
                    <a:ext cx="26443" cy="26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" h="304" extrusionOk="0">
                        <a:moveTo>
                          <a:pt x="152" y="0"/>
                        </a:moveTo>
                        <a:cubicBezTo>
                          <a:pt x="63" y="0"/>
                          <a:pt x="0" y="72"/>
                          <a:pt x="0" y="152"/>
                        </a:cubicBezTo>
                        <a:cubicBezTo>
                          <a:pt x="0" y="241"/>
                          <a:pt x="63" y="303"/>
                          <a:pt x="152" y="303"/>
                        </a:cubicBezTo>
                        <a:cubicBezTo>
                          <a:pt x="232" y="303"/>
                          <a:pt x="303" y="241"/>
                          <a:pt x="303" y="152"/>
                        </a:cubicBezTo>
                        <a:cubicBezTo>
                          <a:pt x="303" y="72"/>
                          <a:pt x="232" y="0"/>
                          <a:pt x="15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3" name="Google Shape;12303;p36"/>
                  <p:cNvSpPr/>
                  <p:nvPr/>
                </p:nvSpPr>
                <p:spPr>
                  <a:xfrm>
                    <a:off x="2211656" y="2374897"/>
                    <a:ext cx="18701" cy="187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" h="215" extrusionOk="0">
                        <a:moveTo>
                          <a:pt x="107" y="0"/>
                        </a:moveTo>
                        <a:cubicBezTo>
                          <a:pt x="45" y="0"/>
                          <a:pt x="0" y="54"/>
                          <a:pt x="0" y="107"/>
                        </a:cubicBezTo>
                        <a:cubicBezTo>
                          <a:pt x="0" y="170"/>
                          <a:pt x="45" y="214"/>
                          <a:pt x="107" y="214"/>
                        </a:cubicBezTo>
                        <a:cubicBezTo>
                          <a:pt x="161" y="214"/>
                          <a:pt x="214" y="170"/>
                          <a:pt x="214" y="107"/>
                        </a:cubicBezTo>
                        <a:cubicBezTo>
                          <a:pt x="214" y="54"/>
                          <a:pt x="161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4" name="Google Shape;12304;p36"/>
                  <p:cNvSpPr/>
                  <p:nvPr/>
                </p:nvSpPr>
                <p:spPr>
                  <a:xfrm>
                    <a:off x="2145637" y="2214244"/>
                    <a:ext cx="14874" cy="155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" h="179" extrusionOk="0">
                        <a:moveTo>
                          <a:pt x="90" y="0"/>
                        </a:moveTo>
                        <a:cubicBezTo>
                          <a:pt x="37" y="0"/>
                          <a:pt x="1" y="45"/>
                          <a:pt x="1" y="90"/>
                        </a:cubicBezTo>
                        <a:cubicBezTo>
                          <a:pt x="1" y="134"/>
                          <a:pt x="37" y="179"/>
                          <a:pt x="90" y="179"/>
                        </a:cubicBezTo>
                        <a:cubicBezTo>
                          <a:pt x="135" y="179"/>
                          <a:pt x="170" y="134"/>
                          <a:pt x="170" y="90"/>
                        </a:cubicBezTo>
                        <a:cubicBezTo>
                          <a:pt x="170" y="45"/>
                          <a:pt x="135" y="0"/>
                          <a:pt x="9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2305" name="Google Shape;12305;p36"/>
            <p:cNvGrpSpPr/>
            <p:nvPr/>
          </p:nvGrpSpPr>
          <p:grpSpPr>
            <a:xfrm>
              <a:off x="3150817" y="4669998"/>
              <a:ext cx="3518472" cy="819002"/>
              <a:chOff x="4795000" y="4018475"/>
              <a:chExt cx="3518472" cy="819002"/>
            </a:xfrm>
          </p:grpSpPr>
          <p:grpSp>
            <p:nvGrpSpPr>
              <p:cNvPr id="12306" name="Google Shape;12306;p36"/>
              <p:cNvGrpSpPr/>
              <p:nvPr/>
            </p:nvGrpSpPr>
            <p:grpSpPr>
              <a:xfrm>
                <a:off x="5105440" y="4219941"/>
                <a:ext cx="703657" cy="335407"/>
                <a:chOff x="5210215" y="1598241"/>
                <a:chExt cx="703657" cy="335407"/>
              </a:xfrm>
            </p:grpSpPr>
            <p:sp>
              <p:nvSpPr>
                <p:cNvPr id="12307" name="Google Shape;12307;p36"/>
                <p:cNvSpPr/>
                <p:nvPr/>
              </p:nvSpPr>
              <p:spPr>
                <a:xfrm>
                  <a:off x="5487253" y="1610696"/>
                  <a:ext cx="78811" cy="65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179" extrusionOk="0">
                      <a:moveTo>
                        <a:pt x="259" y="1"/>
                      </a:moveTo>
                      <a:cubicBezTo>
                        <a:pt x="170" y="1"/>
                        <a:pt x="90" y="19"/>
                        <a:pt x="19" y="36"/>
                      </a:cubicBezTo>
                      <a:cubicBezTo>
                        <a:pt x="10" y="36"/>
                        <a:pt x="10" y="45"/>
                        <a:pt x="1" y="54"/>
                      </a:cubicBezTo>
                      <a:cubicBezTo>
                        <a:pt x="1" y="54"/>
                        <a:pt x="10" y="63"/>
                        <a:pt x="10" y="63"/>
                      </a:cubicBezTo>
                      <a:cubicBezTo>
                        <a:pt x="135" y="143"/>
                        <a:pt x="250" y="233"/>
                        <a:pt x="340" y="340"/>
                      </a:cubicBezTo>
                      <a:cubicBezTo>
                        <a:pt x="500" y="509"/>
                        <a:pt x="723" y="875"/>
                        <a:pt x="661" y="1160"/>
                      </a:cubicBezTo>
                      <a:cubicBezTo>
                        <a:pt x="661" y="1160"/>
                        <a:pt x="661" y="1169"/>
                        <a:pt x="670" y="1169"/>
                      </a:cubicBezTo>
                      <a:cubicBezTo>
                        <a:pt x="670" y="1178"/>
                        <a:pt x="670" y="1178"/>
                        <a:pt x="679" y="1178"/>
                      </a:cubicBezTo>
                      <a:cubicBezTo>
                        <a:pt x="911" y="1062"/>
                        <a:pt x="1151" y="973"/>
                        <a:pt x="1401" y="902"/>
                      </a:cubicBezTo>
                      <a:cubicBezTo>
                        <a:pt x="1401" y="902"/>
                        <a:pt x="1410" y="893"/>
                        <a:pt x="1410" y="893"/>
                      </a:cubicBezTo>
                      <a:cubicBezTo>
                        <a:pt x="1410" y="893"/>
                        <a:pt x="1410" y="884"/>
                        <a:pt x="1410" y="884"/>
                      </a:cubicBezTo>
                      <a:cubicBezTo>
                        <a:pt x="1312" y="616"/>
                        <a:pt x="1196" y="447"/>
                        <a:pt x="982" y="268"/>
                      </a:cubicBezTo>
                      <a:cubicBezTo>
                        <a:pt x="786" y="108"/>
                        <a:pt x="509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08" name="Google Shape;12308;p36"/>
                <p:cNvSpPr/>
                <p:nvPr/>
              </p:nvSpPr>
              <p:spPr>
                <a:xfrm>
                  <a:off x="5427489" y="1601257"/>
                  <a:ext cx="96182" cy="117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2106" extrusionOk="0">
                      <a:moveTo>
                        <a:pt x="18" y="0"/>
                      </a:moveTo>
                      <a:cubicBezTo>
                        <a:pt x="9" y="0"/>
                        <a:pt x="9" y="9"/>
                        <a:pt x="9" y="9"/>
                      </a:cubicBezTo>
                      <a:cubicBezTo>
                        <a:pt x="0" y="18"/>
                        <a:pt x="9" y="27"/>
                        <a:pt x="18" y="27"/>
                      </a:cubicBezTo>
                      <a:cubicBezTo>
                        <a:pt x="384" y="143"/>
                        <a:pt x="634" y="348"/>
                        <a:pt x="741" y="643"/>
                      </a:cubicBezTo>
                      <a:cubicBezTo>
                        <a:pt x="910" y="1089"/>
                        <a:pt x="794" y="1793"/>
                        <a:pt x="375" y="2079"/>
                      </a:cubicBezTo>
                      <a:cubicBezTo>
                        <a:pt x="366" y="2079"/>
                        <a:pt x="366" y="2088"/>
                        <a:pt x="366" y="2097"/>
                      </a:cubicBezTo>
                      <a:cubicBezTo>
                        <a:pt x="375" y="2097"/>
                        <a:pt x="375" y="2106"/>
                        <a:pt x="384" y="2106"/>
                      </a:cubicBezTo>
                      <a:cubicBezTo>
                        <a:pt x="535" y="2061"/>
                        <a:pt x="696" y="2034"/>
                        <a:pt x="866" y="1999"/>
                      </a:cubicBezTo>
                      <a:cubicBezTo>
                        <a:pt x="981" y="1865"/>
                        <a:pt x="1231" y="1651"/>
                        <a:pt x="1356" y="1544"/>
                      </a:cubicBezTo>
                      <a:cubicBezTo>
                        <a:pt x="1410" y="1499"/>
                        <a:pt x="1419" y="1490"/>
                        <a:pt x="1419" y="1490"/>
                      </a:cubicBezTo>
                      <a:cubicBezTo>
                        <a:pt x="1722" y="1080"/>
                        <a:pt x="1410" y="705"/>
                        <a:pt x="1151" y="455"/>
                      </a:cubicBezTo>
                      <a:cubicBezTo>
                        <a:pt x="857" y="188"/>
                        <a:pt x="428" y="9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09" name="Google Shape;12309;p36"/>
                <p:cNvSpPr/>
                <p:nvPr/>
              </p:nvSpPr>
              <p:spPr>
                <a:xfrm>
                  <a:off x="5210215" y="1731285"/>
                  <a:ext cx="337420" cy="202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1" h="3623" extrusionOk="0">
                      <a:moveTo>
                        <a:pt x="4577" y="1"/>
                      </a:moveTo>
                      <a:cubicBezTo>
                        <a:pt x="4033" y="10"/>
                        <a:pt x="3346" y="161"/>
                        <a:pt x="2837" y="375"/>
                      </a:cubicBezTo>
                      <a:cubicBezTo>
                        <a:pt x="1428" y="964"/>
                        <a:pt x="473" y="1794"/>
                        <a:pt x="1" y="2829"/>
                      </a:cubicBezTo>
                      <a:cubicBezTo>
                        <a:pt x="1" y="2829"/>
                        <a:pt x="1" y="2837"/>
                        <a:pt x="1" y="2837"/>
                      </a:cubicBezTo>
                      <a:cubicBezTo>
                        <a:pt x="1" y="2837"/>
                        <a:pt x="10" y="2846"/>
                        <a:pt x="10" y="2846"/>
                      </a:cubicBezTo>
                      <a:cubicBezTo>
                        <a:pt x="322" y="2918"/>
                        <a:pt x="634" y="2989"/>
                        <a:pt x="946" y="3061"/>
                      </a:cubicBezTo>
                      <a:cubicBezTo>
                        <a:pt x="1696" y="3230"/>
                        <a:pt x="2463" y="3400"/>
                        <a:pt x="3203" y="3623"/>
                      </a:cubicBezTo>
                      <a:lnTo>
                        <a:pt x="3212" y="3623"/>
                      </a:lnTo>
                      <a:cubicBezTo>
                        <a:pt x="3587" y="3025"/>
                        <a:pt x="4372" y="2383"/>
                        <a:pt x="4996" y="1981"/>
                      </a:cubicBezTo>
                      <a:cubicBezTo>
                        <a:pt x="4996" y="1981"/>
                        <a:pt x="5005" y="1972"/>
                        <a:pt x="4996" y="1963"/>
                      </a:cubicBezTo>
                      <a:cubicBezTo>
                        <a:pt x="4996" y="1954"/>
                        <a:pt x="4996" y="1954"/>
                        <a:pt x="4987" y="1954"/>
                      </a:cubicBezTo>
                      <a:cubicBezTo>
                        <a:pt x="4711" y="1936"/>
                        <a:pt x="4532" y="1820"/>
                        <a:pt x="4488" y="1615"/>
                      </a:cubicBezTo>
                      <a:cubicBezTo>
                        <a:pt x="4425" y="1330"/>
                        <a:pt x="4648" y="946"/>
                        <a:pt x="4970" y="777"/>
                      </a:cubicBezTo>
                      <a:lnTo>
                        <a:pt x="4987" y="777"/>
                      </a:lnTo>
                      <a:cubicBezTo>
                        <a:pt x="4996" y="777"/>
                        <a:pt x="5014" y="786"/>
                        <a:pt x="5023" y="795"/>
                      </a:cubicBezTo>
                      <a:cubicBezTo>
                        <a:pt x="5023" y="803"/>
                        <a:pt x="5023" y="821"/>
                        <a:pt x="5014" y="830"/>
                      </a:cubicBezTo>
                      <a:cubicBezTo>
                        <a:pt x="4961" y="875"/>
                        <a:pt x="4532" y="1303"/>
                        <a:pt x="4782" y="1597"/>
                      </a:cubicBezTo>
                      <a:cubicBezTo>
                        <a:pt x="4863" y="1696"/>
                        <a:pt x="4979" y="1749"/>
                        <a:pt x="5121" y="1749"/>
                      </a:cubicBezTo>
                      <a:cubicBezTo>
                        <a:pt x="5344" y="1749"/>
                        <a:pt x="5594" y="1615"/>
                        <a:pt x="5781" y="1401"/>
                      </a:cubicBezTo>
                      <a:cubicBezTo>
                        <a:pt x="5987" y="1125"/>
                        <a:pt x="6040" y="866"/>
                        <a:pt x="5933" y="643"/>
                      </a:cubicBezTo>
                      <a:cubicBezTo>
                        <a:pt x="5728" y="233"/>
                        <a:pt x="5014" y="1"/>
                        <a:pt x="45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0" name="Google Shape;12310;p36"/>
                <p:cNvSpPr/>
                <p:nvPr/>
              </p:nvSpPr>
              <p:spPr>
                <a:xfrm>
                  <a:off x="5487756" y="1661523"/>
                  <a:ext cx="232245" cy="112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8" h="2008" extrusionOk="0">
                      <a:moveTo>
                        <a:pt x="2347" y="1"/>
                      </a:moveTo>
                      <a:cubicBezTo>
                        <a:pt x="2240" y="1"/>
                        <a:pt x="2142" y="10"/>
                        <a:pt x="2035" y="19"/>
                      </a:cubicBezTo>
                      <a:cubicBezTo>
                        <a:pt x="1267" y="90"/>
                        <a:pt x="563" y="384"/>
                        <a:pt x="10" y="857"/>
                      </a:cubicBezTo>
                      <a:cubicBezTo>
                        <a:pt x="1" y="857"/>
                        <a:pt x="1" y="866"/>
                        <a:pt x="1" y="875"/>
                      </a:cubicBezTo>
                      <a:cubicBezTo>
                        <a:pt x="10" y="875"/>
                        <a:pt x="10" y="884"/>
                        <a:pt x="18" y="884"/>
                      </a:cubicBezTo>
                      <a:cubicBezTo>
                        <a:pt x="366" y="821"/>
                        <a:pt x="670" y="786"/>
                        <a:pt x="946" y="786"/>
                      </a:cubicBezTo>
                      <a:cubicBezTo>
                        <a:pt x="1928" y="786"/>
                        <a:pt x="2427" y="1196"/>
                        <a:pt x="2427" y="1999"/>
                      </a:cubicBezTo>
                      <a:cubicBezTo>
                        <a:pt x="2427" y="1999"/>
                        <a:pt x="2436" y="2008"/>
                        <a:pt x="2436" y="2008"/>
                      </a:cubicBezTo>
                      <a:lnTo>
                        <a:pt x="2454" y="2008"/>
                      </a:lnTo>
                      <a:cubicBezTo>
                        <a:pt x="2998" y="1794"/>
                        <a:pt x="3569" y="1598"/>
                        <a:pt x="4140" y="1437"/>
                      </a:cubicBezTo>
                      <a:cubicBezTo>
                        <a:pt x="4149" y="1437"/>
                        <a:pt x="4158" y="1428"/>
                        <a:pt x="4158" y="1419"/>
                      </a:cubicBezTo>
                      <a:cubicBezTo>
                        <a:pt x="4086" y="375"/>
                        <a:pt x="3176" y="1"/>
                        <a:pt x="23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1" name="Google Shape;12311;p36"/>
                <p:cNvSpPr/>
                <p:nvPr/>
              </p:nvSpPr>
              <p:spPr>
                <a:xfrm>
                  <a:off x="5465358" y="1714361"/>
                  <a:ext cx="153490" cy="90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1624" extrusionOk="0">
                      <a:moveTo>
                        <a:pt x="955" y="0"/>
                      </a:moveTo>
                      <a:cubicBezTo>
                        <a:pt x="741" y="0"/>
                        <a:pt x="580" y="18"/>
                        <a:pt x="518" y="27"/>
                      </a:cubicBezTo>
                      <a:cubicBezTo>
                        <a:pt x="188" y="72"/>
                        <a:pt x="18" y="90"/>
                        <a:pt x="18" y="90"/>
                      </a:cubicBezTo>
                      <a:cubicBezTo>
                        <a:pt x="9" y="90"/>
                        <a:pt x="0" y="98"/>
                        <a:pt x="0" y="107"/>
                      </a:cubicBezTo>
                      <a:cubicBezTo>
                        <a:pt x="0" y="116"/>
                        <a:pt x="9" y="125"/>
                        <a:pt x="18" y="125"/>
                      </a:cubicBezTo>
                      <a:cubicBezTo>
                        <a:pt x="27" y="125"/>
                        <a:pt x="1035" y="205"/>
                        <a:pt x="1436" y="616"/>
                      </a:cubicBezTo>
                      <a:cubicBezTo>
                        <a:pt x="1811" y="1008"/>
                        <a:pt x="1686" y="1410"/>
                        <a:pt x="1570" y="1606"/>
                      </a:cubicBezTo>
                      <a:cubicBezTo>
                        <a:pt x="1570" y="1615"/>
                        <a:pt x="1570" y="1615"/>
                        <a:pt x="1570" y="1624"/>
                      </a:cubicBezTo>
                      <a:lnTo>
                        <a:pt x="1588" y="1624"/>
                      </a:lnTo>
                      <a:cubicBezTo>
                        <a:pt x="1954" y="1445"/>
                        <a:pt x="2346" y="1267"/>
                        <a:pt x="2739" y="1106"/>
                      </a:cubicBezTo>
                      <a:cubicBezTo>
                        <a:pt x="2739" y="1106"/>
                        <a:pt x="2748" y="1098"/>
                        <a:pt x="2748" y="1089"/>
                      </a:cubicBezTo>
                      <a:cubicBezTo>
                        <a:pt x="2516" y="143"/>
                        <a:pt x="1526" y="0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2" name="Google Shape;12312;p36"/>
                <p:cNvSpPr/>
                <p:nvPr/>
              </p:nvSpPr>
              <p:spPr>
                <a:xfrm>
                  <a:off x="5681571" y="1621197"/>
                  <a:ext cx="163990" cy="51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919" extrusionOk="0">
                      <a:moveTo>
                        <a:pt x="1767" y="0"/>
                      </a:moveTo>
                      <a:cubicBezTo>
                        <a:pt x="1678" y="0"/>
                        <a:pt x="1589" y="9"/>
                        <a:pt x="1500" y="18"/>
                      </a:cubicBezTo>
                      <a:cubicBezTo>
                        <a:pt x="973" y="71"/>
                        <a:pt x="536" y="250"/>
                        <a:pt x="72" y="437"/>
                      </a:cubicBezTo>
                      <a:lnTo>
                        <a:pt x="10" y="464"/>
                      </a:lnTo>
                      <a:cubicBezTo>
                        <a:pt x="1" y="464"/>
                        <a:pt x="1" y="473"/>
                        <a:pt x="1" y="482"/>
                      </a:cubicBezTo>
                      <a:cubicBezTo>
                        <a:pt x="1" y="491"/>
                        <a:pt x="10" y="491"/>
                        <a:pt x="10" y="491"/>
                      </a:cubicBezTo>
                      <a:lnTo>
                        <a:pt x="63" y="491"/>
                      </a:lnTo>
                      <a:cubicBezTo>
                        <a:pt x="420" y="491"/>
                        <a:pt x="768" y="598"/>
                        <a:pt x="1027" y="776"/>
                      </a:cubicBezTo>
                      <a:cubicBezTo>
                        <a:pt x="1080" y="812"/>
                        <a:pt x="1143" y="865"/>
                        <a:pt x="1196" y="919"/>
                      </a:cubicBezTo>
                      <a:lnTo>
                        <a:pt x="1214" y="919"/>
                      </a:lnTo>
                      <a:cubicBezTo>
                        <a:pt x="1767" y="741"/>
                        <a:pt x="2338" y="589"/>
                        <a:pt x="2918" y="464"/>
                      </a:cubicBezTo>
                      <a:cubicBezTo>
                        <a:pt x="2927" y="464"/>
                        <a:pt x="2927" y="464"/>
                        <a:pt x="2927" y="455"/>
                      </a:cubicBezTo>
                      <a:cubicBezTo>
                        <a:pt x="2936" y="455"/>
                        <a:pt x="2927" y="446"/>
                        <a:pt x="2927" y="437"/>
                      </a:cubicBezTo>
                      <a:cubicBezTo>
                        <a:pt x="2579" y="143"/>
                        <a:pt x="2222" y="0"/>
                        <a:pt x="17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3" name="Google Shape;12313;p36"/>
                <p:cNvSpPr/>
                <p:nvPr/>
              </p:nvSpPr>
              <p:spPr>
                <a:xfrm>
                  <a:off x="5741894" y="1598241"/>
                  <a:ext cx="171978" cy="46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9" h="840" extrusionOk="0">
                      <a:moveTo>
                        <a:pt x="1579" y="1"/>
                      </a:moveTo>
                      <a:cubicBezTo>
                        <a:pt x="1044" y="1"/>
                        <a:pt x="527" y="126"/>
                        <a:pt x="18" y="366"/>
                      </a:cubicBezTo>
                      <a:cubicBezTo>
                        <a:pt x="9" y="366"/>
                        <a:pt x="0" y="375"/>
                        <a:pt x="9" y="384"/>
                      </a:cubicBezTo>
                      <a:cubicBezTo>
                        <a:pt x="9" y="393"/>
                        <a:pt x="18" y="393"/>
                        <a:pt x="18" y="393"/>
                      </a:cubicBezTo>
                      <a:lnTo>
                        <a:pt x="27" y="393"/>
                      </a:lnTo>
                      <a:cubicBezTo>
                        <a:pt x="259" y="331"/>
                        <a:pt x="491" y="304"/>
                        <a:pt x="723" y="304"/>
                      </a:cubicBezTo>
                      <a:lnTo>
                        <a:pt x="812" y="304"/>
                      </a:lnTo>
                      <a:cubicBezTo>
                        <a:pt x="1240" y="313"/>
                        <a:pt x="1838" y="384"/>
                        <a:pt x="2008" y="830"/>
                      </a:cubicBezTo>
                      <a:cubicBezTo>
                        <a:pt x="2008" y="839"/>
                        <a:pt x="2016" y="839"/>
                        <a:pt x="2025" y="839"/>
                      </a:cubicBezTo>
                      <a:cubicBezTo>
                        <a:pt x="2364" y="777"/>
                        <a:pt x="2712" y="714"/>
                        <a:pt x="3069" y="670"/>
                      </a:cubicBezTo>
                      <a:cubicBezTo>
                        <a:pt x="3069" y="670"/>
                        <a:pt x="3078" y="670"/>
                        <a:pt x="3078" y="661"/>
                      </a:cubicBezTo>
                      <a:cubicBezTo>
                        <a:pt x="3078" y="652"/>
                        <a:pt x="3078" y="643"/>
                        <a:pt x="3069" y="643"/>
                      </a:cubicBezTo>
                      <a:cubicBezTo>
                        <a:pt x="3060" y="634"/>
                        <a:pt x="3051" y="625"/>
                        <a:pt x="3042" y="616"/>
                      </a:cubicBezTo>
                      <a:cubicBezTo>
                        <a:pt x="2837" y="304"/>
                        <a:pt x="2552" y="117"/>
                        <a:pt x="2177" y="54"/>
                      </a:cubicBezTo>
                      <a:cubicBezTo>
                        <a:pt x="1981" y="19"/>
                        <a:pt x="1776" y="1"/>
                        <a:pt x="15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4" name="Google Shape;12314;p36"/>
                <p:cNvSpPr/>
                <p:nvPr/>
              </p:nvSpPr>
              <p:spPr>
                <a:xfrm>
                  <a:off x="5659174" y="1653089"/>
                  <a:ext cx="109197" cy="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5" h="1517" extrusionOk="0">
                      <a:moveTo>
                        <a:pt x="331" y="0"/>
                      </a:moveTo>
                      <a:cubicBezTo>
                        <a:pt x="170" y="0"/>
                        <a:pt x="54" y="27"/>
                        <a:pt x="9" y="36"/>
                      </a:cubicBezTo>
                      <a:cubicBezTo>
                        <a:pt x="0" y="36"/>
                        <a:pt x="0" y="45"/>
                        <a:pt x="0" y="54"/>
                      </a:cubicBezTo>
                      <a:cubicBezTo>
                        <a:pt x="0" y="62"/>
                        <a:pt x="9" y="62"/>
                        <a:pt x="9" y="62"/>
                      </a:cubicBezTo>
                      <a:cubicBezTo>
                        <a:pt x="803" y="223"/>
                        <a:pt x="1232" y="696"/>
                        <a:pt x="1312" y="1499"/>
                      </a:cubicBezTo>
                      <a:cubicBezTo>
                        <a:pt x="1312" y="1508"/>
                        <a:pt x="1312" y="1508"/>
                        <a:pt x="1321" y="1517"/>
                      </a:cubicBezTo>
                      <a:lnTo>
                        <a:pt x="1330" y="1517"/>
                      </a:lnTo>
                      <a:cubicBezTo>
                        <a:pt x="1499" y="1472"/>
                        <a:pt x="1669" y="1427"/>
                        <a:pt x="1838" y="1392"/>
                      </a:cubicBezTo>
                      <a:cubicBezTo>
                        <a:pt x="1838" y="1383"/>
                        <a:pt x="1847" y="1383"/>
                        <a:pt x="1847" y="1374"/>
                      </a:cubicBezTo>
                      <a:cubicBezTo>
                        <a:pt x="1954" y="776"/>
                        <a:pt x="1490" y="312"/>
                        <a:pt x="1017" y="134"/>
                      </a:cubicBezTo>
                      <a:cubicBezTo>
                        <a:pt x="750" y="27"/>
                        <a:pt x="491" y="0"/>
                        <a:pt x="33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15" name="Google Shape;12315;p36"/>
              <p:cNvGrpSpPr/>
              <p:nvPr/>
            </p:nvGrpSpPr>
            <p:grpSpPr>
              <a:xfrm>
                <a:off x="5811497" y="4029087"/>
                <a:ext cx="2020600" cy="684216"/>
                <a:chOff x="5916272" y="1407387"/>
                <a:chExt cx="2020600" cy="684216"/>
              </a:xfrm>
            </p:grpSpPr>
            <p:sp>
              <p:nvSpPr>
                <p:cNvPr id="12316" name="Google Shape;12316;p36"/>
                <p:cNvSpPr/>
                <p:nvPr/>
              </p:nvSpPr>
              <p:spPr>
                <a:xfrm>
                  <a:off x="6821675" y="1407890"/>
                  <a:ext cx="332896" cy="255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0" h="4569" extrusionOk="0">
                      <a:moveTo>
                        <a:pt x="4684" y="1"/>
                      </a:moveTo>
                      <a:cubicBezTo>
                        <a:pt x="3756" y="1"/>
                        <a:pt x="2828" y="269"/>
                        <a:pt x="2079" y="768"/>
                      </a:cubicBezTo>
                      <a:cubicBezTo>
                        <a:pt x="1579" y="1098"/>
                        <a:pt x="0" y="2294"/>
                        <a:pt x="866" y="3650"/>
                      </a:cubicBezTo>
                      <a:cubicBezTo>
                        <a:pt x="1347" y="4399"/>
                        <a:pt x="2106" y="4533"/>
                        <a:pt x="2846" y="4568"/>
                      </a:cubicBezTo>
                      <a:cubicBezTo>
                        <a:pt x="2855" y="4568"/>
                        <a:pt x="2864" y="4568"/>
                        <a:pt x="2864" y="4560"/>
                      </a:cubicBezTo>
                      <a:cubicBezTo>
                        <a:pt x="2864" y="4551"/>
                        <a:pt x="2864" y="4542"/>
                        <a:pt x="2855" y="4542"/>
                      </a:cubicBezTo>
                      <a:cubicBezTo>
                        <a:pt x="2257" y="4256"/>
                        <a:pt x="1838" y="3614"/>
                        <a:pt x="1820" y="2980"/>
                      </a:cubicBezTo>
                      <a:cubicBezTo>
                        <a:pt x="1811" y="2276"/>
                        <a:pt x="2195" y="1625"/>
                        <a:pt x="2909" y="1134"/>
                      </a:cubicBezTo>
                      <a:cubicBezTo>
                        <a:pt x="3747" y="554"/>
                        <a:pt x="4782" y="224"/>
                        <a:pt x="5745" y="224"/>
                      </a:cubicBezTo>
                      <a:cubicBezTo>
                        <a:pt x="5817" y="224"/>
                        <a:pt x="5879" y="233"/>
                        <a:pt x="5942" y="233"/>
                      </a:cubicBezTo>
                      <a:cubicBezTo>
                        <a:pt x="5951" y="233"/>
                        <a:pt x="5960" y="224"/>
                        <a:pt x="5960" y="224"/>
                      </a:cubicBezTo>
                      <a:cubicBezTo>
                        <a:pt x="5960" y="215"/>
                        <a:pt x="5951" y="206"/>
                        <a:pt x="5951" y="206"/>
                      </a:cubicBezTo>
                      <a:cubicBezTo>
                        <a:pt x="5522" y="72"/>
                        <a:pt x="5148" y="10"/>
                        <a:pt x="47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7" name="Google Shape;12317;p36"/>
                <p:cNvSpPr/>
                <p:nvPr/>
              </p:nvSpPr>
              <p:spPr>
                <a:xfrm>
                  <a:off x="6926793" y="1426825"/>
                  <a:ext cx="263636" cy="236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0" h="4239" extrusionOk="0">
                      <a:moveTo>
                        <a:pt x="4042" y="1"/>
                      </a:moveTo>
                      <a:cubicBezTo>
                        <a:pt x="3453" y="1"/>
                        <a:pt x="2829" y="108"/>
                        <a:pt x="2338" y="286"/>
                      </a:cubicBezTo>
                      <a:cubicBezTo>
                        <a:pt x="1731" y="509"/>
                        <a:pt x="973" y="848"/>
                        <a:pt x="456" y="1509"/>
                      </a:cubicBezTo>
                      <a:cubicBezTo>
                        <a:pt x="125" y="1928"/>
                        <a:pt x="1" y="2508"/>
                        <a:pt x="134" y="3061"/>
                      </a:cubicBezTo>
                      <a:cubicBezTo>
                        <a:pt x="268" y="3587"/>
                        <a:pt x="616" y="4015"/>
                        <a:pt x="1098" y="4238"/>
                      </a:cubicBezTo>
                      <a:lnTo>
                        <a:pt x="1419" y="4238"/>
                      </a:lnTo>
                      <a:cubicBezTo>
                        <a:pt x="1419" y="4238"/>
                        <a:pt x="1428" y="4238"/>
                        <a:pt x="1428" y="4229"/>
                      </a:cubicBezTo>
                      <a:cubicBezTo>
                        <a:pt x="1428" y="4229"/>
                        <a:pt x="1428" y="4221"/>
                        <a:pt x="1428" y="4221"/>
                      </a:cubicBezTo>
                      <a:cubicBezTo>
                        <a:pt x="1027" y="3864"/>
                        <a:pt x="803" y="3373"/>
                        <a:pt x="812" y="2882"/>
                      </a:cubicBezTo>
                      <a:cubicBezTo>
                        <a:pt x="857" y="1214"/>
                        <a:pt x="2623" y="90"/>
                        <a:pt x="4247" y="90"/>
                      </a:cubicBezTo>
                      <a:cubicBezTo>
                        <a:pt x="4399" y="90"/>
                        <a:pt x="4550" y="99"/>
                        <a:pt x="4702" y="117"/>
                      </a:cubicBezTo>
                      <a:cubicBezTo>
                        <a:pt x="4702" y="117"/>
                        <a:pt x="4711" y="117"/>
                        <a:pt x="4711" y="108"/>
                      </a:cubicBezTo>
                      <a:cubicBezTo>
                        <a:pt x="4720" y="99"/>
                        <a:pt x="4711" y="90"/>
                        <a:pt x="4702" y="90"/>
                      </a:cubicBezTo>
                      <a:cubicBezTo>
                        <a:pt x="4648" y="72"/>
                        <a:pt x="4586" y="45"/>
                        <a:pt x="4532" y="28"/>
                      </a:cubicBezTo>
                      <a:cubicBezTo>
                        <a:pt x="4372" y="10"/>
                        <a:pt x="4211" y="1"/>
                        <a:pt x="404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8" name="Google Shape;12318;p36"/>
                <p:cNvSpPr/>
                <p:nvPr/>
              </p:nvSpPr>
              <p:spPr>
                <a:xfrm>
                  <a:off x="6775818" y="1407387"/>
                  <a:ext cx="219789" cy="229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5" h="4105" extrusionOk="0">
                      <a:moveTo>
                        <a:pt x="3917" y="1"/>
                      </a:moveTo>
                      <a:cubicBezTo>
                        <a:pt x="2962" y="54"/>
                        <a:pt x="2043" y="376"/>
                        <a:pt x="1276" y="938"/>
                      </a:cubicBezTo>
                      <a:cubicBezTo>
                        <a:pt x="857" y="1232"/>
                        <a:pt x="1" y="1865"/>
                        <a:pt x="36" y="2668"/>
                      </a:cubicBezTo>
                      <a:cubicBezTo>
                        <a:pt x="81" y="3543"/>
                        <a:pt x="616" y="4105"/>
                        <a:pt x="1383" y="4105"/>
                      </a:cubicBezTo>
                      <a:cubicBezTo>
                        <a:pt x="1464" y="4105"/>
                        <a:pt x="1544" y="4096"/>
                        <a:pt x="1624" y="4087"/>
                      </a:cubicBezTo>
                      <a:cubicBezTo>
                        <a:pt x="1624" y="4087"/>
                        <a:pt x="1633" y="4087"/>
                        <a:pt x="1633" y="4078"/>
                      </a:cubicBezTo>
                      <a:cubicBezTo>
                        <a:pt x="1633" y="4078"/>
                        <a:pt x="1633" y="4069"/>
                        <a:pt x="1633" y="4060"/>
                      </a:cubicBezTo>
                      <a:lnTo>
                        <a:pt x="1615" y="4042"/>
                      </a:lnTo>
                      <a:cubicBezTo>
                        <a:pt x="1597" y="4015"/>
                        <a:pt x="1580" y="3998"/>
                        <a:pt x="1571" y="3980"/>
                      </a:cubicBezTo>
                      <a:cubicBezTo>
                        <a:pt x="982" y="3105"/>
                        <a:pt x="1089" y="2026"/>
                        <a:pt x="1838" y="1286"/>
                      </a:cubicBezTo>
                      <a:cubicBezTo>
                        <a:pt x="2445" y="679"/>
                        <a:pt x="3150" y="260"/>
                        <a:pt x="3926" y="28"/>
                      </a:cubicBezTo>
                      <a:cubicBezTo>
                        <a:pt x="3935" y="28"/>
                        <a:pt x="3935" y="19"/>
                        <a:pt x="3935" y="10"/>
                      </a:cubicBezTo>
                      <a:cubicBezTo>
                        <a:pt x="3935" y="1"/>
                        <a:pt x="3926" y="1"/>
                        <a:pt x="392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9" name="Google Shape;12319;p36"/>
                <p:cNvSpPr/>
                <p:nvPr/>
              </p:nvSpPr>
              <p:spPr>
                <a:xfrm>
                  <a:off x="6978626" y="1448272"/>
                  <a:ext cx="381210" cy="221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5" h="3962" extrusionOk="0">
                      <a:moveTo>
                        <a:pt x="3373" y="0"/>
                      </a:moveTo>
                      <a:cubicBezTo>
                        <a:pt x="2989" y="0"/>
                        <a:pt x="2605" y="72"/>
                        <a:pt x="2240" y="215"/>
                      </a:cubicBezTo>
                      <a:cubicBezTo>
                        <a:pt x="1570" y="473"/>
                        <a:pt x="1062" y="696"/>
                        <a:pt x="705" y="1249"/>
                      </a:cubicBezTo>
                      <a:cubicBezTo>
                        <a:pt x="313" y="1856"/>
                        <a:pt x="0" y="2757"/>
                        <a:pt x="438" y="3328"/>
                      </a:cubicBezTo>
                      <a:cubicBezTo>
                        <a:pt x="634" y="3596"/>
                        <a:pt x="1214" y="3961"/>
                        <a:pt x="1704" y="3961"/>
                      </a:cubicBezTo>
                      <a:cubicBezTo>
                        <a:pt x="1909" y="3961"/>
                        <a:pt x="2079" y="3899"/>
                        <a:pt x="2195" y="3765"/>
                      </a:cubicBezTo>
                      <a:cubicBezTo>
                        <a:pt x="2409" y="3524"/>
                        <a:pt x="2534" y="3301"/>
                        <a:pt x="2561" y="3087"/>
                      </a:cubicBezTo>
                      <a:cubicBezTo>
                        <a:pt x="2587" y="2900"/>
                        <a:pt x="2552" y="2739"/>
                        <a:pt x="2454" y="2623"/>
                      </a:cubicBezTo>
                      <a:cubicBezTo>
                        <a:pt x="2347" y="2507"/>
                        <a:pt x="2186" y="2436"/>
                        <a:pt x="1999" y="2436"/>
                      </a:cubicBezTo>
                      <a:cubicBezTo>
                        <a:pt x="1811" y="2436"/>
                        <a:pt x="1642" y="2516"/>
                        <a:pt x="1553" y="2641"/>
                      </a:cubicBezTo>
                      <a:cubicBezTo>
                        <a:pt x="1463" y="2766"/>
                        <a:pt x="1446" y="2927"/>
                        <a:pt x="1508" y="3105"/>
                      </a:cubicBezTo>
                      <a:cubicBezTo>
                        <a:pt x="1517" y="3132"/>
                        <a:pt x="1508" y="3150"/>
                        <a:pt x="1499" y="3167"/>
                      </a:cubicBezTo>
                      <a:cubicBezTo>
                        <a:pt x="1481" y="3194"/>
                        <a:pt x="1446" y="3203"/>
                        <a:pt x="1419" y="3203"/>
                      </a:cubicBezTo>
                      <a:cubicBezTo>
                        <a:pt x="1401" y="3203"/>
                        <a:pt x="1374" y="3203"/>
                        <a:pt x="1356" y="3167"/>
                      </a:cubicBezTo>
                      <a:cubicBezTo>
                        <a:pt x="1223" y="2909"/>
                        <a:pt x="1214" y="2677"/>
                        <a:pt x="1321" y="2507"/>
                      </a:cubicBezTo>
                      <a:cubicBezTo>
                        <a:pt x="1446" y="2302"/>
                        <a:pt x="1713" y="2186"/>
                        <a:pt x="2025" y="2186"/>
                      </a:cubicBezTo>
                      <a:cubicBezTo>
                        <a:pt x="2329" y="2186"/>
                        <a:pt x="2739" y="2311"/>
                        <a:pt x="2882" y="2686"/>
                      </a:cubicBezTo>
                      <a:cubicBezTo>
                        <a:pt x="2882" y="2686"/>
                        <a:pt x="2891" y="2695"/>
                        <a:pt x="2891" y="2695"/>
                      </a:cubicBezTo>
                      <a:cubicBezTo>
                        <a:pt x="2900" y="2695"/>
                        <a:pt x="2900" y="2695"/>
                        <a:pt x="2909" y="2686"/>
                      </a:cubicBezTo>
                      <a:cubicBezTo>
                        <a:pt x="3123" y="2445"/>
                        <a:pt x="3426" y="2249"/>
                        <a:pt x="3774" y="2124"/>
                      </a:cubicBezTo>
                      <a:cubicBezTo>
                        <a:pt x="4247" y="1963"/>
                        <a:pt x="4737" y="1874"/>
                        <a:pt x="5246" y="1874"/>
                      </a:cubicBezTo>
                      <a:cubicBezTo>
                        <a:pt x="5754" y="1874"/>
                        <a:pt x="6281" y="1963"/>
                        <a:pt x="6807" y="2133"/>
                      </a:cubicBezTo>
                      <a:cubicBezTo>
                        <a:pt x="6816" y="2133"/>
                        <a:pt x="6816" y="2133"/>
                        <a:pt x="6825" y="2124"/>
                      </a:cubicBezTo>
                      <a:cubicBezTo>
                        <a:pt x="6825" y="2124"/>
                        <a:pt x="6825" y="2115"/>
                        <a:pt x="6825" y="2106"/>
                      </a:cubicBezTo>
                      <a:cubicBezTo>
                        <a:pt x="6593" y="1722"/>
                        <a:pt x="6085" y="1000"/>
                        <a:pt x="5237" y="527"/>
                      </a:cubicBezTo>
                      <a:cubicBezTo>
                        <a:pt x="4621" y="179"/>
                        <a:pt x="3997" y="0"/>
                        <a:pt x="33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0" name="Google Shape;12320;p36"/>
                <p:cNvSpPr/>
                <p:nvPr/>
              </p:nvSpPr>
              <p:spPr>
                <a:xfrm>
                  <a:off x="7435070" y="1602709"/>
                  <a:ext cx="309493" cy="116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2080" extrusionOk="0">
                      <a:moveTo>
                        <a:pt x="2382" y="1"/>
                      </a:moveTo>
                      <a:cubicBezTo>
                        <a:pt x="1668" y="1"/>
                        <a:pt x="892" y="46"/>
                        <a:pt x="9" y="153"/>
                      </a:cubicBezTo>
                      <a:cubicBezTo>
                        <a:pt x="9" y="153"/>
                        <a:pt x="0" y="153"/>
                        <a:pt x="0" y="162"/>
                      </a:cubicBezTo>
                      <a:cubicBezTo>
                        <a:pt x="0" y="162"/>
                        <a:pt x="0" y="170"/>
                        <a:pt x="0" y="170"/>
                      </a:cubicBezTo>
                      <a:cubicBezTo>
                        <a:pt x="348" y="536"/>
                        <a:pt x="669" y="1009"/>
                        <a:pt x="946" y="1580"/>
                      </a:cubicBezTo>
                      <a:cubicBezTo>
                        <a:pt x="1142" y="1741"/>
                        <a:pt x="1320" y="1910"/>
                        <a:pt x="1472" y="2080"/>
                      </a:cubicBezTo>
                      <a:lnTo>
                        <a:pt x="1490" y="2080"/>
                      </a:lnTo>
                      <a:cubicBezTo>
                        <a:pt x="2435" y="1544"/>
                        <a:pt x="3221" y="1179"/>
                        <a:pt x="3970" y="938"/>
                      </a:cubicBezTo>
                      <a:cubicBezTo>
                        <a:pt x="4469" y="768"/>
                        <a:pt x="4996" y="617"/>
                        <a:pt x="5531" y="483"/>
                      </a:cubicBezTo>
                      <a:cubicBezTo>
                        <a:pt x="5540" y="483"/>
                        <a:pt x="5540" y="474"/>
                        <a:pt x="5540" y="474"/>
                      </a:cubicBezTo>
                      <a:cubicBezTo>
                        <a:pt x="5540" y="465"/>
                        <a:pt x="5540" y="456"/>
                        <a:pt x="5531" y="456"/>
                      </a:cubicBezTo>
                      <a:cubicBezTo>
                        <a:pt x="5388" y="429"/>
                        <a:pt x="5255" y="385"/>
                        <a:pt x="5112" y="349"/>
                      </a:cubicBezTo>
                      <a:cubicBezTo>
                        <a:pt x="4951" y="304"/>
                        <a:pt x="4791" y="260"/>
                        <a:pt x="4630" y="233"/>
                      </a:cubicBezTo>
                      <a:cubicBezTo>
                        <a:pt x="3997" y="99"/>
                        <a:pt x="3435" y="28"/>
                        <a:pt x="2890" y="10"/>
                      </a:cubicBezTo>
                      <a:cubicBezTo>
                        <a:pt x="2721" y="1"/>
                        <a:pt x="2551" y="1"/>
                        <a:pt x="23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1" name="Google Shape;12321;p36"/>
                <p:cNvSpPr/>
                <p:nvPr/>
              </p:nvSpPr>
              <p:spPr>
                <a:xfrm>
                  <a:off x="6701085" y="1425372"/>
                  <a:ext cx="173430" cy="21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3890" extrusionOk="0">
                      <a:moveTo>
                        <a:pt x="3078" y="0"/>
                      </a:moveTo>
                      <a:cubicBezTo>
                        <a:pt x="2132" y="205"/>
                        <a:pt x="1374" y="580"/>
                        <a:pt x="821" y="1115"/>
                      </a:cubicBezTo>
                      <a:cubicBezTo>
                        <a:pt x="464" y="1481"/>
                        <a:pt x="0" y="2043"/>
                        <a:pt x="206" y="2766"/>
                      </a:cubicBezTo>
                      <a:cubicBezTo>
                        <a:pt x="420" y="3506"/>
                        <a:pt x="848" y="3729"/>
                        <a:pt x="1553" y="3890"/>
                      </a:cubicBezTo>
                      <a:lnTo>
                        <a:pt x="1562" y="3890"/>
                      </a:lnTo>
                      <a:cubicBezTo>
                        <a:pt x="1686" y="3881"/>
                        <a:pt x="1802" y="3872"/>
                        <a:pt x="1927" y="3863"/>
                      </a:cubicBezTo>
                      <a:cubicBezTo>
                        <a:pt x="1936" y="3863"/>
                        <a:pt x="1936" y="3854"/>
                        <a:pt x="1945" y="3845"/>
                      </a:cubicBezTo>
                      <a:cubicBezTo>
                        <a:pt x="1945" y="3845"/>
                        <a:pt x="1936" y="3836"/>
                        <a:pt x="1936" y="3836"/>
                      </a:cubicBezTo>
                      <a:cubicBezTo>
                        <a:pt x="1793" y="3747"/>
                        <a:pt x="1660" y="3622"/>
                        <a:pt x="1553" y="3461"/>
                      </a:cubicBezTo>
                      <a:cubicBezTo>
                        <a:pt x="1169" y="2917"/>
                        <a:pt x="955" y="2088"/>
                        <a:pt x="1463" y="1401"/>
                      </a:cubicBezTo>
                      <a:cubicBezTo>
                        <a:pt x="1892" y="848"/>
                        <a:pt x="2454" y="375"/>
                        <a:pt x="3096" y="27"/>
                      </a:cubicBezTo>
                      <a:cubicBezTo>
                        <a:pt x="3096" y="27"/>
                        <a:pt x="3105" y="18"/>
                        <a:pt x="3096" y="9"/>
                      </a:cubicBezTo>
                      <a:cubicBezTo>
                        <a:pt x="3096" y="9"/>
                        <a:pt x="3087" y="0"/>
                        <a:pt x="30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2" name="Google Shape;12322;p36"/>
                <p:cNvSpPr/>
                <p:nvPr/>
              </p:nvSpPr>
              <p:spPr>
                <a:xfrm>
                  <a:off x="7352349" y="1509544"/>
                  <a:ext cx="584523" cy="114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5" h="2053" extrusionOk="0">
                      <a:moveTo>
                        <a:pt x="2908" y="1"/>
                      </a:moveTo>
                      <a:cubicBezTo>
                        <a:pt x="1927" y="1"/>
                        <a:pt x="955" y="90"/>
                        <a:pt x="9" y="277"/>
                      </a:cubicBezTo>
                      <a:cubicBezTo>
                        <a:pt x="9" y="277"/>
                        <a:pt x="0" y="277"/>
                        <a:pt x="0" y="286"/>
                      </a:cubicBezTo>
                      <a:cubicBezTo>
                        <a:pt x="0" y="286"/>
                        <a:pt x="0" y="295"/>
                        <a:pt x="0" y="295"/>
                      </a:cubicBezTo>
                      <a:cubicBezTo>
                        <a:pt x="170" y="554"/>
                        <a:pt x="268" y="821"/>
                        <a:pt x="312" y="1089"/>
                      </a:cubicBezTo>
                      <a:cubicBezTo>
                        <a:pt x="312" y="1098"/>
                        <a:pt x="312" y="1098"/>
                        <a:pt x="321" y="1098"/>
                      </a:cubicBezTo>
                      <a:cubicBezTo>
                        <a:pt x="384" y="1125"/>
                        <a:pt x="455" y="1152"/>
                        <a:pt x="518" y="1178"/>
                      </a:cubicBezTo>
                      <a:cubicBezTo>
                        <a:pt x="812" y="1294"/>
                        <a:pt x="1097" y="1482"/>
                        <a:pt x="1383" y="1731"/>
                      </a:cubicBezTo>
                      <a:cubicBezTo>
                        <a:pt x="2043" y="1535"/>
                        <a:pt x="2801" y="1446"/>
                        <a:pt x="3702" y="1446"/>
                      </a:cubicBezTo>
                      <a:cubicBezTo>
                        <a:pt x="3997" y="1446"/>
                        <a:pt x="4309" y="1455"/>
                        <a:pt x="4648" y="1473"/>
                      </a:cubicBezTo>
                      <a:cubicBezTo>
                        <a:pt x="5496" y="1526"/>
                        <a:pt x="6655" y="1598"/>
                        <a:pt x="7422" y="2053"/>
                      </a:cubicBezTo>
                      <a:lnTo>
                        <a:pt x="7431" y="2053"/>
                      </a:lnTo>
                      <a:cubicBezTo>
                        <a:pt x="8270" y="1865"/>
                        <a:pt x="9109" y="1731"/>
                        <a:pt x="9929" y="1660"/>
                      </a:cubicBezTo>
                      <a:cubicBezTo>
                        <a:pt x="10090" y="1642"/>
                        <a:pt x="10259" y="1633"/>
                        <a:pt x="10456" y="1615"/>
                      </a:cubicBezTo>
                      <a:cubicBezTo>
                        <a:pt x="10465" y="1615"/>
                        <a:pt x="10465" y="1615"/>
                        <a:pt x="10465" y="1607"/>
                      </a:cubicBezTo>
                      <a:cubicBezTo>
                        <a:pt x="10465" y="1598"/>
                        <a:pt x="10465" y="1589"/>
                        <a:pt x="10456" y="1589"/>
                      </a:cubicBezTo>
                      <a:cubicBezTo>
                        <a:pt x="8805" y="991"/>
                        <a:pt x="7306" y="482"/>
                        <a:pt x="5701" y="224"/>
                      </a:cubicBezTo>
                      <a:cubicBezTo>
                        <a:pt x="4746" y="72"/>
                        <a:pt x="3809" y="1"/>
                        <a:pt x="29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3" name="Google Shape;12323;p36"/>
                <p:cNvSpPr/>
                <p:nvPr/>
              </p:nvSpPr>
              <p:spPr>
                <a:xfrm>
                  <a:off x="7132115" y="1565845"/>
                  <a:ext cx="346357" cy="148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1" h="2660" extrusionOk="0">
                      <a:moveTo>
                        <a:pt x="2650" y="1"/>
                      </a:moveTo>
                      <a:cubicBezTo>
                        <a:pt x="1731" y="1"/>
                        <a:pt x="1080" y="152"/>
                        <a:pt x="616" y="500"/>
                      </a:cubicBezTo>
                      <a:cubicBezTo>
                        <a:pt x="419" y="643"/>
                        <a:pt x="259" y="839"/>
                        <a:pt x="152" y="1062"/>
                      </a:cubicBezTo>
                      <a:cubicBezTo>
                        <a:pt x="134" y="1152"/>
                        <a:pt x="107" y="1241"/>
                        <a:pt x="63" y="1348"/>
                      </a:cubicBezTo>
                      <a:cubicBezTo>
                        <a:pt x="0" y="1651"/>
                        <a:pt x="54" y="1955"/>
                        <a:pt x="223" y="2186"/>
                      </a:cubicBezTo>
                      <a:cubicBezTo>
                        <a:pt x="384" y="2436"/>
                        <a:pt x="651" y="2597"/>
                        <a:pt x="990" y="2659"/>
                      </a:cubicBezTo>
                      <a:lnTo>
                        <a:pt x="999" y="2659"/>
                      </a:lnTo>
                      <a:cubicBezTo>
                        <a:pt x="999" y="2659"/>
                        <a:pt x="999" y="2659"/>
                        <a:pt x="1008" y="2650"/>
                      </a:cubicBezTo>
                      <a:cubicBezTo>
                        <a:pt x="1008" y="2650"/>
                        <a:pt x="1008" y="2641"/>
                        <a:pt x="1008" y="2641"/>
                      </a:cubicBezTo>
                      <a:cubicBezTo>
                        <a:pt x="990" y="2294"/>
                        <a:pt x="1106" y="1990"/>
                        <a:pt x="1356" y="1732"/>
                      </a:cubicBezTo>
                      <a:cubicBezTo>
                        <a:pt x="1740" y="1330"/>
                        <a:pt x="2436" y="1062"/>
                        <a:pt x="3140" y="1062"/>
                      </a:cubicBezTo>
                      <a:cubicBezTo>
                        <a:pt x="3194" y="1062"/>
                        <a:pt x="3247" y="1071"/>
                        <a:pt x="3292" y="1071"/>
                      </a:cubicBezTo>
                      <a:cubicBezTo>
                        <a:pt x="4246" y="1125"/>
                        <a:pt x="5353" y="1526"/>
                        <a:pt x="6173" y="2097"/>
                      </a:cubicBezTo>
                      <a:lnTo>
                        <a:pt x="6191" y="2097"/>
                      </a:lnTo>
                      <a:cubicBezTo>
                        <a:pt x="6200" y="2088"/>
                        <a:pt x="6200" y="2088"/>
                        <a:pt x="6191" y="2079"/>
                      </a:cubicBezTo>
                      <a:cubicBezTo>
                        <a:pt x="5219" y="661"/>
                        <a:pt x="4104" y="1"/>
                        <a:pt x="26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4" name="Google Shape;12324;p36"/>
                <p:cNvSpPr/>
                <p:nvPr/>
              </p:nvSpPr>
              <p:spPr>
                <a:xfrm>
                  <a:off x="6494311" y="1856845"/>
                  <a:ext cx="785824" cy="234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9" h="4203" extrusionOk="0">
                      <a:moveTo>
                        <a:pt x="11482" y="634"/>
                      </a:moveTo>
                      <a:cubicBezTo>
                        <a:pt x="11499" y="634"/>
                        <a:pt x="11526" y="643"/>
                        <a:pt x="11544" y="643"/>
                      </a:cubicBezTo>
                      <a:cubicBezTo>
                        <a:pt x="11562" y="643"/>
                        <a:pt x="11562" y="652"/>
                        <a:pt x="11562" y="652"/>
                      </a:cubicBezTo>
                      <a:cubicBezTo>
                        <a:pt x="11562" y="652"/>
                        <a:pt x="11562" y="661"/>
                        <a:pt x="11544" y="670"/>
                      </a:cubicBezTo>
                      <a:cubicBezTo>
                        <a:pt x="11250" y="688"/>
                        <a:pt x="10955" y="759"/>
                        <a:pt x="10670" y="821"/>
                      </a:cubicBezTo>
                      <a:lnTo>
                        <a:pt x="10509" y="848"/>
                      </a:lnTo>
                      <a:cubicBezTo>
                        <a:pt x="10500" y="848"/>
                        <a:pt x="10491" y="839"/>
                        <a:pt x="10500" y="830"/>
                      </a:cubicBezTo>
                      <a:cubicBezTo>
                        <a:pt x="10572" y="813"/>
                        <a:pt x="10634" y="795"/>
                        <a:pt x="10705" y="777"/>
                      </a:cubicBezTo>
                      <a:cubicBezTo>
                        <a:pt x="10955" y="705"/>
                        <a:pt x="11214" y="634"/>
                        <a:pt x="11482" y="634"/>
                      </a:cubicBezTo>
                      <a:close/>
                      <a:moveTo>
                        <a:pt x="9911" y="1018"/>
                      </a:moveTo>
                      <a:lnTo>
                        <a:pt x="9911" y="1027"/>
                      </a:lnTo>
                      <a:cubicBezTo>
                        <a:pt x="9644" y="1116"/>
                        <a:pt x="9376" y="1205"/>
                        <a:pt x="9117" y="1294"/>
                      </a:cubicBezTo>
                      <a:cubicBezTo>
                        <a:pt x="7494" y="1830"/>
                        <a:pt x="5968" y="2329"/>
                        <a:pt x="4452" y="3123"/>
                      </a:cubicBezTo>
                      <a:cubicBezTo>
                        <a:pt x="4434" y="3123"/>
                        <a:pt x="4434" y="3114"/>
                        <a:pt x="4425" y="3105"/>
                      </a:cubicBezTo>
                      <a:cubicBezTo>
                        <a:pt x="4425" y="3105"/>
                        <a:pt x="4425" y="3096"/>
                        <a:pt x="4434" y="3087"/>
                      </a:cubicBezTo>
                      <a:cubicBezTo>
                        <a:pt x="6013" y="2186"/>
                        <a:pt x="7753" y="1535"/>
                        <a:pt x="9911" y="1018"/>
                      </a:cubicBezTo>
                      <a:close/>
                      <a:moveTo>
                        <a:pt x="14042" y="1"/>
                      </a:moveTo>
                      <a:cubicBezTo>
                        <a:pt x="13328" y="90"/>
                        <a:pt x="12579" y="126"/>
                        <a:pt x="11856" y="161"/>
                      </a:cubicBezTo>
                      <a:cubicBezTo>
                        <a:pt x="10554" y="224"/>
                        <a:pt x="9216" y="295"/>
                        <a:pt x="7958" y="670"/>
                      </a:cubicBezTo>
                      <a:cubicBezTo>
                        <a:pt x="6307" y="1178"/>
                        <a:pt x="4817" y="1651"/>
                        <a:pt x="3354" y="2445"/>
                      </a:cubicBezTo>
                      <a:cubicBezTo>
                        <a:pt x="3087" y="2597"/>
                        <a:pt x="2819" y="2748"/>
                        <a:pt x="2569" y="2891"/>
                      </a:cubicBezTo>
                      <a:cubicBezTo>
                        <a:pt x="2141" y="3141"/>
                        <a:pt x="1704" y="3391"/>
                        <a:pt x="1258" y="3605"/>
                      </a:cubicBezTo>
                      <a:cubicBezTo>
                        <a:pt x="1026" y="3721"/>
                        <a:pt x="785" y="3828"/>
                        <a:pt x="544" y="3935"/>
                      </a:cubicBezTo>
                      <a:cubicBezTo>
                        <a:pt x="366" y="4006"/>
                        <a:pt x="187" y="4087"/>
                        <a:pt x="9" y="4167"/>
                      </a:cubicBezTo>
                      <a:cubicBezTo>
                        <a:pt x="9" y="4176"/>
                        <a:pt x="0" y="4185"/>
                        <a:pt x="9" y="4185"/>
                      </a:cubicBezTo>
                      <a:cubicBezTo>
                        <a:pt x="9" y="4194"/>
                        <a:pt x="9" y="4202"/>
                        <a:pt x="18" y="4202"/>
                      </a:cubicBezTo>
                      <a:lnTo>
                        <a:pt x="312" y="4202"/>
                      </a:lnTo>
                      <a:cubicBezTo>
                        <a:pt x="1008" y="4202"/>
                        <a:pt x="1677" y="4158"/>
                        <a:pt x="2320" y="4087"/>
                      </a:cubicBezTo>
                      <a:cubicBezTo>
                        <a:pt x="4496" y="3819"/>
                        <a:pt x="6736" y="3203"/>
                        <a:pt x="9171" y="2213"/>
                      </a:cubicBezTo>
                      <a:cubicBezTo>
                        <a:pt x="10759" y="1571"/>
                        <a:pt x="12445" y="857"/>
                        <a:pt x="14051" y="27"/>
                      </a:cubicBezTo>
                      <a:cubicBezTo>
                        <a:pt x="14060" y="27"/>
                        <a:pt x="14069" y="19"/>
                        <a:pt x="14060" y="10"/>
                      </a:cubicBezTo>
                      <a:cubicBezTo>
                        <a:pt x="14060" y="1"/>
                        <a:pt x="14051" y="1"/>
                        <a:pt x="140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5" name="Google Shape;12325;p36"/>
                <p:cNvSpPr/>
                <p:nvPr/>
              </p:nvSpPr>
              <p:spPr>
                <a:xfrm>
                  <a:off x="6597419" y="1537974"/>
                  <a:ext cx="117184" cy="125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8" h="2249" extrusionOk="0">
                      <a:moveTo>
                        <a:pt x="1250" y="0"/>
                      </a:moveTo>
                      <a:cubicBezTo>
                        <a:pt x="643" y="161"/>
                        <a:pt x="1" y="723"/>
                        <a:pt x="1" y="1303"/>
                      </a:cubicBezTo>
                      <a:cubicBezTo>
                        <a:pt x="1" y="1722"/>
                        <a:pt x="188" y="2043"/>
                        <a:pt x="545" y="2248"/>
                      </a:cubicBezTo>
                      <a:lnTo>
                        <a:pt x="554" y="2248"/>
                      </a:lnTo>
                      <a:cubicBezTo>
                        <a:pt x="1062" y="2159"/>
                        <a:pt x="1580" y="2079"/>
                        <a:pt x="2088" y="2016"/>
                      </a:cubicBezTo>
                      <a:cubicBezTo>
                        <a:pt x="2097" y="2016"/>
                        <a:pt x="2097" y="2007"/>
                        <a:pt x="2097" y="2007"/>
                      </a:cubicBezTo>
                      <a:cubicBezTo>
                        <a:pt x="2097" y="1999"/>
                        <a:pt x="2097" y="1990"/>
                        <a:pt x="2088" y="1990"/>
                      </a:cubicBezTo>
                      <a:cubicBezTo>
                        <a:pt x="1491" y="1767"/>
                        <a:pt x="1125" y="1151"/>
                        <a:pt x="1169" y="428"/>
                      </a:cubicBezTo>
                      <a:cubicBezTo>
                        <a:pt x="1178" y="295"/>
                        <a:pt x="1205" y="152"/>
                        <a:pt x="1268" y="18"/>
                      </a:cubicBezTo>
                      <a:cubicBezTo>
                        <a:pt x="1268" y="18"/>
                        <a:pt x="1268" y="9"/>
                        <a:pt x="12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6" name="Google Shape;12326;p36"/>
                <p:cNvSpPr/>
                <p:nvPr/>
              </p:nvSpPr>
              <p:spPr>
                <a:xfrm>
                  <a:off x="6668187" y="1485136"/>
                  <a:ext cx="95735" cy="162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4" h="2909" extrusionOk="0">
                      <a:moveTo>
                        <a:pt x="1107" y="1"/>
                      </a:moveTo>
                      <a:cubicBezTo>
                        <a:pt x="1107" y="1"/>
                        <a:pt x="1107" y="1"/>
                        <a:pt x="1107" y="10"/>
                      </a:cubicBezTo>
                      <a:cubicBezTo>
                        <a:pt x="679" y="224"/>
                        <a:pt x="188" y="696"/>
                        <a:pt x="117" y="1214"/>
                      </a:cubicBezTo>
                      <a:cubicBezTo>
                        <a:pt x="1" y="2008"/>
                        <a:pt x="393" y="2597"/>
                        <a:pt x="1232" y="2909"/>
                      </a:cubicBezTo>
                      <a:lnTo>
                        <a:pt x="1241" y="2909"/>
                      </a:lnTo>
                      <a:cubicBezTo>
                        <a:pt x="1392" y="2900"/>
                        <a:pt x="1544" y="2882"/>
                        <a:pt x="1696" y="2864"/>
                      </a:cubicBezTo>
                      <a:cubicBezTo>
                        <a:pt x="1704" y="2864"/>
                        <a:pt x="1713" y="2855"/>
                        <a:pt x="1713" y="2846"/>
                      </a:cubicBezTo>
                      <a:cubicBezTo>
                        <a:pt x="1713" y="2838"/>
                        <a:pt x="1704" y="2838"/>
                        <a:pt x="1696" y="2838"/>
                      </a:cubicBezTo>
                      <a:cubicBezTo>
                        <a:pt x="1330" y="2775"/>
                        <a:pt x="1035" y="2641"/>
                        <a:pt x="750" y="2186"/>
                      </a:cubicBezTo>
                      <a:cubicBezTo>
                        <a:pt x="429" y="1687"/>
                        <a:pt x="464" y="937"/>
                        <a:pt x="830" y="402"/>
                      </a:cubicBezTo>
                      <a:cubicBezTo>
                        <a:pt x="911" y="277"/>
                        <a:pt x="1009" y="152"/>
                        <a:pt x="1125" y="27"/>
                      </a:cubicBezTo>
                      <a:cubicBezTo>
                        <a:pt x="1125" y="27"/>
                        <a:pt x="1125" y="18"/>
                        <a:pt x="1125" y="10"/>
                      </a:cubicBezTo>
                      <a:cubicBezTo>
                        <a:pt x="1116" y="10"/>
                        <a:pt x="1116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7" name="Google Shape;12327;p36"/>
                <p:cNvSpPr/>
                <p:nvPr/>
              </p:nvSpPr>
              <p:spPr>
                <a:xfrm>
                  <a:off x="5916272" y="1636612"/>
                  <a:ext cx="1597565" cy="4544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02" h="8137" extrusionOk="0">
                      <a:moveTo>
                        <a:pt x="6584" y="4336"/>
                      </a:moveTo>
                      <a:lnTo>
                        <a:pt x="6584" y="4345"/>
                      </a:lnTo>
                      <a:cubicBezTo>
                        <a:pt x="6593" y="4345"/>
                        <a:pt x="6602" y="4354"/>
                        <a:pt x="6602" y="4363"/>
                      </a:cubicBezTo>
                      <a:cubicBezTo>
                        <a:pt x="6611" y="4372"/>
                        <a:pt x="6611" y="4390"/>
                        <a:pt x="6593" y="4399"/>
                      </a:cubicBezTo>
                      <a:cubicBezTo>
                        <a:pt x="6540" y="4434"/>
                        <a:pt x="6477" y="4452"/>
                        <a:pt x="6424" y="4479"/>
                      </a:cubicBezTo>
                      <a:cubicBezTo>
                        <a:pt x="6352" y="4515"/>
                        <a:pt x="6272" y="4550"/>
                        <a:pt x="6201" y="4595"/>
                      </a:cubicBezTo>
                      <a:cubicBezTo>
                        <a:pt x="6085" y="4693"/>
                        <a:pt x="5969" y="4764"/>
                        <a:pt x="5844" y="4827"/>
                      </a:cubicBezTo>
                      <a:cubicBezTo>
                        <a:pt x="5835" y="4827"/>
                        <a:pt x="5826" y="4809"/>
                        <a:pt x="5817" y="4800"/>
                      </a:cubicBezTo>
                      <a:cubicBezTo>
                        <a:pt x="5817" y="4791"/>
                        <a:pt x="5817" y="4782"/>
                        <a:pt x="5835" y="4773"/>
                      </a:cubicBezTo>
                      <a:cubicBezTo>
                        <a:pt x="5924" y="4720"/>
                        <a:pt x="6022" y="4657"/>
                        <a:pt x="6103" y="4595"/>
                      </a:cubicBezTo>
                      <a:cubicBezTo>
                        <a:pt x="6254" y="4497"/>
                        <a:pt x="6397" y="4399"/>
                        <a:pt x="6576" y="4345"/>
                      </a:cubicBezTo>
                      <a:lnTo>
                        <a:pt x="6584" y="4336"/>
                      </a:lnTo>
                      <a:close/>
                      <a:moveTo>
                        <a:pt x="5246" y="5148"/>
                      </a:moveTo>
                      <a:lnTo>
                        <a:pt x="5246" y="5166"/>
                      </a:lnTo>
                      <a:lnTo>
                        <a:pt x="5255" y="5175"/>
                      </a:lnTo>
                      <a:cubicBezTo>
                        <a:pt x="5255" y="5175"/>
                        <a:pt x="5264" y="5184"/>
                        <a:pt x="5255" y="5193"/>
                      </a:cubicBezTo>
                      <a:cubicBezTo>
                        <a:pt x="4800" y="5514"/>
                        <a:pt x="4265" y="5888"/>
                        <a:pt x="3685" y="6219"/>
                      </a:cubicBezTo>
                      <a:cubicBezTo>
                        <a:pt x="3676" y="6219"/>
                        <a:pt x="3658" y="6210"/>
                        <a:pt x="3658" y="6201"/>
                      </a:cubicBezTo>
                      <a:cubicBezTo>
                        <a:pt x="3649" y="6192"/>
                        <a:pt x="3658" y="6183"/>
                        <a:pt x="3658" y="6174"/>
                      </a:cubicBezTo>
                      <a:cubicBezTo>
                        <a:pt x="4149" y="5799"/>
                        <a:pt x="4684" y="5451"/>
                        <a:pt x="5237" y="5166"/>
                      </a:cubicBezTo>
                      <a:lnTo>
                        <a:pt x="5246" y="5148"/>
                      </a:lnTo>
                      <a:close/>
                      <a:moveTo>
                        <a:pt x="17959" y="3462"/>
                      </a:moveTo>
                      <a:lnTo>
                        <a:pt x="17959" y="3489"/>
                      </a:lnTo>
                      <a:lnTo>
                        <a:pt x="17638" y="3587"/>
                      </a:lnTo>
                      <a:cubicBezTo>
                        <a:pt x="14836" y="4488"/>
                        <a:pt x="11928" y="5425"/>
                        <a:pt x="9734" y="7414"/>
                      </a:cubicBezTo>
                      <a:cubicBezTo>
                        <a:pt x="11830" y="5282"/>
                        <a:pt x="14926" y="4265"/>
                        <a:pt x="17950" y="3471"/>
                      </a:cubicBezTo>
                      <a:lnTo>
                        <a:pt x="17959" y="3462"/>
                      </a:lnTo>
                      <a:close/>
                      <a:moveTo>
                        <a:pt x="25015" y="1"/>
                      </a:moveTo>
                      <a:cubicBezTo>
                        <a:pt x="24774" y="1"/>
                        <a:pt x="24543" y="27"/>
                        <a:pt x="24328" y="81"/>
                      </a:cubicBezTo>
                      <a:cubicBezTo>
                        <a:pt x="23775" y="233"/>
                        <a:pt x="23124" y="670"/>
                        <a:pt x="23008" y="1196"/>
                      </a:cubicBezTo>
                      <a:cubicBezTo>
                        <a:pt x="22928" y="1517"/>
                        <a:pt x="23062" y="1821"/>
                        <a:pt x="23383" y="2106"/>
                      </a:cubicBezTo>
                      <a:cubicBezTo>
                        <a:pt x="23552" y="2258"/>
                        <a:pt x="23856" y="2347"/>
                        <a:pt x="24177" y="2347"/>
                      </a:cubicBezTo>
                      <a:cubicBezTo>
                        <a:pt x="24578" y="2347"/>
                        <a:pt x="25033" y="2186"/>
                        <a:pt x="25105" y="1722"/>
                      </a:cubicBezTo>
                      <a:cubicBezTo>
                        <a:pt x="25131" y="1535"/>
                        <a:pt x="25096" y="1374"/>
                        <a:pt x="24997" y="1258"/>
                      </a:cubicBezTo>
                      <a:cubicBezTo>
                        <a:pt x="24899" y="1143"/>
                        <a:pt x="24748" y="1080"/>
                        <a:pt x="24578" y="1080"/>
                      </a:cubicBezTo>
                      <a:cubicBezTo>
                        <a:pt x="24373" y="1080"/>
                        <a:pt x="24186" y="1178"/>
                        <a:pt x="24079" y="1348"/>
                      </a:cubicBezTo>
                      <a:cubicBezTo>
                        <a:pt x="24079" y="1357"/>
                        <a:pt x="24070" y="1357"/>
                        <a:pt x="24070" y="1357"/>
                      </a:cubicBezTo>
                      <a:cubicBezTo>
                        <a:pt x="24061" y="1357"/>
                        <a:pt x="24052" y="1357"/>
                        <a:pt x="24052" y="1348"/>
                      </a:cubicBezTo>
                      <a:cubicBezTo>
                        <a:pt x="24043" y="1339"/>
                        <a:pt x="24043" y="1339"/>
                        <a:pt x="24052" y="1330"/>
                      </a:cubicBezTo>
                      <a:cubicBezTo>
                        <a:pt x="24168" y="1071"/>
                        <a:pt x="24364" y="928"/>
                        <a:pt x="24605" y="928"/>
                      </a:cubicBezTo>
                      <a:cubicBezTo>
                        <a:pt x="24828" y="928"/>
                        <a:pt x="25051" y="1053"/>
                        <a:pt x="25185" y="1258"/>
                      </a:cubicBezTo>
                      <a:cubicBezTo>
                        <a:pt x="25328" y="1464"/>
                        <a:pt x="25354" y="1696"/>
                        <a:pt x="25256" y="1928"/>
                      </a:cubicBezTo>
                      <a:cubicBezTo>
                        <a:pt x="25087" y="2365"/>
                        <a:pt x="24694" y="2623"/>
                        <a:pt x="24186" y="2623"/>
                      </a:cubicBezTo>
                      <a:cubicBezTo>
                        <a:pt x="24132" y="2623"/>
                        <a:pt x="24088" y="2614"/>
                        <a:pt x="24034" y="2614"/>
                      </a:cubicBezTo>
                      <a:cubicBezTo>
                        <a:pt x="24025" y="2614"/>
                        <a:pt x="24016" y="2614"/>
                        <a:pt x="24016" y="2623"/>
                      </a:cubicBezTo>
                      <a:cubicBezTo>
                        <a:pt x="23588" y="2606"/>
                        <a:pt x="23169" y="2606"/>
                        <a:pt x="22758" y="2606"/>
                      </a:cubicBezTo>
                      <a:cubicBezTo>
                        <a:pt x="17085" y="2606"/>
                        <a:pt x="12856" y="3676"/>
                        <a:pt x="9457" y="5996"/>
                      </a:cubicBezTo>
                      <a:lnTo>
                        <a:pt x="9439" y="5996"/>
                      </a:lnTo>
                      <a:cubicBezTo>
                        <a:pt x="9421" y="5996"/>
                        <a:pt x="9403" y="5987"/>
                        <a:pt x="9395" y="5969"/>
                      </a:cubicBezTo>
                      <a:cubicBezTo>
                        <a:pt x="9395" y="5960"/>
                        <a:pt x="9395" y="5942"/>
                        <a:pt x="9403" y="5933"/>
                      </a:cubicBezTo>
                      <a:cubicBezTo>
                        <a:pt x="12347" y="3649"/>
                        <a:pt x="16469" y="2391"/>
                        <a:pt x="21001" y="2391"/>
                      </a:cubicBezTo>
                      <a:cubicBezTo>
                        <a:pt x="21857" y="2391"/>
                        <a:pt x="22723" y="2436"/>
                        <a:pt x="23579" y="2525"/>
                      </a:cubicBezTo>
                      <a:cubicBezTo>
                        <a:pt x="23588" y="2525"/>
                        <a:pt x="23597" y="2525"/>
                        <a:pt x="23597" y="2516"/>
                      </a:cubicBezTo>
                      <a:cubicBezTo>
                        <a:pt x="23597" y="2507"/>
                        <a:pt x="23597" y="2498"/>
                        <a:pt x="23588" y="2498"/>
                      </a:cubicBezTo>
                      <a:cubicBezTo>
                        <a:pt x="23204" y="2338"/>
                        <a:pt x="22937" y="2052"/>
                        <a:pt x="22839" y="1705"/>
                      </a:cubicBezTo>
                      <a:cubicBezTo>
                        <a:pt x="22812" y="1624"/>
                        <a:pt x="22794" y="1553"/>
                        <a:pt x="22785" y="1473"/>
                      </a:cubicBezTo>
                      <a:cubicBezTo>
                        <a:pt x="22785" y="1464"/>
                        <a:pt x="22776" y="1464"/>
                        <a:pt x="22776" y="1464"/>
                      </a:cubicBezTo>
                      <a:cubicBezTo>
                        <a:pt x="22714" y="1455"/>
                        <a:pt x="22660" y="1455"/>
                        <a:pt x="22607" y="1446"/>
                      </a:cubicBezTo>
                      <a:lnTo>
                        <a:pt x="22589" y="1446"/>
                      </a:lnTo>
                      <a:cubicBezTo>
                        <a:pt x="22277" y="1437"/>
                        <a:pt x="21964" y="1437"/>
                        <a:pt x="21652" y="1437"/>
                      </a:cubicBezTo>
                      <a:cubicBezTo>
                        <a:pt x="15461" y="1437"/>
                        <a:pt x="9698" y="3212"/>
                        <a:pt x="5434" y="6433"/>
                      </a:cubicBezTo>
                      <a:cubicBezTo>
                        <a:pt x="5425" y="6433"/>
                        <a:pt x="5416" y="6424"/>
                        <a:pt x="5416" y="6406"/>
                      </a:cubicBezTo>
                      <a:cubicBezTo>
                        <a:pt x="7191" y="4827"/>
                        <a:pt x="9368" y="3649"/>
                        <a:pt x="12463" y="2597"/>
                      </a:cubicBezTo>
                      <a:cubicBezTo>
                        <a:pt x="14212" y="1999"/>
                        <a:pt x="15907" y="1597"/>
                        <a:pt x="17647" y="1357"/>
                      </a:cubicBezTo>
                      <a:cubicBezTo>
                        <a:pt x="18369" y="1258"/>
                        <a:pt x="19110" y="1214"/>
                        <a:pt x="19921" y="1214"/>
                      </a:cubicBezTo>
                      <a:cubicBezTo>
                        <a:pt x="20582" y="1214"/>
                        <a:pt x="21277" y="1250"/>
                        <a:pt x="22116" y="1312"/>
                      </a:cubicBezTo>
                      <a:cubicBezTo>
                        <a:pt x="22125" y="1312"/>
                        <a:pt x="22125" y="1303"/>
                        <a:pt x="22125" y="1303"/>
                      </a:cubicBezTo>
                      <a:cubicBezTo>
                        <a:pt x="22134" y="1294"/>
                        <a:pt x="22125" y="1285"/>
                        <a:pt x="22125" y="1285"/>
                      </a:cubicBezTo>
                      <a:cubicBezTo>
                        <a:pt x="21822" y="1125"/>
                        <a:pt x="21625" y="866"/>
                        <a:pt x="21563" y="554"/>
                      </a:cubicBezTo>
                      <a:cubicBezTo>
                        <a:pt x="21554" y="545"/>
                        <a:pt x="21554" y="545"/>
                        <a:pt x="21545" y="545"/>
                      </a:cubicBezTo>
                      <a:lnTo>
                        <a:pt x="21536" y="545"/>
                      </a:lnTo>
                      <a:cubicBezTo>
                        <a:pt x="21304" y="795"/>
                        <a:pt x="20992" y="928"/>
                        <a:pt x="20653" y="928"/>
                      </a:cubicBezTo>
                      <a:cubicBezTo>
                        <a:pt x="20332" y="928"/>
                        <a:pt x="19984" y="804"/>
                        <a:pt x="19672" y="589"/>
                      </a:cubicBezTo>
                      <a:cubicBezTo>
                        <a:pt x="19663" y="598"/>
                        <a:pt x="19663" y="598"/>
                        <a:pt x="19654" y="598"/>
                      </a:cubicBezTo>
                      <a:cubicBezTo>
                        <a:pt x="19368" y="625"/>
                        <a:pt x="19056" y="661"/>
                        <a:pt x="18753" y="661"/>
                      </a:cubicBezTo>
                      <a:cubicBezTo>
                        <a:pt x="18003" y="661"/>
                        <a:pt x="17486" y="473"/>
                        <a:pt x="17120" y="81"/>
                      </a:cubicBezTo>
                      <a:lnTo>
                        <a:pt x="17111" y="81"/>
                      </a:lnTo>
                      <a:cubicBezTo>
                        <a:pt x="16888" y="152"/>
                        <a:pt x="16701" y="188"/>
                        <a:pt x="16522" y="188"/>
                      </a:cubicBezTo>
                      <a:cubicBezTo>
                        <a:pt x="16407" y="188"/>
                        <a:pt x="16291" y="170"/>
                        <a:pt x="16183" y="143"/>
                      </a:cubicBezTo>
                      <a:cubicBezTo>
                        <a:pt x="15755" y="188"/>
                        <a:pt x="13177" y="616"/>
                        <a:pt x="12017" y="884"/>
                      </a:cubicBezTo>
                      <a:cubicBezTo>
                        <a:pt x="11214" y="1071"/>
                        <a:pt x="7762" y="2017"/>
                        <a:pt x="5541" y="3284"/>
                      </a:cubicBezTo>
                      <a:cubicBezTo>
                        <a:pt x="4773" y="3721"/>
                        <a:pt x="4024" y="4229"/>
                        <a:pt x="3293" y="4720"/>
                      </a:cubicBezTo>
                      <a:cubicBezTo>
                        <a:pt x="2249" y="5434"/>
                        <a:pt x="1160" y="6174"/>
                        <a:pt x="10" y="6700"/>
                      </a:cubicBezTo>
                      <a:cubicBezTo>
                        <a:pt x="1" y="6709"/>
                        <a:pt x="1" y="6709"/>
                        <a:pt x="1" y="6718"/>
                      </a:cubicBezTo>
                      <a:cubicBezTo>
                        <a:pt x="1" y="6727"/>
                        <a:pt x="1" y="6727"/>
                        <a:pt x="10" y="6736"/>
                      </a:cubicBezTo>
                      <a:cubicBezTo>
                        <a:pt x="420" y="6888"/>
                        <a:pt x="839" y="7066"/>
                        <a:pt x="1303" y="7262"/>
                      </a:cubicBezTo>
                      <a:cubicBezTo>
                        <a:pt x="1464" y="7182"/>
                        <a:pt x="1651" y="7128"/>
                        <a:pt x="1901" y="7093"/>
                      </a:cubicBezTo>
                      <a:cubicBezTo>
                        <a:pt x="2302" y="7039"/>
                        <a:pt x="2731" y="7004"/>
                        <a:pt x="3177" y="7004"/>
                      </a:cubicBezTo>
                      <a:cubicBezTo>
                        <a:pt x="4131" y="7004"/>
                        <a:pt x="5148" y="7137"/>
                        <a:pt x="6379" y="7423"/>
                      </a:cubicBezTo>
                      <a:cubicBezTo>
                        <a:pt x="6638" y="7476"/>
                        <a:pt x="6888" y="7548"/>
                        <a:pt x="7129" y="7610"/>
                      </a:cubicBezTo>
                      <a:cubicBezTo>
                        <a:pt x="7289" y="7467"/>
                        <a:pt x="7432" y="7343"/>
                        <a:pt x="7575" y="7227"/>
                      </a:cubicBezTo>
                      <a:cubicBezTo>
                        <a:pt x="7708" y="7120"/>
                        <a:pt x="7869" y="7048"/>
                        <a:pt x="8021" y="6968"/>
                      </a:cubicBezTo>
                      <a:cubicBezTo>
                        <a:pt x="8065" y="6950"/>
                        <a:pt x="8101" y="6932"/>
                        <a:pt x="8155" y="6914"/>
                      </a:cubicBezTo>
                      <a:cubicBezTo>
                        <a:pt x="8172" y="6914"/>
                        <a:pt x="8190" y="6923"/>
                        <a:pt x="8190" y="6932"/>
                      </a:cubicBezTo>
                      <a:cubicBezTo>
                        <a:pt x="8190" y="6941"/>
                        <a:pt x="8190" y="6950"/>
                        <a:pt x="8181" y="6959"/>
                      </a:cubicBezTo>
                      <a:cubicBezTo>
                        <a:pt x="8119" y="7013"/>
                        <a:pt x="8065" y="7057"/>
                        <a:pt x="8003" y="7111"/>
                      </a:cubicBezTo>
                      <a:cubicBezTo>
                        <a:pt x="7905" y="7200"/>
                        <a:pt x="7798" y="7298"/>
                        <a:pt x="7691" y="7369"/>
                      </a:cubicBezTo>
                      <a:cubicBezTo>
                        <a:pt x="7566" y="7450"/>
                        <a:pt x="7441" y="7539"/>
                        <a:pt x="7298" y="7637"/>
                      </a:cubicBezTo>
                      <a:cubicBezTo>
                        <a:pt x="7298" y="7646"/>
                        <a:pt x="7289" y="7646"/>
                        <a:pt x="7298" y="7655"/>
                      </a:cubicBezTo>
                      <a:cubicBezTo>
                        <a:pt x="7298" y="7664"/>
                        <a:pt x="7298" y="7664"/>
                        <a:pt x="7307" y="7664"/>
                      </a:cubicBezTo>
                      <a:lnTo>
                        <a:pt x="7361" y="7682"/>
                      </a:lnTo>
                      <a:cubicBezTo>
                        <a:pt x="8039" y="7878"/>
                        <a:pt x="8681" y="8056"/>
                        <a:pt x="9412" y="8101"/>
                      </a:cubicBezTo>
                      <a:cubicBezTo>
                        <a:pt x="9618" y="8119"/>
                        <a:pt x="9823" y="8128"/>
                        <a:pt x="10037" y="8137"/>
                      </a:cubicBezTo>
                      <a:cubicBezTo>
                        <a:pt x="10037" y="8137"/>
                        <a:pt x="10046" y="8137"/>
                        <a:pt x="10046" y="8128"/>
                      </a:cubicBezTo>
                      <a:cubicBezTo>
                        <a:pt x="11214" y="7352"/>
                        <a:pt x="12517" y="6682"/>
                        <a:pt x="13775" y="6040"/>
                      </a:cubicBezTo>
                      <a:lnTo>
                        <a:pt x="14025" y="5906"/>
                      </a:lnTo>
                      <a:cubicBezTo>
                        <a:pt x="15604" y="5095"/>
                        <a:pt x="16942" y="4586"/>
                        <a:pt x="18226" y="4318"/>
                      </a:cubicBezTo>
                      <a:cubicBezTo>
                        <a:pt x="20510" y="3837"/>
                        <a:pt x="22767" y="3747"/>
                        <a:pt x="24881" y="3721"/>
                      </a:cubicBezTo>
                      <a:cubicBezTo>
                        <a:pt x="25310" y="3489"/>
                        <a:pt x="25658" y="3292"/>
                        <a:pt x="25970" y="3105"/>
                      </a:cubicBezTo>
                      <a:cubicBezTo>
                        <a:pt x="26345" y="2891"/>
                        <a:pt x="26719" y="2659"/>
                        <a:pt x="27085" y="2427"/>
                      </a:cubicBezTo>
                      <a:cubicBezTo>
                        <a:pt x="27576" y="2124"/>
                        <a:pt x="28084" y="1812"/>
                        <a:pt x="28602" y="1526"/>
                      </a:cubicBezTo>
                      <a:cubicBezTo>
                        <a:pt x="28602" y="1517"/>
                        <a:pt x="28602" y="1517"/>
                        <a:pt x="28602" y="1508"/>
                      </a:cubicBezTo>
                      <a:cubicBezTo>
                        <a:pt x="28602" y="1508"/>
                        <a:pt x="28602" y="1499"/>
                        <a:pt x="28602" y="1499"/>
                      </a:cubicBezTo>
                      <a:cubicBezTo>
                        <a:pt x="27808" y="777"/>
                        <a:pt x="26345" y="1"/>
                        <a:pt x="2501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8" name="Google Shape;12328;p36"/>
                <p:cNvSpPr/>
                <p:nvPr/>
              </p:nvSpPr>
              <p:spPr>
                <a:xfrm>
                  <a:off x="6563068" y="1568861"/>
                  <a:ext cx="50884" cy="100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1803" extrusionOk="0">
                      <a:moveTo>
                        <a:pt x="678" y="0"/>
                      </a:moveTo>
                      <a:cubicBezTo>
                        <a:pt x="223" y="223"/>
                        <a:pt x="0" y="553"/>
                        <a:pt x="18" y="964"/>
                      </a:cubicBezTo>
                      <a:cubicBezTo>
                        <a:pt x="36" y="1312"/>
                        <a:pt x="232" y="1597"/>
                        <a:pt x="598" y="1802"/>
                      </a:cubicBezTo>
                      <a:lnTo>
                        <a:pt x="607" y="1802"/>
                      </a:lnTo>
                      <a:cubicBezTo>
                        <a:pt x="669" y="1793"/>
                        <a:pt x="741" y="1785"/>
                        <a:pt x="803" y="1767"/>
                      </a:cubicBezTo>
                      <a:lnTo>
                        <a:pt x="901" y="1749"/>
                      </a:lnTo>
                      <a:cubicBezTo>
                        <a:pt x="901" y="1749"/>
                        <a:pt x="910" y="1749"/>
                        <a:pt x="910" y="1740"/>
                      </a:cubicBezTo>
                      <a:cubicBezTo>
                        <a:pt x="910" y="1731"/>
                        <a:pt x="910" y="1722"/>
                        <a:pt x="901" y="1722"/>
                      </a:cubicBezTo>
                      <a:cubicBezTo>
                        <a:pt x="571" y="1508"/>
                        <a:pt x="402" y="1098"/>
                        <a:pt x="446" y="616"/>
                      </a:cubicBezTo>
                      <a:cubicBezTo>
                        <a:pt x="473" y="411"/>
                        <a:pt x="553" y="214"/>
                        <a:pt x="696" y="27"/>
                      </a:cubicBezTo>
                      <a:cubicBezTo>
                        <a:pt x="705" y="18"/>
                        <a:pt x="705" y="18"/>
                        <a:pt x="696" y="9"/>
                      </a:cubicBezTo>
                      <a:cubicBezTo>
                        <a:pt x="696" y="9"/>
                        <a:pt x="696" y="0"/>
                        <a:pt x="6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329" name="Google Shape;12329;p36"/>
              <p:cNvSpPr/>
              <p:nvPr/>
            </p:nvSpPr>
            <p:spPr>
              <a:xfrm>
                <a:off x="7943131" y="4371361"/>
                <a:ext cx="332114" cy="66523"/>
              </a:xfrm>
              <a:custGeom>
                <a:avLst/>
                <a:gdLst/>
                <a:ahLst/>
                <a:cxnLst/>
                <a:rect l="l" t="t" r="r" b="b"/>
                <a:pathLst>
                  <a:path w="5946" h="1191" extrusionOk="0">
                    <a:moveTo>
                      <a:pt x="226" y="1"/>
                    </a:moveTo>
                    <a:cubicBezTo>
                      <a:pt x="175" y="1"/>
                      <a:pt x="124" y="1"/>
                      <a:pt x="72" y="2"/>
                    </a:cubicBezTo>
                    <a:cubicBezTo>
                      <a:pt x="1" y="2"/>
                      <a:pt x="1" y="109"/>
                      <a:pt x="72" y="109"/>
                    </a:cubicBezTo>
                    <a:cubicBezTo>
                      <a:pt x="2044" y="207"/>
                      <a:pt x="3953" y="751"/>
                      <a:pt x="5862" y="1188"/>
                    </a:cubicBezTo>
                    <a:cubicBezTo>
                      <a:pt x="5867" y="1190"/>
                      <a:pt x="5872" y="1191"/>
                      <a:pt x="5877" y="1191"/>
                    </a:cubicBezTo>
                    <a:cubicBezTo>
                      <a:pt x="5922" y="1191"/>
                      <a:pt x="5946" y="1123"/>
                      <a:pt x="5898" y="1099"/>
                    </a:cubicBezTo>
                    <a:cubicBezTo>
                      <a:pt x="5122" y="706"/>
                      <a:pt x="4319" y="564"/>
                      <a:pt x="3471" y="394"/>
                    </a:cubicBezTo>
                    <a:cubicBezTo>
                      <a:pt x="2397" y="181"/>
                      <a:pt x="1331" y="1"/>
                      <a:pt x="2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12330;p36"/>
              <p:cNvSpPr/>
              <p:nvPr/>
            </p:nvSpPr>
            <p:spPr>
              <a:xfrm>
                <a:off x="7133575" y="4475920"/>
                <a:ext cx="1120116" cy="321166"/>
              </a:xfrm>
              <a:custGeom>
                <a:avLst/>
                <a:gdLst/>
                <a:ahLst/>
                <a:cxnLst/>
                <a:rect l="l" t="t" r="r" b="b"/>
                <a:pathLst>
                  <a:path w="20054" h="5750" extrusionOk="0">
                    <a:moveTo>
                      <a:pt x="15952" y="1"/>
                    </a:moveTo>
                    <a:cubicBezTo>
                      <a:pt x="15606" y="1"/>
                      <a:pt x="15259" y="15"/>
                      <a:pt x="14914" y="30"/>
                    </a:cubicBezTo>
                    <a:cubicBezTo>
                      <a:pt x="13112" y="119"/>
                      <a:pt x="11364" y="556"/>
                      <a:pt x="9651" y="1100"/>
                    </a:cubicBezTo>
                    <a:cubicBezTo>
                      <a:pt x="8018" y="1618"/>
                      <a:pt x="6528" y="2305"/>
                      <a:pt x="5012" y="3108"/>
                    </a:cubicBezTo>
                    <a:cubicBezTo>
                      <a:pt x="3406" y="3973"/>
                      <a:pt x="1791" y="5159"/>
                      <a:pt x="34" y="5686"/>
                    </a:cubicBezTo>
                    <a:cubicBezTo>
                      <a:pt x="1" y="5694"/>
                      <a:pt x="14" y="5749"/>
                      <a:pt x="52" y="5749"/>
                    </a:cubicBezTo>
                    <a:cubicBezTo>
                      <a:pt x="55" y="5749"/>
                      <a:pt x="58" y="5749"/>
                      <a:pt x="61" y="5748"/>
                    </a:cubicBezTo>
                    <a:cubicBezTo>
                      <a:pt x="1577" y="5400"/>
                      <a:pt x="2871" y="4508"/>
                      <a:pt x="4236" y="3795"/>
                    </a:cubicBezTo>
                    <a:cubicBezTo>
                      <a:pt x="5770" y="2992"/>
                      <a:pt x="7331" y="2082"/>
                      <a:pt x="9000" y="1582"/>
                    </a:cubicBezTo>
                    <a:cubicBezTo>
                      <a:pt x="10784" y="1047"/>
                      <a:pt x="12497" y="547"/>
                      <a:pt x="14352" y="351"/>
                    </a:cubicBezTo>
                    <a:cubicBezTo>
                      <a:pt x="14865" y="295"/>
                      <a:pt x="15377" y="265"/>
                      <a:pt x="15890" y="265"/>
                    </a:cubicBezTo>
                    <a:cubicBezTo>
                      <a:pt x="16269" y="265"/>
                      <a:pt x="16649" y="281"/>
                      <a:pt x="17029" y="315"/>
                    </a:cubicBezTo>
                    <a:cubicBezTo>
                      <a:pt x="17876" y="396"/>
                      <a:pt x="18991" y="690"/>
                      <a:pt x="19830" y="815"/>
                    </a:cubicBezTo>
                    <a:cubicBezTo>
                      <a:pt x="19832" y="815"/>
                      <a:pt x="19835" y="816"/>
                      <a:pt x="19838" y="816"/>
                    </a:cubicBezTo>
                    <a:cubicBezTo>
                      <a:pt x="19890" y="816"/>
                      <a:pt x="20054" y="753"/>
                      <a:pt x="19535" y="628"/>
                    </a:cubicBezTo>
                    <a:cubicBezTo>
                      <a:pt x="18777" y="431"/>
                      <a:pt x="18099" y="235"/>
                      <a:pt x="17323" y="101"/>
                    </a:cubicBezTo>
                    <a:cubicBezTo>
                      <a:pt x="16870" y="25"/>
                      <a:pt x="16412" y="1"/>
                      <a:pt x="15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12331;p36"/>
              <p:cNvSpPr/>
              <p:nvPr/>
            </p:nvSpPr>
            <p:spPr>
              <a:xfrm>
                <a:off x="7538577" y="4553054"/>
                <a:ext cx="749295" cy="135281"/>
              </a:xfrm>
              <a:custGeom>
                <a:avLst/>
                <a:gdLst/>
                <a:ahLst/>
                <a:cxnLst/>
                <a:rect l="l" t="t" r="r" b="b"/>
                <a:pathLst>
                  <a:path w="13415" h="2422" extrusionOk="0">
                    <a:moveTo>
                      <a:pt x="8811" y="0"/>
                    </a:moveTo>
                    <a:cubicBezTo>
                      <a:pt x="7967" y="0"/>
                      <a:pt x="7118" y="65"/>
                      <a:pt x="6272" y="174"/>
                    </a:cubicBezTo>
                    <a:cubicBezTo>
                      <a:pt x="4050" y="460"/>
                      <a:pt x="1963" y="1138"/>
                      <a:pt x="54" y="2315"/>
                    </a:cubicBezTo>
                    <a:cubicBezTo>
                      <a:pt x="0" y="2346"/>
                      <a:pt x="31" y="2421"/>
                      <a:pt x="80" y="2421"/>
                    </a:cubicBezTo>
                    <a:cubicBezTo>
                      <a:pt x="89" y="2421"/>
                      <a:pt x="98" y="2419"/>
                      <a:pt x="107" y="2414"/>
                    </a:cubicBezTo>
                    <a:cubicBezTo>
                      <a:pt x="2096" y="1254"/>
                      <a:pt x="4282" y="647"/>
                      <a:pt x="6548" y="353"/>
                    </a:cubicBezTo>
                    <a:cubicBezTo>
                      <a:pt x="7337" y="249"/>
                      <a:pt x="8146" y="193"/>
                      <a:pt x="8959" y="193"/>
                    </a:cubicBezTo>
                    <a:cubicBezTo>
                      <a:pt x="10462" y="193"/>
                      <a:pt x="11974" y="385"/>
                      <a:pt x="13382" y="826"/>
                    </a:cubicBezTo>
                    <a:cubicBezTo>
                      <a:pt x="13384" y="826"/>
                      <a:pt x="13386" y="827"/>
                      <a:pt x="13388" y="827"/>
                    </a:cubicBezTo>
                    <a:cubicBezTo>
                      <a:pt x="13410" y="827"/>
                      <a:pt x="13415" y="789"/>
                      <a:pt x="13391" y="781"/>
                    </a:cubicBezTo>
                    <a:cubicBezTo>
                      <a:pt x="11909" y="220"/>
                      <a:pt x="10368" y="0"/>
                      <a:pt x="8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12332;p36"/>
              <p:cNvSpPr/>
              <p:nvPr/>
            </p:nvSpPr>
            <p:spPr>
              <a:xfrm>
                <a:off x="7303261" y="4710507"/>
                <a:ext cx="196219" cy="101153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1811" extrusionOk="0">
                    <a:moveTo>
                      <a:pt x="3476" y="1"/>
                    </a:moveTo>
                    <a:cubicBezTo>
                      <a:pt x="3472" y="1"/>
                      <a:pt x="3468" y="2"/>
                      <a:pt x="3464" y="5"/>
                    </a:cubicBezTo>
                    <a:cubicBezTo>
                      <a:pt x="2384" y="638"/>
                      <a:pt x="1242" y="1209"/>
                      <a:pt x="74" y="1673"/>
                    </a:cubicBezTo>
                    <a:cubicBezTo>
                      <a:pt x="1" y="1697"/>
                      <a:pt x="24" y="1810"/>
                      <a:pt x="89" y="1810"/>
                    </a:cubicBezTo>
                    <a:cubicBezTo>
                      <a:pt x="95" y="1810"/>
                      <a:pt x="102" y="1809"/>
                      <a:pt x="109" y="1807"/>
                    </a:cubicBezTo>
                    <a:cubicBezTo>
                      <a:pt x="1305" y="1343"/>
                      <a:pt x="2438" y="781"/>
                      <a:pt x="3490" y="49"/>
                    </a:cubicBezTo>
                    <a:cubicBezTo>
                      <a:pt x="3513" y="35"/>
                      <a:pt x="3498" y="1"/>
                      <a:pt x="3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12333;p36"/>
              <p:cNvSpPr/>
              <p:nvPr/>
            </p:nvSpPr>
            <p:spPr>
              <a:xfrm>
                <a:off x="6013635" y="4545570"/>
                <a:ext cx="93166" cy="60938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091" extrusionOk="0">
                    <a:moveTo>
                      <a:pt x="1626" y="1"/>
                    </a:moveTo>
                    <a:cubicBezTo>
                      <a:pt x="1621" y="1"/>
                      <a:pt x="1615" y="2"/>
                      <a:pt x="1609" y="5"/>
                    </a:cubicBezTo>
                    <a:cubicBezTo>
                      <a:pt x="1056" y="299"/>
                      <a:pt x="530" y="638"/>
                      <a:pt x="30" y="1022"/>
                    </a:cubicBezTo>
                    <a:cubicBezTo>
                      <a:pt x="1" y="1044"/>
                      <a:pt x="33" y="1091"/>
                      <a:pt x="65" y="1091"/>
                    </a:cubicBezTo>
                    <a:cubicBezTo>
                      <a:pt x="71" y="1091"/>
                      <a:pt x="78" y="1089"/>
                      <a:pt x="84" y="1084"/>
                    </a:cubicBezTo>
                    <a:cubicBezTo>
                      <a:pt x="628" y="781"/>
                      <a:pt x="1137" y="424"/>
                      <a:pt x="1645" y="59"/>
                    </a:cubicBezTo>
                    <a:cubicBezTo>
                      <a:pt x="1668" y="36"/>
                      <a:pt x="1652" y="1"/>
                      <a:pt x="1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12334;p36"/>
              <p:cNvSpPr/>
              <p:nvPr/>
            </p:nvSpPr>
            <p:spPr>
              <a:xfrm>
                <a:off x="6134337" y="4499937"/>
                <a:ext cx="47812" cy="28318"/>
              </a:xfrm>
              <a:custGeom>
                <a:avLst/>
                <a:gdLst/>
                <a:ahLst/>
                <a:cxnLst/>
                <a:rect l="l" t="t" r="r" b="b"/>
                <a:pathLst>
                  <a:path w="856" h="507" extrusionOk="0">
                    <a:moveTo>
                      <a:pt x="797" y="0"/>
                    </a:moveTo>
                    <a:cubicBezTo>
                      <a:pt x="793" y="0"/>
                      <a:pt x="790" y="1"/>
                      <a:pt x="787" y="1"/>
                    </a:cubicBezTo>
                    <a:cubicBezTo>
                      <a:pt x="501" y="91"/>
                      <a:pt x="305" y="296"/>
                      <a:pt x="46" y="430"/>
                    </a:cubicBezTo>
                    <a:cubicBezTo>
                      <a:pt x="1" y="452"/>
                      <a:pt x="26" y="507"/>
                      <a:pt x="67" y="507"/>
                    </a:cubicBezTo>
                    <a:cubicBezTo>
                      <a:pt x="75" y="507"/>
                      <a:pt x="83" y="505"/>
                      <a:pt x="91" y="501"/>
                    </a:cubicBezTo>
                    <a:cubicBezTo>
                      <a:pt x="207" y="438"/>
                      <a:pt x="323" y="358"/>
                      <a:pt x="430" y="278"/>
                    </a:cubicBezTo>
                    <a:cubicBezTo>
                      <a:pt x="555" y="189"/>
                      <a:pt x="697" y="162"/>
                      <a:pt x="822" y="82"/>
                    </a:cubicBezTo>
                    <a:cubicBezTo>
                      <a:pt x="856" y="57"/>
                      <a:pt x="842" y="0"/>
                      <a:pt x="7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12335;p36"/>
              <p:cNvSpPr/>
              <p:nvPr/>
            </p:nvSpPr>
            <p:spPr>
              <a:xfrm>
                <a:off x="6353845" y="4451567"/>
                <a:ext cx="462088" cy="222191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3978" extrusionOk="0">
                    <a:moveTo>
                      <a:pt x="8248" y="1"/>
                    </a:moveTo>
                    <a:cubicBezTo>
                      <a:pt x="8246" y="1"/>
                      <a:pt x="8243" y="1"/>
                      <a:pt x="8240" y="2"/>
                    </a:cubicBezTo>
                    <a:cubicBezTo>
                      <a:pt x="5349" y="751"/>
                      <a:pt x="2165" y="1759"/>
                      <a:pt x="15" y="3945"/>
                    </a:cubicBezTo>
                    <a:cubicBezTo>
                      <a:pt x="1" y="3959"/>
                      <a:pt x="14" y="3978"/>
                      <a:pt x="32" y="3978"/>
                    </a:cubicBezTo>
                    <a:cubicBezTo>
                      <a:pt x="38" y="3978"/>
                      <a:pt x="44" y="3976"/>
                      <a:pt x="50" y="3972"/>
                    </a:cubicBezTo>
                    <a:cubicBezTo>
                      <a:pt x="2307" y="1902"/>
                      <a:pt x="5394" y="957"/>
                      <a:pt x="8249" y="38"/>
                    </a:cubicBezTo>
                    <a:cubicBezTo>
                      <a:pt x="8273" y="30"/>
                      <a:pt x="8268" y="1"/>
                      <a:pt x="82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12336;p36"/>
              <p:cNvSpPr/>
              <p:nvPr/>
            </p:nvSpPr>
            <p:spPr>
              <a:xfrm>
                <a:off x="6635017" y="4534287"/>
                <a:ext cx="309548" cy="119418"/>
              </a:xfrm>
              <a:custGeom>
                <a:avLst/>
                <a:gdLst/>
                <a:ahLst/>
                <a:cxnLst/>
                <a:rect l="l" t="t" r="r" b="b"/>
                <a:pathLst>
                  <a:path w="5542" h="2138" extrusionOk="0">
                    <a:moveTo>
                      <a:pt x="5514" y="1"/>
                    </a:moveTo>
                    <a:cubicBezTo>
                      <a:pt x="5512" y="1"/>
                      <a:pt x="5510" y="1"/>
                      <a:pt x="5507" y="2"/>
                    </a:cubicBezTo>
                    <a:cubicBezTo>
                      <a:pt x="3572" y="466"/>
                      <a:pt x="1761" y="1090"/>
                      <a:pt x="39" y="2072"/>
                    </a:cubicBezTo>
                    <a:cubicBezTo>
                      <a:pt x="0" y="2095"/>
                      <a:pt x="22" y="2138"/>
                      <a:pt x="51" y="2138"/>
                    </a:cubicBezTo>
                    <a:cubicBezTo>
                      <a:pt x="56" y="2138"/>
                      <a:pt x="61" y="2136"/>
                      <a:pt x="66" y="2134"/>
                    </a:cubicBezTo>
                    <a:cubicBezTo>
                      <a:pt x="1823" y="1215"/>
                      <a:pt x="3652" y="671"/>
                      <a:pt x="5525" y="46"/>
                    </a:cubicBezTo>
                    <a:cubicBezTo>
                      <a:pt x="5542" y="38"/>
                      <a:pt x="5536" y="1"/>
                      <a:pt x="55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12337;p36"/>
              <p:cNvSpPr/>
              <p:nvPr/>
            </p:nvSpPr>
            <p:spPr>
              <a:xfrm>
                <a:off x="6973999" y="4513342"/>
                <a:ext cx="62334" cy="13629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44" extrusionOk="0">
                    <a:moveTo>
                      <a:pt x="1006" y="0"/>
                    </a:moveTo>
                    <a:cubicBezTo>
                      <a:pt x="676" y="0"/>
                      <a:pt x="360" y="107"/>
                      <a:pt x="36" y="190"/>
                    </a:cubicBezTo>
                    <a:cubicBezTo>
                      <a:pt x="1" y="198"/>
                      <a:pt x="18" y="243"/>
                      <a:pt x="54" y="243"/>
                    </a:cubicBezTo>
                    <a:cubicBezTo>
                      <a:pt x="393" y="163"/>
                      <a:pt x="732" y="82"/>
                      <a:pt x="1080" y="56"/>
                    </a:cubicBezTo>
                    <a:cubicBezTo>
                      <a:pt x="1116" y="56"/>
                      <a:pt x="1116" y="2"/>
                      <a:pt x="1080" y="2"/>
                    </a:cubicBezTo>
                    <a:cubicBezTo>
                      <a:pt x="1055" y="1"/>
                      <a:pt x="1030" y="0"/>
                      <a:pt x="10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12338;p36"/>
              <p:cNvSpPr/>
              <p:nvPr/>
            </p:nvSpPr>
            <p:spPr>
              <a:xfrm>
                <a:off x="7194401" y="4308358"/>
                <a:ext cx="1064094" cy="271958"/>
              </a:xfrm>
              <a:custGeom>
                <a:avLst/>
                <a:gdLst/>
                <a:ahLst/>
                <a:cxnLst/>
                <a:rect l="l" t="t" r="r" b="b"/>
                <a:pathLst>
                  <a:path w="19051" h="4869" extrusionOk="0">
                    <a:moveTo>
                      <a:pt x="12589" y="0"/>
                    </a:moveTo>
                    <a:cubicBezTo>
                      <a:pt x="10700" y="0"/>
                      <a:pt x="8706" y="464"/>
                      <a:pt x="6947" y="1032"/>
                    </a:cubicBezTo>
                    <a:cubicBezTo>
                      <a:pt x="5520" y="1495"/>
                      <a:pt x="4253" y="2209"/>
                      <a:pt x="3004" y="3021"/>
                    </a:cubicBezTo>
                    <a:cubicBezTo>
                      <a:pt x="2041" y="3645"/>
                      <a:pt x="1068" y="4350"/>
                      <a:pt x="24" y="4832"/>
                    </a:cubicBezTo>
                    <a:cubicBezTo>
                      <a:pt x="1" y="4840"/>
                      <a:pt x="19" y="4869"/>
                      <a:pt x="42" y="4869"/>
                    </a:cubicBezTo>
                    <a:cubicBezTo>
                      <a:pt x="45" y="4869"/>
                      <a:pt x="48" y="4869"/>
                      <a:pt x="51" y="4868"/>
                    </a:cubicBezTo>
                    <a:cubicBezTo>
                      <a:pt x="2397" y="3868"/>
                      <a:pt x="4306" y="2138"/>
                      <a:pt x="6733" y="1281"/>
                    </a:cubicBezTo>
                    <a:cubicBezTo>
                      <a:pt x="8595" y="614"/>
                      <a:pt x="10710" y="183"/>
                      <a:pt x="12701" y="183"/>
                    </a:cubicBezTo>
                    <a:cubicBezTo>
                      <a:pt x="12761" y="183"/>
                      <a:pt x="12820" y="183"/>
                      <a:pt x="12880" y="184"/>
                    </a:cubicBezTo>
                    <a:cubicBezTo>
                      <a:pt x="14967" y="211"/>
                      <a:pt x="17028" y="648"/>
                      <a:pt x="19026" y="1219"/>
                    </a:cubicBezTo>
                    <a:cubicBezTo>
                      <a:pt x="19029" y="1220"/>
                      <a:pt x="19031" y="1221"/>
                      <a:pt x="19033" y="1221"/>
                    </a:cubicBezTo>
                    <a:cubicBezTo>
                      <a:pt x="19046" y="1221"/>
                      <a:pt x="19050" y="1200"/>
                      <a:pt x="19035" y="1192"/>
                    </a:cubicBezTo>
                    <a:cubicBezTo>
                      <a:pt x="17099" y="559"/>
                      <a:pt x="15199" y="122"/>
                      <a:pt x="13156" y="15"/>
                    </a:cubicBezTo>
                    <a:cubicBezTo>
                      <a:pt x="12968" y="5"/>
                      <a:pt x="12779" y="0"/>
                      <a:pt x="125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12339;p36"/>
              <p:cNvSpPr/>
              <p:nvPr/>
            </p:nvSpPr>
            <p:spPr>
              <a:xfrm>
                <a:off x="6800570" y="4613544"/>
                <a:ext cx="304857" cy="115676"/>
              </a:xfrm>
              <a:custGeom>
                <a:avLst/>
                <a:gdLst/>
                <a:ahLst/>
                <a:cxnLst/>
                <a:rect l="l" t="t" r="r" b="b"/>
                <a:pathLst>
                  <a:path w="5458" h="2071" extrusionOk="0">
                    <a:moveTo>
                      <a:pt x="5408" y="0"/>
                    </a:moveTo>
                    <a:cubicBezTo>
                      <a:pt x="5405" y="0"/>
                      <a:pt x="5401" y="0"/>
                      <a:pt x="5398" y="1"/>
                    </a:cubicBezTo>
                    <a:cubicBezTo>
                      <a:pt x="3659" y="768"/>
                      <a:pt x="1901" y="1723"/>
                      <a:pt x="10" y="2053"/>
                    </a:cubicBezTo>
                    <a:cubicBezTo>
                      <a:pt x="1" y="2053"/>
                      <a:pt x="1" y="2071"/>
                      <a:pt x="10" y="2071"/>
                    </a:cubicBezTo>
                    <a:cubicBezTo>
                      <a:pt x="1910" y="1982"/>
                      <a:pt x="3784" y="902"/>
                      <a:pt x="5425" y="55"/>
                    </a:cubicBezTo>
                    <a:cubicBezTo>
                      <a:pt x="5457" y="39"/>
                      <a:pt x="5438" y="0"/>
                      <a:pt x="5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12340;p36"/>
              <p:cNvSpPr/>
              <p:nvPr/>
            </p:nvSpPr>
            <p:spPr>
              <a:xfrm>
                <a:off x="5802561" y="4207485"/>
                <a:ext cx="74287" cy="1150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206" extrusionOk="0">
                    <a:moveTo>
                      <a:pt x="1252" y="0"/>
                    </a:moveTo>
                    <a:cubicBezTo>
                      <a:pt x="1008" y="0"/>
                      <a:pt x="291" y="84"/>
                      <a:pt x="45" y="152"/>
                    </a:cubicBezTo>
                    <a:cubicBezTo>
                      <a:pt x="9" y="161"/>
                      <a:pt x="0" y="206"/>
                      <a:pt x="45" y="206"/>
                    </a:cubicBezTo>
                    <a:cubicBezTo>
                      <a:pt x="223" y="206"/>
                      <a:pt x="1044" y="90"/>
                      <a:pt x="1285" y="63"/>
                    </a:cubicBezTo>
                    <a:cubicBezTo>
                      <a:pt x="1329" y="63"/>
                      <a:pt x="1329" y="1"/>
                      <a:pt x="1285" y="1"/>
                    </a:cubicBezTo>
                    <a:cubicBezTo>
                      <a:pt x="1275" y="0"/>
                      <a:pt x="1264" y="0"/>
                      <a:pt x="1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12341;p36"/>
              <p:cNvSpPr/>
              <p:nvPr/>
            </p:nvSpPr>
            <p:spPr>
              <a:xfrm>
                <a:off x="5514686" y="4416770"/>
                <a:ext cx="553355" cy="72835"/>
              </a:xfrm>
              <a:custGeom>
                <a:avLst/>
                <a:gdLst/>
                <a:ahLst/>
                <a:cxnLst/>
                <a:rect l="l" t="t" r="r" b="b"/>
                <a:pathLst>
                  <a:path w="9907" h="1304" extrusionOk="0">
                    <a:moveTo>
                      <a:pt x="6509" y="0"/>
                    </a:moveTo>
                    <a:cubicBezTo>
                      <a:pt x="6091" y="0"/>
                      <a:pt x="5669" y="18"/>
                      <a:pt x="5243" y="54"/>
                    </a:cubicBezTo>
                    <a:cubicBezTo>
                      <a:pt x="3397" y="215"/>
                      <a:pt x="1764" y="598"/>
                      <a:pt x="33" y="1249"/>
                    </a:cubicBezTo>
                    <a:cubicBezTo>
                      <a:pt x="0" y="1258"/>
                      <a:pt x="6" y="1304"/>
                      <a:pt x="35" y="1304"/>
                    </a:cubicBezTo>
                    <a:cubicBezTo>
                      <a:pt x="37" y="1304"/>
                      <a:pt x="40" y="1304"/>
                      <a:pt x="42" y="1303"/>
                    </a:cubicBezTo>
                    <a:cubicBezTo>
                      <a:pt x="1755" y="723"/>
                      <a:pt x="3432" y="313"/>
                      <a:pt x="5243" y="206"/>
                    </a:cubicBezTo>
                    <a:cubicBezTo>
                      <a:pt x="5535" y="191"/>
                      <a:pt x="5824" y="184"/>
                      <a:pt x="6111" y="184"/>
                    </a:cubicBezTo>
                    <a:cubicBezTo>
                      <a:pt x="7367" y="184"/>
                      <a:pt x="8584" y="311"/>
                      <a:pt x="9856" y="420"/>
                    </a:cubicBezTo>
                    <a:cubicBezTo>
                      <a:pt x="9858" y="420"/>
                      <a:pt x="9860" y="420"/>
                      <a:pt x="9862" y="420"/>
                    </a:cubicBezTo>
                    <a:cubicBezTo>
                      <a:pt x="9901" y="420"/>
                      <a:pt x="9907" y="348"/>
                      <a:pt x="9864" y="339"/>
                    </a:cubicBezTo>
                    <a:cubicBezTo>
                      <a:pt x="8740" y="125"/>
                      <a:pt x="7634" y="0"/>
                      <a:pt x="6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12342;p36"/>
              <p:cNvSpPr/>
              <p:nvPr/>
            </p:nvSpPr>
            <p:spPr>
              <a:xfrm>
                <a:off x="4795000" y="4649291"/>
                <a:ext cx="976178" cy="173262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3102" extrusionOk="0">
                    <a:moveTo>
                      <a:pt x="13301" y="0"/>
                    </a:moveTo>
                    <a:cubicBezTo>
                      <a:pt x="11917" y="0"/>
                      <a:pt x="10534" y="190"/>
                      <a:pt x="9234" y="583"/>
                    </a:cubicBezTo>
                    <a:cubicBezTo>
                      <a:pt x="7717" y="1047"/>
                      <a:pt x="6246" y="1645"/>
                      <a:pt x="4720" y="2073"/>
                    </a:cubicBezTo>
                    <a:cubicBezTo>
                      <a:pt x="4024" y="2270"/>
                      <a:pt x="3310" y="2519"/>
                      <a:pt x="2606" y="2662"/>
                    </a:cubicBezTo>
                    <a:cubicBezTo>
                      <a:pt x="1911" y="2799"/>
                      <a:pt x="1119" y="3022"/>
                      <a:pt x="396" y="3022"/>
                    </a:cubicBezTo>
                    <a:cubicBezTo>
                      <a:pt x="274" y="3022"/>
                      <a:pt x="154" y="3015"/>
                      <a:pt x="36" y="3001"/>
                    </a:cubicBezTo>
                    <a:cubicBezTo>
                      <a:pt x="10" y="3001"/>
                      <a:pt x="1" y="3055"/>
                      <a:pt x="28" y="3064"/>
                    </a:cubicBezTo>
                    <a:cubicBezTo>
                      <a:pt x="186" y="3091"/>
                      <a:pt x="341" y="3102"/>
                      <a:pt x="494" y="3102"/>
                    </a:cubicBezTo>
                    <a:cubicBezTo>
                      <a:pt x="1051" y="3102"/>
                      <a:pt x="1586" y="2955"/>
                      <a:pt x="2160" y="2885"/>
                    </a:cubicBezTo>
                    <a:cubicBezTo>
                      <a:pt x="2811" y="2796"/>
                      <a:pt x="3400" y="2591"/>
                      <a:pt x="4033" y="2430"/>
                    </a:cubicBezTo>
                    <a:cubicBezTo>
                      <a:pt x="5559" y="2029"/>
                      <a:pt x="7031" y="1484"/>
                      <a:pt x="8538" y="1021"/>
                    </a:cubicBezTo>
                    <a:cubicBezTo>
                      <a:pt x="10073" y="548"/>
                      <a:pt x="11678" y="209"/>
                      <a:pt x="13302" y="209"/>
                    </a:cubicBezTo>
                    <a:cubicBezTo>
                      <a:pt x="13998" y="218"/>
                      <a:pt x="14712" y="236"/>
                      <a:pt x="15398" y="298"/>
                    </a:cubicBezTo>
                    <a:cubicBezTo>
                      <a:pt x="16094" y="352"/>
                      <a:pt x="16746" y="557"/>
                      <a:pt x="17432" y="637"/>
                    </a:cubicBezTo>
                    <a:cubicBezTo>
                      <a:pt x="17435" y="638"/>
                      <a:pt x="17438" y="638"/>
                      <a:pt x="17441" y="638"/>
                    </a:cubicBezTo>
                    <a:cubicBezTo>
                      <a:pt x="17477" y="638"/>
                      <a:pt x="17475" y="583"/>
                      <a:pt x="17441" y="575"/>
                    </a:cubicBezTo>
                    <a:cubicBezTo>
                      <a:pt x="16119" y="197"/>
                      <a:pt x="14710" y="0"/>
                      <a:pt x="133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12343;p36"/>
              <p:cNvSpPr/>
              <p:nvPr/>
            </p:nvSpPr>
            <p:spPr>
              <a:xfrm>
                <a:off x="4935027" y="4645884"/>
                <a:ext cx="259502" cy="61440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1100" extrusionOk="0">
                    <a:moveTo>
                      <a:pt x="4621" y="1"/>
                    </a:moveTo>
                    <a:cubicBezTo>
                      <a:pt x="4618" y="1"/>
                      <a:pt x="4616" y="1"/>
                      <a:pt x="4613" y="2"/>
                    </a:cubicBezTo>
                    <a:cubicBezTo>
                      <a:pt x="3176" y="457"/>
                      <a:pt x="1580" y="1010"/>
                      <a:pt x="54" y="1019"/>
                    </a:cubicBezTo>
                    <a:cubicBezTo>
                      <a:pt x="1" y="1019"/>
                      <a:pt x="1" y="1099"/>
                      <a:pt x="54" y="1099"/>
                    </a:cubicBezTo>
                    <a:cubicBezTo>
                      <a:pt x="1589" y="1099"/>
                      <a:pt x="3212" y="591"/>
                      <a:pt x="4622" y="38"/>
                    </a:cubicBezTo>
                    <a:cubicBezTo>
                      <a:pt x="4646" y="30"/>
                      <a:pt x="4641" y="1"/>
                      <a:pt x="4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12344;p36"/>
              <p:cNvSpPr/>
              <p:nvPr/>
            </p:nvSpPr>
            <p:spPr>
              <a:xfrm>
                <a:off x="5091699" y="4018475"/>
                <a:ext cx="3221772" cy="819002"/>
              </a:xfrm>
              <a:custGeom>
                <a:avLst/>
                <a:gdLst/>
                <a:ahLst/>
                <a:cxnLst/>
                <a:rect l="l" t="t" r="r" b="b"/>
                <a:pathLst>
                  <a:path w="57681" h="14663" extrusionOk="0">
                    <a:moveTo>
                      <a:pt x="41503" y="2032"/>
                    </a:moveTo>
                    <a:cubicBezTo>
                      <a:pt x="42427" y="2032"/>
                      <a:pt x="43354" y="2112"/>
                      <a:pt x="44290" y="2261"/>
                    </a:cubicBezTo>
                    <a:cubicBezTo>
                      <a:pt x="45949" y="2519"/>
                      <a:pt x="47484" y="3055"/>
                      <a:pt x="49054" y="3617"/>
                    </a:cubicBezTo>
                    <a:cubicBezTo>
                      <a:pt x="48875" y="3626"/>
                      <a:pt x="48706" y="3643"/>
                      <a:pt x="48527" y="3661"/>
                    </a:cubicBezTo>
                    <a:cubicBezTo>
                      <a:pt x="47689" y="3733"/>
                      <a:pt x="46850" y="3875"/>
                      <a:pt x="46029" y="4054"/>
                    </a:cubicBezTo>
                    <a:cubicBezTo>
                      <a:pt x="45262" y="3599"/>
                      <a:pt x="44094" y="3527"/>
                      <a:pt x="43246" y="3474"/>
                    </a:cubicBezTo>
                    <a:cubicBezTo>
                      <a:pt x="42938" y="3456"/>
                      <a:pt x="42625" y="3445"/>
                      <a:pt x="42310" y="3445"/>
                    </a:cubicBezTo>
                    <a:cubicBezTo>
                      <a:pt x="41519" y="3445"/>
                      <a:pt x="40718" y="3516"/>
                      <a:pt x="39972" y="3733"/>
                    </a:cubicBezTo>
                    <a:cubicBezTo>
                      <a:pt x="39722" y="3501"/>
                      <a:pt x="39437" y="3304"/>
                      <a:pt x="39116" y="3179"/>
                    </a:cubicBezTo>
                    <a:cubicBezTo>
                      <a:pt x="39053" y="3153"/>
                      <a:pt x="38991" y="3126"/>
                      <a:pt x="38928" y="3108"/>
                    </a:cubicBezTo>
                    <a:cubicBezTo>
                      <a:pt x="38884" y="2814"/>
                      <a:pt x="38768" y="2546"/>
                      <a:pt x="38616" y="2305"/>
                    </a:cubicBezTo>
                    <a:cubicBezTo>
                      <a:pt x="39581" y="2119"/>
                      <a:pt x="40541" y="2032"/>
                      <a:pt x="41503" y="2032"/>
                    </a:cubicBezTo>
                    <a:close/>
                    <a:moveTo>
                      <a:pt x="32202" y="200"/>
                    </a:moveTo>
                    <a:lnTo>
                      <a:pt x="32202" y="200"/>
                    </a:lnTo>
                    <a:cubicBezTo>
                      <a:pt x="31452" y="423"/>
                      <a:pt x="30739" y="842"/>
                      <a:pt x="30105" y="1467"/>
                    </a:cubicBezTo>
                    <a:cubicBezTo>
                      <a:pt x="29347" y="2207"/>
                      <a:pt x="29249" y="3304"/>
                      <a:pt x="29829" y="4170"/>
                    </a:cubicBezTo>
                    <a:cubicBezTo>
                      <a:pt x="29847" y="4205"/>
                      <a:pt x="29873" y="4232"/>
                      <a:pt x="29900" y="4259"/>
                    </a:cubicBezTo>
                    <a:cubicBezTo>
                      <a:pt x="29816" y="4271"/>
                      <a:pt x="29735" y="4278"/>
                      <a:pt x="29656" y="4278"/>
                    </a:cubicBezTo>
                    <a:cubicBezTo>
                      <a:pt x="28896" y="4278"/>
                      <a:pt x="28379" y="3706"/>
                      <a:pt x="28330" y="2849"/>
                    </a:cubicBezTo>
                    <a:cubicBezTo>
                      <a:pt x="28294" y="2100"/>
                      <a:pt x="29017" y="1529"/>
                      <a:pt x="29561" y="1137"/>
                    </a:cubicBezTo>
                    <a:cubicBezTo>
                      <a:pt x="30337" y="566"/>
                      <a:pt x="31247" y="253"/>
                      <a:pt x="32202" y="200"/>
                    </a:cubicBezTo>
                    <a:close/>
                    <a:moveTo>
                      <a:pt x="30025" y="530"/>
                    </a:moveTo>
                    <a:cubicBezTo>
                      <a:pt x="29383" y="869"/>
                      <a:pt x="28812" y="1351"/>
                      <a:pt x="28392" y="1904"/>
                    </a:cubicBezTo>
                    <a:cubicBezTo>
                      <a:pt x="27902" y="2546"/>
                      <a:pt x="28045" y="3358"/>
                      <a:pt x="28473" y="3982"/>
                    </a:cubicBezTo>
                    <a:cubicBezTo>
                      <a:pt x="28589" y="4152"/>
                      <a:pt x="28723" y="4268"/>
                      <a:pt x="28865" y="4357"/>
                    </a:cubicBezTo>
                    <a:cubicBezTo>
                      <a:pt x="28740" y="4366"/>
                      <a:pt x="28616" y="4375"/>
                      <a:pt x="28500" y="4384"/>
                    </a:cubicBezTo>
                    <a:cubicBezTo>
                      <a:pt x="27813" y="4232"/>
                      <a:pt x="27375" y="4018"/>
                      <a:pt x="27161" y="3269"/>
                    </a:cubicBezTo>
                    <a:cubicBezTo>
                      <a:pt x="26974" y="2617"/>
                      <a:pt x="27340" y="2073"/>
                      <a:pt x="27777" y="1636"/>
                    </a:cubicBezTo>
                    <a:cubicBezTo>
                      <a:pt x="28384" y="1038"/>
                      <a:pt x="29195" y="699"/>
                      <a:pt x="30025" y="530"/>
                    </a:cubicBezTo>
                    <a:close/>
                    <a:moveTo>
                      <a:pt x="11341" y="3621"/>
                    </a:moveTo>
                    <a:cubicBezTo>
                      <a:pt x="11537" y="3621"/>
                      <a:pt x="11737" y="3637"/>
                      <a:pt x="11942" y="3670"/>
                    </a:cubicBezTo>
                    <a:cubicBezTo>
                      <a:pt x="12335" y="3733"/>
                      <a:pt x="12611" y="3938"/>
                      <a:pt x="12798" y="4223"/>
                    </a:cubicBezTo>
                    <a:cubicBezTo>
                      <a:pt x="12807" y="4241"/>
                      <a:pt x="12816" y="4250"/>
                      <a:pt x="12825" y="4259"/>
                    </a:cubicBezTo>
                    <a:cubicBezTo>
                      <a:pt x="12477" y="4304"/>
                      <a:pt x="12129" y="4357"/>
                      <a:pt x="11781" y="4428"/>
                    </a:cubicBezTo>
                    <a:cubicBezTo>
                      <a:pt x="11612" y="3973"/>
                      <a:pt x="11005" y="3902"/>
                      <a:pt x="10577" y="3893"/>
                    </a:cubicBezTo>
                    <a:cubicBezTo>
                      <a:pt x="10547" y="3892"/>
                      <a:pt x="10518" y="3892"/>
                      <a:pt x="10488" y="3892"/>
                    </a:cubicBezTo>
                    <a:cubicBezTo>
                      <a:pt x="10232" y="3892"/>
                      <a:pt x="10007" y="3926"/>
                      <a:pt x="9783" y="3982"/>
                    </a:cubicBezTo>
                    <a:cubicBezTo>
                      <a:pt x="10282" y="3746"/>
                      <a:pt x="10795" y="3621"/>
                      <a:pt x="11341" y="3621"/>
                    </a:cubicBezTo>
                    <a:close/>
                    <a:moveTo>
                      <a:pt x="27456" y="1600"/>
                    </a:moveTo>
                    <a:lnTo>
                      <a:pt x="27456" y="1600"/>
                    </a:lnTo>
                    <a:cubicBezTo>
                      <a:pt x="27349" y="1716"/>
                      <a:pt x="27251" y="1841"/>
                      <a:pt x="27161" y="1975"/>
                    </a:cubicBezTo>
                    <a:cubicBezTo>
                      <a:pt x="26822" y="2475"/>
                      <a:pt x="26751" y="3242"/>
                      <a:pt x="27090" y="3777"/>
                    </a:cubicBezTo>
                    <a:cubicBezTo>
                      <a:pt x="27367" y="4223"/>
                      <a:pt x="27652" y="4366"/>
                      <a:pt x="28045" y="4428"/>
                    </a:cubicBezTo>
                    <a:cubicBezTo>
                      <a:pt x="27893" y="4446"/>
                      <a:pt x="27741" y="4455"/>
                      <a:pt x="27590" y="4473"/>
                    </a:cubicBezTo>
                    <a:cubicBezTo>
                      <a:pt x="26849" y="4196"/>
                      <a:pt x="26358" y="3670"/>
                      <a:pt x="26474" y="2796"/>
                    </a:cubicBezTo>
                    <a:cubicBezTo>
                      <a:pt x="26546" y="2314"/>
                      <a:pt x="26992" y="1832"/>
                      <a:pt x="27456" y="1600"/>
                    </a:cubicBezTo>
                    <a:close/>
                    <a:moveTo>
                      <a:pt x="33787" y="208"/>
                    </a:moveTo>
                    <a:cubicBezTo>
                      <a:pt x="33818" y="208"/>
                      <a:pt x="33848" y="208"/>
                      <a:pt x="33879" y="209"/>
                    </a:cubicBezTo>
                    <a:cubicBezTo>
                      <a:pt x="34289" y="218"/>
                      <a:pt x="34673" y="298"/>
                      <a:pt x="35039" y="414"/>
                    </a:cubicBezTo>
                    <a:cubicBezTo>
                      <a:pt x="34971" y="411"/>
                      <a:pt x="34902" y="409"/>
                      <a:pt x="34834" y="409"/>
                    </a:cubicBezTo>
                    <a:cubicBezTo>
                      <a:pt x="33826" y="409"/>
                      <a:pt x="32790" y="772"/>
                      <a:pt x="31997" y="1315"/>
                    </a:cubicBezTo>
                    <a:cubicBezTo>
                      <a:pt x="31363" y="1752"/>
                      <a:pt x="30890" y="2394"/>
                      <a:pt x="30908" y="3179"/>
                    </a:cubicBezTo>
                    <a:cubicBezTo>
                      <a:pt x="30917" y="3831"/>
                      <a:pt x="31363" y="4473"/>
                      <a:pt x="31943" y="4750"/>
                    </a:cubicBezTo>
                    <a:cubicBezTo>
                      <a:pt x="31176" y="4714"/>
                      <a:pt x="30453" y="4580"/>
                      <a:pt x="29980" y="3840"/>
                    </a:cubicBezTo>
                    <a:cubicBezTo>
                      <a:pt x="29240" y="2680"/>
                      <a:pt x="30284" y="1574"/>
                      <a:pt x="31185" y="976"/>
                    </a:cubicBezTo>
                    <a:cubicBezTo>
                      <a:pt x="31944" y="467"/>
                      <a:pt x="32871" y="208"/>
                      <a:pt x="33787" y="208"/>
                    </a:cubicBezTo>
                    <a:close/>
                    <a:moveTo>
                      <a:pt x="26332" y="2537"/>
                    </a:moveTo>
                    <a:lnTo>
                      <a:pt x="26332" y="2537"/>
                    </a:lnTo>
                    <a:cubicBezTo>
                      <a:pt x="26278" y="2671"/>
                      <a:pt x="26243" y="2814"/>
                      <a:pt x="26234" y="2948"/>
                    </a:cubicBezTo>
                    <a:cubicBezTo>
                      <a:pt x="26189" y="3679"/>
                      <a:pt x="26555" y="4295"/>
                      <a:pt x="27170" y="4527"/>
                    </a:cubicBezTo>
                    <a:cubicBezTo>
                      <a:pt x="26653" y="4589"/>
                      <a:pt x="26144" y="4669"/>
                      <a:pt x="25636" y="4759"/>
                    </a:cubicBezTo>
                    <a:cubicBezTo>
                      <a:pt x="25306" y="4571"/>
                      <a:pt x="25101" y="4259"/>
                      <a:pt x="25101" y="3831"/>
                    </a:cubicBezTo>
                    <a:cubicBezTo>
                      <a:pt x="25092" y="3233"/>
                      <a:pt x="25761" y="2689"/>
                      <a:pt x="26332" y="2537"/>
                    </a:cubicBezTo>
                    <a:close/>
                    <a:moveTo>
                      <a:pt x="35003" y="548"/>
                    </a:moveTo>
                    <a:cubicBezTo>
                      <a:pt x="35172" y="548"/>
                      <a:pt x="35340" y="557"/>
                      <a:pt x="35503" y="575"/>
                    </a:cubicBezTo>
                    <a:cubicBezTo>
                      <a:pt x="35565" y="592"/>
                      <a:pt x="35619" y="619"/>
                      <a:pt x="35681" y="637"/>
                    </a:cubicBezTo>
                    <a:cubicBezTo>
                      <a:pt x="35538" y="618"/>
                      <a:pt x="35391" y="609"/>
                      <a:pt x="35242" y="609"/>
                    </a:cubicBezTo>
                    <a:cubicBezTo>
                      <a:pt x="33648" y="609"/>
                      <a:pt x="31823" y="1682"/>
                      <a:pt x="31782" y="3411"/>
                    </a:cubicBezTo>
                    <a:cubicBezTo>
                      <a:pt x="31765" y="3947"/>
                      <a:pt x="32023" y="4428"/>
                      <a:pt x="32398" y="4759"/>
                    </a:cubicBezTo>
                    <a:lnTo>
                      <a:pt x="32077" y="4759"/>
                    </a:lnTo>
                    <a:cubicBezTo>
                      <a:pt x="31042" y="4286"/>
                      <a:pt x="30774" y="2912"/>
                      <a:pt x="31443" y="2047"/>
                    </a:cubicBezTo>
                    <a:cubicBezTo>
                      <a:pt x="31925" y="1440"/>
                      <a:pt x="32612" y="1092"/>
                      <a:pt x="33326" y="833"/>
                    </a:cubicBezTo>
                    <a:cubicBezTo>
                      <a:pt x="33804" y="653"/>
                      <a:pt x="34412" y="548"/>
                      <a:pt x="35003" y="548"/>
                    </a:cubicBezTo>
                    <a:close/>
                    <a:moveTo>
                      <a:pt x="25154" y="3099"/>
                    </a:moveTo>
                    <a:lnTo>
                      <a:pt x="25154" y="3099"/>
                    </a:lnTo>
                    <a:cubicBezTo>
                      <a:pt x="25020" y="3269"/>
                      <a:pt x="24922" y="3474"/>
                      <a:pt x="24904" y="3697"/>
                    </a:cubicBezTo>
                    <a:cubicBezTo>
                      <a:pt x="24851" y="4170"/>
                      <a:pt x="25020" y="4598"/>
                      <a:pt x="25359" y="4812"/>
                    </a:cubicBezTo>
                    <a:cubicBezTo>
                      <a:pt x="25261" y="4830"/>
                      <a:pt x="25163" y="4848"/>
                      <a:pt x="25074" y="4866"/>
                    </a:cubicBezTo>
                    <a:cubicBezTo>
                      <a:pt x="24762" y="4696"/>
                      <a:pt x="24521" y="4428"/>
                      <a:pt x="24503" y="4045"/>
                    </a:cubicBezTo>
                    <a:cubicBezTo>
                      <a:pt x="24476" y="3572"/>
                      <a:pt x="24779" y="3278"/>
                      <a:pt x="25154" y="3099"/>
                    </a:cubicBezTo>
                    <a:close/>
                    <a:moveTo>
                      <a:pt x="35278" y="939"/>
                    </a:moveTo>
                    <a:cubicBezTo>
                      <a:pt x="35921" y="939"/>
                      <a:pt x="36555" y="1131"/>
                      <a:pt x="37135" y="1458"/>
                    </a:cubicBezTo>
                    <a:cubicBezTo>
                      <a:pt x="37992" y="1939"/>
                      <a:pt x="38500" y="2671"/>
                      <a:pt x="38714" y="3037"/>
                    </a:cubicBezTo>
                    <a:cubicBezTo>
                      <a:pt x="38200" y="2870"/>
                      <a:pt x="37673" y="2778"/>
                      <a:pt x="37144" y="2778"/>
                    </a:cubicBezTo>
                    <a:cubicBezTo>
                      <a:pt x="36656" y="2778"/>
                      <a:pt x="36165" y="2856"/>
                      <a:pt x="35681" y="3028"/>
                    </a:cubicBezTo>
                    <a:cubicBezTo>
                      <a:pt x="35342" y="3153"/>
                      <a:pt x="35030" y="3340"/>
                      <a:pt x="34798" y="3599"/>
                    </a:cubicBezTo>
                    <a:cubicBezTo>
                      <a:pt x="34667" y="3253"/>
                      <a:pt x="34290" y="3087"/>
                      <a:pt x="33928" y="3087"/>
                    </a:cubicBezTo>
                    <a:cubicBezTo>
                      <a:pt x="33405" y="3087"/>
                      <a:pt x="32913" y="3435"/>
                      <a:pt x="33246" y="4089"/>
                    </a:cubicBezTo>
                    <a:cubicBezTo>
                      <a:pt x="33264" y="4124"/>
                      <a:pt x="33296" y="4138"/>
                      <a:pt x="33328" y="4138"/>
                    </a:cubicBezTo>
                    <a:cubicBezTo>
                      <a:pt x="33387" y="4138"/>
                      <a:pt x="33447" y="4088"/>
                      <a:pt x="33424" y="4018"/>
                    </a:cubicBezTo>
                    <a:cubicBezTo>
                      <a:pt x="33287" y="3593"/>
                      <a:pt x="33594" y="3370"/>
                      <a:pt x="33910" y="3370"/>
                    </a:cubicBezTo>
                    <a:cubicBezTo>
                      <a:pt x="34211" y="3370"/>
                      <a:pt x="34520" y="3573"/>
                      <a:pt x="34459" y="4000"/>
                    </a:cubicBezTo>
                    <a:cubicBezTo>
                      <a:pt x="34423" y="4259"/>
                      <a:pt x="34263" y="4491"/>
                      <a:pt x="34093" y="4678"/>
                    </a:cubicBezTo>
                    <a:cubicBezTo>
                      <a:pt x="33971" y="4813"/>
                      <a:pt x="33803" y="4868"/>
                      <a:pt x="33618" y="4868"/>
                    </a:cubicBezTo>
                    <a:cubicBezTo>
                      <a:pt x="33143" y="4868"/>
                      <a:pt x="32559" y="4508"/>
                      <a:pt x="32353" y="4232"/>
                    </a:cubicBezTo>
                    <a:cubicBezTo>
                      <a:pt x="31907" y="3643"/>
                      <a:pt x="32273" y="2716"/>
                      <a:pt x="32621" y="2180"/>
                    </a:cubicBezTo>
                    <a:cubicBezTo>
                      <a:pt x="32996" y="1600"/>
                      <a:pt x="33540" y="1377"/>
                      <a:pt x="34155" y="1146"/>
                    </a:cubicBezTo>
                    <a:cubicBezTo>
                      <a:pt x="34527" y="1004"/>
                      <a:pt x="34904" y="939"/>
                      <a:pt x="35278" y="939"/>
                    </a:cubicBezTo>
                    <a:close/>
                    <a:moveTo>
                      <a:pt x="10434" y="4033"/>
                    </a:moveTo>
                    <a:cubicBezTo>
                      <a:pt x="10897" y="4033"/>
                      <a:pt x="11253" y="4167"/>
                      <a:pt x="11603" y="4464"/>
                    </a:cubicBezTo>
                    <a:cubicBezTo>
                      <a:pt x="11023" y="4589"/>
                      <a:pt x="10452" y="4741"/>
                      <a:pt x="9890" y="4919"/>
                    </a:cubicBezTo>
                    <a:cubicBezTo>
                      <a:pt x="9837" y="4866"/>
                      <a:pt x="9774" y="4812"/>
                      <a:pt x="9721" y="4776"/>
                    </a:cubicBezTo>
                    <a:cubicBezTo>
                      <a:pt x="9456" y="4588"/>
                      <a:pt x="9092" y="4490"/>
                      <a:pt x="8741" y="4490"/>
                    </a:cubicBezTo>
                    <a:cubicBezTo>
                      <a:pt x="8725" y="4490"/>
                      <a:pt x="8710" y="4491"/>
                      <a:pt x="8695" y="4491"/>
                    </a:cubicBezTo>
                    <a:cubicBezTo>
                      <a:pt x="9185" y="4295"/>
                      <a:pt x="9640" y="4107"/>
                      <a:pt x="10185" y="4045"/>
                    </a:cubicBezTo>
                    <a:cubicBezTo>
                      <a:pt x="10271" y="4037"/>
                      <a:pt x="10354" y="4033"/>
                      <a:pt x="10434" y="4033"/>
                    </a:cubicBezTo>
                    <a:close/>
                    <a:moveTo>
                      <a:pt x="5453" y="3845"/>
                    </a:moveTo>
                    <a:cubicBezTo>
                      <a:pt x="5712" y="3845"/>
                      <a:pt x="5987" y="3950"/>
                      <a:pt x="6179" y="4107"/>
                    </a:cubicBezTo>
                    <a:cubicBezTo>
                      <a:pt x="6393" y="4286"/>
                      <a:pt x="6509" y="4464"/>
                      <a:pt x="6598" y="4714"/>
                    </a:cubicBezTo>
                    <a:cubicBezTo>
                      <a:pt x="6349" y="4785"/>
                      <a:pt x="6108" y="4874"/>
                      <a:pt x="5885" y="4990"/>
                    </a:cubicBezTo>
                    <a:cubicBezTo>
                      <a:pt x="5947" y="4714"/>
                      <a:pt x="5733" y="4339"/>
                      <a:pt x="5564" y="4152"/>
                    </a:cubicBezTo>
                    <a:cubicBezTo>
                      <a:pt x="5456" y="4045"/>
                      <a:pt x="5349" y="3956"/>
                      <a:pt x="5225" y="3875"/>
                    </a:cubicBezTo>
                    <a:cubicBezTo>
                      <a:pt x="5297" y="3855"/>
                      <a:pt x="5374" y="3845"/>
                      <a:pt x="5453" y="3845"/>
                    </a:cubicBezTo>
                    <a:close/>
                    <a:moveTo>
                      <a:pt x="37331" y="3037"/>
                    </a:moveTo>
                    <a:cubicBezTo>
                      <a:pt x="38928" y="3037"/>
                      <a:pt x="39990" y="3884"/>
                      <a:pt x="40837" y="5106"/>
                    </a:cubicBezTo>
                    <a:cubicBezTo>
                      <a:pt x="39990" y="4518"/>
                      <a:pt x="38884" y="4134"/>
                      <a:pt x="37947" y="4081"/>
                    </a:cubicBezTo>
                    <a:cubicBezTo>
                      <a:pt x="37894" y="4077"/>
                      <a:pt x="37840" y="4076"/>
                      <a:pt x="37786" y="4076"/>
                    </a:cubicBezTo>
                    <a:cubicBezTo>
                      <a:pt x="36788" y="4076"/>
                      <a:pt x="35595" y="4619"/>
                      <a:pt x="35654" y="5668"/>
                    </a:cubicBezTo>
                    <a:cubicBezTo>
                      <a:pt x="34914" y="5535"/>
                      <a:pt x="34619" y="4946"/>
                      <a:pt x="34735" y="4375"/>
                    </a:cubicBezTo>
                    <a:cubicBezTo>
                      <a:pt x="34780" y="4268"/>
                      <a:pt x="34807" y="4179"/>
                      <a:pt x="34825" y="4089"/>
                    </a:cubicBezTo>
                    <a:cubicBezTo>
                      <a:pt x="34923" y="3884"/>
                      <a:pt x="35074" y="3688"/>
                      <a:pt x="35280" y="3536"/>
                    </a:cubicBezTo>
                    <a:cubicBezTo>
                      <a:pt x="35850" y="3117"/>
                      <a:pt x="36653" y="3037"/>
                      <a:pt x="37331" y="3037"/>
                    </a:cubicBezTo>
                    <a:close/>
                    <a:moveTo>
                      <a:pt x="4154" y="3670"/>
                    </a:moveTo>
                    <a:lnTo>
                      <a:pt x="4154" y="3670"/>
                    </a:lnTo>
                    <a:cubicBezTo>
                      <a:pt x="4564" y="3679"/>
                      <a:pt x="4993" y="3857"/>
                      <a:pt x="5278" y="4125"/>
                    </a:cubicBezTo>
                    <a:cubicBezTo>
                      <a:pt x="5564" y="4393"/>
                      <a:pt x="5831" y="4750"/>
                      <a:pt x="5546" y="5133"/>
                    </a:cubicBezTo>
                    <a:cubicBezTo>
                      <a:pt x="5537" y="5151"/>
                      <a:pt x="5144" y="5472"/>
                      <a:pt x="4993" y="5642"/>
                    </a:cubicBezTo>
                    <a:cubicBezTo>
                      <a:pt x="4823" y="5677"/>
                      <a:pt x="4663" y="5713"/>
                      <a:pt x="4520" y="5749"/>
                    </a:cubicBezTo>
                    <a:cubicBezTo>
                      <a:pt x="4948" y="5454"/>
                      <a:pt x="5064" y="4741"/>
                      <a:pt x="4894" y="4295"/>
                    </a:cubicBezTo>
                    <a:cubicBezTo>
                      <a:pt x="4770" y="3965"/>
                      <a:pt x="4484" y="3777"/>
                      <a:pt x="4154" y="3670"/>
                    </a:cubicBezTo>
                    <a:close/>
                    <a:moveTo>
                      <a:pt x="42519" y="3700"/>
                    </a:moveTo>
                    <a:cubicBezTo>
                      <a:pt x="42669" y="3700"/>
                      <a:pt x="42819" y="3702"/>
                      <a:pt x="42969" y="3706"/>
                    </a:cubicBezTo>
                    <a:cubicBezTo>
                      <a:pt x="43558" y="3724"/>
                      <a:pt x="44129" y="3813"/>
                      <a:pt x="44709" y="3929"/>
                    </a:cubicBezTo>
                    <a:cubicBezTo>
                      <a:pt x="45003" y="3991"/>
                      <a:pt x="45307" y="4089"/>
                      <a:pt x="45601" y="4152"/>
                    </a:cubicBezTo>
                    <a:cubicBezTo>
                      <a:pt x="45075" y="4286"/>
                      <a:pt x="44548" y="4437"/>
                      <a:pt x="44040" y="4607"/>
                    </a:cubicBezTo>
                    <a:cubicBezTo>
                      <a:pt x="43184" y="4883"/>
                      <a:pt x="42363" y="5294"/>
                      <a:pt x="41560" y="5749"/>
                    </a:cubicBezTo>
                    <a:cubicBezTo>
                      <a:pt x="41408" y="5579"/>
                      <a:pt x="41230" y="5410"/>
                      <a:pt x="41034" y="5258"/>
                    </a:cubicBezTo>
                    <a:cubicBezTo>
                      <a:pt x="40793" y="4759"/>
                      <a:pt x="40489" y="4259"/>
                      <a:pt x="40088" y="3849"/>
                    </a:cubicBezTo>
                    <a:cubicBezTo>
                      <a:pt x="40901" y="3758"/>
                      <a:pt x="41708" y="3700"/>
                      <a:pt x="42519" y="3700"/>
                    </a:cubicBezTo>
                    <a:close/>
                    <a:moveTo>
                      <a:pt x="8608" y="4602"/>
                    </a:moveTo>
                    <a:cubicBezTo>
                      <a:pt x="8793" y="4602"/>
                      <a:pt x="9039" y="4630"/>
                      <a:pt x="9301" y="4732"/>
                    </a:cubicBezTo>
                    <a:cubicBezTo>
                      <a:pt x="9783" y="4919"/>
                      <a:pt x="10220" y="5383"/>
                      <a:pt x="10113" y="5963"/>
                    </a:cubicBezTo>
                    <a:cubicBezTo>
                      <a:pt x="9944" y="5999"/>
                      <a:pt x="9774" y="6043"/>
                      <a:pt x="9614" y="6088"/>
                    </a:cubicBezTo>
                    <a:cubicBezTo>
                      <a:pt x="9516" y="5213"/>
                      <a:pt x="9025" y="4785"/>
                      <a:pt x="8302" y="4634"/>
                    </a:cubicBezTo>
                    <a:cubicBezTo>
                      <a:pt x="8343" y="4621"/>
                      <a:pt x="8454" y="4602"/>
                      <a:pt x="8608" y="4602"/>
                    </a:cubicBezTo>
                    <a:close/>
                    <a:moveTo>
                      <a:pt x="7554" y="4753"/>
                    </a:moveTo>
                    <a:cubicBezTo>
                      <a:pt x="8467" y="4753"/>
                      <a:pt x="9291" y="5163"/>
                      <a:pt x="9355" y="6159"/>
                    </a:cubicBezTo>
                    <a:cubicBezTo>
                      <a:pt x="8784" y="6320"/>
                      <a:pt x="8213" y="6516"/>
                      <a:pt x="7660" y="6730"/>
                    </a:cubicBezTo>
                    <a:cubicBezTo>
                      <a:pt x="7660" y="5787"/>
                      <a:pt x="6972" y="5512"/>
                      <a:pt x="6161" y="5512"/>
                    </a:cubicBezTo>
                    <a:cubicBezTo>
                      <a:pt x="5859" y="5512"/>
                      <a:pt x="5540" y="5550"/>
                      <a:pt x="5233" y="5606"/>
                    </a:cubicBezTo>
                    <a:cubicBezTo>
                      <a:pt x="5403" y="5454"/>
                      <a:pt x="6099" y="4883"/>
                      <a:pt x="7250" y="4767"/>
                    </a:cubicBezTo>
                    <a:cubicBezTo>
                      <a:pt x="7352" y="4758"/>
                      <a:pt x="7453" y="4753"/>
                      <a:pt x="7554" y="4753"/>
                    </a:cubicBezTo>
                    <a:close/>
                    <a:moveTo>
                      <a:pt x="5757" y="5696"/>
                    </a:moveTo>
                    <a:cubicBezTo>
                      <a:pt x="6357" y="5696"/>
                      <a:pt x="7320" y="5849"/>
                      <a:pt x="7544" y="6784"/>
                    </a:cubicBezTo>
                    <a:cubicBezTo>
                      <a:pt x="7151" y="6935"/>
                      <a:pt x="6777" y="7114"/>
                      <a:pt x="6402" y="7292"/>
                    </a:cubicBezTo>
                    <a:cubicBezTo>
                      <a:pt x="6572" y="6989"/>
                      <a:pt x="6572" y="6614"/>
                      <a:pt x="6259" y="6293"/>
                    </a:cubicBezTo>
                    <a:cubicBezTo>
                      <a:pt x="5858" y="5865"/>
                      <a:pt x="4832" y="5793"/>
                      <a:pt x="4832" y="5793"/>
                    </a:cubicBezTo>
                    <a:cubicBezTo>
                      <a:pt x="4832" y="5793"/>
                      <a:pt x="5002" y="5776"/>
                      <a:pt x="5332" y="5722"/>
                    </a:cubicBezTo>
                    <a:cubicBezTo>
                      <a:pt x="5413" y="5711"/>
                      <a:pt x="5567" y="5696"/>
                      <a:pt x="5757" y="5696"/>
                    </a:cubicBezTo>
                    <a:close/>
                    <a:moveTo>
                      <a:pt x="4855" y="6007"/>
                    </a:moveTo>
                    <a:cubicBezTo>
                      <a:pt x="5434" y="6007"/>
                      <a:pt x="6719" y="6471"/>
                      <a:pt x="6010" y="7372"/>
                    </a:cubicBezTo>
                    <a:cubicBezTo>
                      <a:pt x="5825" y="7591"/>
                      <a:pt x="5576" y="7718"/>
                      <a:pt x="5362" y="7718"/>
                    </a:cubicBezTo>
                    <a:cubicBezTo>
                      <a:pt x="5235" y="7718"/>
                      <a:pt x="5120" y="7674"/>
                      <a:pt x="5037" y="7578"/>
                    </a:cubicBezTo>
                    <a:cubicBezTo>
                      <a:pt x="4814" y="7310"/>
                      <a:pt x="5153" y="6935"/>
                      <a:pt x="5269" y="6828"/>
                    </a:cubicBezTo>
                    <a:cubicBezTo>
                      <a:pt x="5301" y="6797"/>
                      <a:pt x="5263" y="6745"/>
                      <a:pt x="5223" y="6745"/>
                    </a:cubicBezTo>
                    <a:cubicBezTo>
                      <a:pt x="5218" y="6745"/>
                      <a:pt x="5212" y="6746"/>
                      <a:pt x="5207" y="6748"/>
                    </a:cubicBezTo>
                    <a:cubicBezTo>
                      <a:pt x="4663" y="7033"/>
                      <a:pt x="4422" y="7908"/>
                      <a:pt x="5233" y="7952"/>
                    </a:cubicBezTo>
                    <a:cubicBezTo>
                      <a:pt x="4582" y="8380"/>
                      <a:pt x="3815" y="9014"/>
                      <a:pt x="3449" y="9594"/>
                    </a:cubicBezTo>
                    <a:cubicBezTo>
                      <a:pt x="2405" y="9281"/>
                      <a:pt x="1326" y="9076"/>
                      <a:pt x="264" y="8818"/>
                    </a:cubicBezTo>
                    <a:cubicBezTo>
                      <a:pt x="800" y="7640"/>
                      <a:pt x="1915" y="6864"/>
                      <a:pt x="3083" y="6373"/>
                    </a:cubicBezTo>
                    <a:cubicBezTo>
                      <a:pt x="3583" y="6159"/>
                      <a:pt x="4261" y="6016"/>
                      <a:pt x="4823" y="6007"/>
                    </a:cubicBezTo>
                    <a:cubicBezTo>
                      <a:pt x="4833" y="6007"/>
                      <a:pt x="4844" y="6007"/>
                      <a:pt x="4855" y="6007"/>
                    </a:cubicBezTo>
                    <a:close/>
                    <a:moveTo>
                      <a:pt x="37906" y="4309"/>
                    </a:moveTo>
                    <a:cubicBezTo>
                      <a:pt x="39144" y="4309"/>
                      <a:pt x="40619" y="5024"/>
                      <a:pt x="41480" y="5802"/>
                    </a:cubicBezTo>
                    <a:cubicBezTo>
                      <a:pt x="40579" y="6311"/>
                      <a:pt x="39713" y="6882"/>
                      <a:pt x="38848" y="7390"/>
                    </a:cubicBezTo>
                    <a:cubicBezTo>
                      <a:pt x="38491" y="7595"/>
                      <a:pt x="38125" y="7801"/>
                      <a:pt x="37760" y="7997"/>
                    </a:cubicBezTo>
                    <a:cubicBezTo>
                      <a:pt x="35520" y="8024"/>
                      <a:pt x="33308" y="8131"/>
                      <a:pt x="31113" y="8595"/>
                    </a:cubicBezTo>
                    <a:cubicBezTo>
                      <a:pt x="29641" y="8907"/>
                      <a:pt x="28232" y="9504"/>
                      <a:pt x="26903" y="10182"/>
                    </a:cubicBezTo>
                    <a:cubicBezTo>
                      <a:pt x="25582" y="10869"/>
                      <a:pt x="24164" y="11583"/>
                      <a:pt x="22924" y="12413"/>
                    </a:cubicBezTo>
                    <a:cubicBezTo>
                      <a:pt x="22719" y="12404"/>
                      <a:pt x="22505" y="12395"/>
                      <a:pt x="22299" y="12377"/>
                    </a:cubicBezTo>
                    <a:cubicBezTo>
                      <a:pt x="21550" y="12332"/>
                      <a:pt x="20881" y="12136"/>
                      <a:pt x="20194" y="11940"/>
                    </a:cubicBezTo>
                    <a:cubicBezTo>
                      <a:pt x="20319" y="11851"/>
                      <a:pt x="20453" y="11761"/>
                      <a:pt x="20587" y="11672"/>
                    </a:cubicBezTo>
                    <a:cubicBezTo>
                      <a:pt x="20756" y="11556"/>
                      <a:pt x="20917" y="11396"/>
                      <a:pt x="21077" y="11262"/>
                    </a:cubicBezTo>
                    <a:cubicBezTo>
                      <a:pt x="21116" y="11231"/>
                      <a:pt x="21081" y="11187"/>
                      <a:pt x="21042" y="11187"/>
                    </a:cubicBezTo>
                    <a:cubicBezTo>
                      <a:pt x="21036" y="11187"/>
                      <a:pt x="21030" y="11188"/>
                      <a:pt x="21024" y="11191"/>
                    </a:cubicBezTo>
                    <a:cubicBezTo>
                      <a:pt x="20836" y="11289"/>
                      <a:pt x="20622" y="11369"/>
                      <a:pt x="20453" y="11503"/>
                    </a:cubicBezTo>
                    <a:cubicBezTo>
                      <a:pt x="20301" y="11628"/>
                      <a:pt x="20149" y="11753"/>
                      <a:pt x="20007" y="11886"/>
                    </a:cubicBezTo>
                    <a:cubicBezTo>
                      <a:pt x="19766" y="11824"/>
                      <a:pt x="19516" y="11753"/>
                      <a:pt x="19266" y="11699"/>
                    </a:cubicBezTo>
                    <a:cubicBezTo>
                      <a:pt x="18210" y="11456"/>
                      <a:pt x="17136" y="11281"/>
                      <a:pt x="16056" y="11281"/>
                    </a:cubicBezTo>
                    <a:cubicBezTo>
                      <a:pt x="15631" y="11281"/>
                      <a:pt x="15205" y="11308"/>
                      <a:pt x="14779" y="11369"/>
                    </a:cubicBezTo>
                    <a:cubicBezTo>
                      <a:pt x="14574" y="11396"/>
                      <a:pt x="14369" y="11449"/>
                      <a:pt x="14181" y="11538"/>
                    </a:cubicBezTo>
                    <a:cubicBezTo>
                      <a:pt x="13762" y="11351"/>
                      <a:pt x="13334" y="11173"/>
                      <a:pt x="12897" y="11012"/>
                    </a:cubicBezTo>
                    <a:cubicBezTo>
                      <a:pt x="14859" y="10111"/>
                      <a:pt x="16563" y="8648"/>
                      <a:pt x="18437" y="7586"/>
                    </a:cubicBezTo>
                    <a:cubicBezTo>
                      <a:pt x="20578" y="6364"/>
                      <a:pt x="23941" y="5410"/>
                      <a:pt x="24913" y="5187"/>
                    </a:cubicBezTo>
                    <a:cubicBezTo>
                      <a:pt x="26100" y="4919"/>
                      <a:pt x="28669" y="4491"/>
                      <a:pt x="29070" y="4446"/>
                    </a:cubicBezTo>
                    <a:cubicBezTo>
                      <a:pt x="29176" y="4479"/>
                      <a:pt x="29286" y="4494"/>
                      <a:pt x="29400" y="4494"/>
                    </a:cubicBezTo>
                    <a:cubicBezTo>
                      <a:pt x="29593" y="4494"/>
                      <a:pt x="29796" y="4451"/>
                      <a:pt x="29998" y="4384"/>
                    </a:cubicBezTo>
                    <a:cubicBezTo>
                      <a:pt x="30430" y="4845"/>
                      <a:pt x="31030" y="4965"/>
                      <a:pt x="31636" y="4965"/>
                    </a:cubicBezTo>
                    <a:cubicBezTo>
                      <a:pt x="31943" y="4965"/>
                      <a:pt x="32252" y="4934"/>
                      <a:pt x="32541" y="4901"/>
                    </a:cubicBezTo>
                    <a:lnTo>
                      <a:pt x="32568" y="4901"/>
                    </a:lnTo>
                    <a:cubicBezTo>
                      <a:pt x="32862" y="5109"/>
                      <a:pt x="33206" y="5233"/>
                      <a:pt x="33540" y="5233"/>
                    </a:cubicBezTo>
                    <a:cubicBezTo>
                      <a:pt x="33866" y="5233"/>
                      <a:pt x="34181" y="5116"/>
                      <a:pt x="34432" y="4848"/>
                    </a:cubicBezTo>
                    <a:cubicBezTo>
                      <a:pt x="34503" y="5187"/>
                      <a:pt x="34718" y="5437"/>
                      <a:pt x="35003" y="5588"/>
                    </a:cubicBezTo>
                    <a:cubicBezTo>
                      <a:pt x="34254" y="5530"/>
                      <a:pt x="33513" y="5490"/>
                      <a:pt x="32772" y="5490"/>
                    </a:cubicBezTo>
                    <a:cubicBezTo>
                      <a:pt x="32030" y="5490"/>
                      <a:pt x="31287" y="5530"/>
                      <a:pt x="30534" y="5633"/>
                    </a:cubicBezTo>
                    <a:cubicBezTo>
                      <a:pt x="28758" y="5874"/>
                      <a:pt x="27045" y="6293"/>
                      <a:pt x="25350" y="6873"/>
                    </a:cubicBezTo>
                    <a:cubicBezTo>
                      <a:pt x="22763" y="7747"/>
                      <a:pt x="20355" y="8853"/>
                      <a:pt x="18294" y="10691"/>
                    </a:cubicBezTo>
                    <a:cubicBezTo>
                      <a:pt x="18279" y="10706"/>
                      <a:pt x="18295" y="10740"/>
                      <a:pt x="18317" y="10740"/>
                    </a:cubicBezTo>
                    <a:cubicBezTo>
                      <a:pt x="18321" y="10740"/>
                      <a:pt x="18325" y="10738"/>
                      <a:pt x="18330" y="10736"/>
                    </a:cubicBezTo>
                    <a:cubicBezTo>
                      <a:pt x="22909" y="7271"/>
                      <a:pt x="28834" y="5743"/>
                      <a:pt x="34526" y="5743"/>
                    </a:cubicBezTo>
                    <a:cubicBezTo>
                      <a:pt x="34844" y="5743"/>
                      <a:pt x="35160" y="5748"/>
                      <a:pt x="35476" y="5758"/>
                    </a:cubicBezTo>
                    <a:cubicBezTo>
                      <a:pt x="35485" y="5758"/>
                      <a:pt x="35485" y="5749"/>
                      <a:pt x="35494" y="5749"/>
                    </a:cubicBezTo>
                    <a:cubicBezTo>
                      <a:pt x="35547" y="5758"/>
                      <a:pt x="35601" y="5767"/>
                      <a:pt x="35663" y="5767"/>
                    </a:cubicBezTo>
                    <a:cubicBezTo>
                      <a:pt x="35672" y="5838"/>
                      <a:pt x="35681" y="5918"/>
                      <a:pt x="35708" y="5999"/>
                    </a:cubicBezTo>
                    <a:cubicBezTo>
                      <a:pt x="35815" y="6373"/>
                      <a:pt x="36109" y="6659"/>
                      <a:pt x="36466" y="6801"/>
                    </a:cubicBezTo>
                    <a:cubicBezTo>
                      <a:pt x="35622" y="6714"/>
                      <a:pt x="34760" y="6669"/>
                      <a:pt x="33893" y="6669"/>
                    </a:cubicBezTo>
                    <a:cubicBezTo>
                      <a:pt x="29776" y="6669"/>
                      <a:pt x="25524" y="7697"/>
                      <a:pt x="22282" y="10209"/>
                    </a:cubicBezTo>
                    <a:cubicBezTo>
                      <a:pt x="22244" y="10239"/>
                      <a:pt x="22282" y="10307"/>
                      <a:pt x="22327" y="10307"/>
                    </a:cubicBezTo>
                    <a:cubicBezTo>
                      <a:pt x="22335" y="10307"/>
                      <a:pt x="22344" y="10304"/>
                      <a:pt x="22353" y="10298"/>
                    </a:cubicBezTo>
                    <a:cubicBezTo>
                      <a:pt x="26273" y="7628"/>
                      <a:pt x="30970" y="6909"/>
                      <a:pt x="35616" y="6909"/>
                    </a:cubicBezTo>
                    <a:cubicBezTo>
                      <a:pt x="36046" y="6909"/>
                      <a:pt x="36475" y="6915"/>
                      <a:pt x="36903" y="6926"/>
                    </a:cubicBezTo>
                    <a:cubicBezTo>
                      <a:pt x="36912" y="6926"/>
                      <a:pt x="36912" y="6917"/>
                      <a:pt x="36921" y="6917"/>
                    </a:cubicBezTo>
                    <a:cubicBezTo>
                      <a:pt x="36973" y="6923"/>
                      <a:pt x="37025" y="6926"/>
                      <a:pt x="37076" y="6926"/>
                    </a:cubicBezTo>
                    <a:cubicBezTo>
                      <a:pt x="37532" y="6926"/>
                      <a:pt x="37969" y="6710"/>
                      <a:pt x="38161" y="6222"/>
                    </a:cubicBezTo>
                    <a:cubicBezTo>
                      <a:pt x="38370" y="5690"/>
                      <a:pt x="37928" y="5211"/>
                      <a:pt x="37490" y="5211"/>
                    </a:cubicBezTo>
                    <a:cubicBezTo>
                      <a:pt x="37273" y="5211"/>
                      <a:pt x="37057" y="5328"/>
                      <a:pt x="36921" y="5615"/>
                    </a:cubicBezTo>
                    <a:cubicBezTo>
                      <a:pt x="36909" y="5639"/>
                      <a:pt x="36929" y="5663"/>
                      <a:pt x="36951" y="5663"/>
                    </a:cubicBezTo>
                    <a:cubicBezTo>
                      <a:pt x="36963" y="5663"/>
                      <a:pt x="36975" y="5657"/>
                      <a:pt x="36983" y="5642"/>
                    </a:cubicBezTo>
                    <a:cubicBezTo>
                      <a:pt x="37088" y="5468"/>
                      <a:pt x="37277" y="5382"/>
                      <a:pt x="37464" y="5382"/>
                    </a:cubicBezTo>
                    <a:cubicBezTo>
                      <a:pt x="37756" y="5382"/>
                      <a:pt x="38043" y="5593"/>
                      <a:pt x="37983" y="6007"/>
                    </a:cubicBezTo>
                    <a:cubicBezTo>
                      <a:pt x="37910" y="6448"/>
                      <a:pt x="37486" y="6623"/>
                      <a:pt x="37062" y="6623"/>
                    </a:cubicBezTo>
                    <a:cubicBezTo>
                      <a:pt x="36756" y="6623"/>
                      <a:pt x="36451" y="6532"/>
                      <a:pt x="36279" y="6382"/>
                    </a:cubicBezTo>
                    <a:cubicBezTo>
                      <a:pt x="35306" y="5544"/>
                      <a:pt x="36359" y="4616"/>
                      <a:pt x="37224" y="4393"/>
                    </a:cubicBezTo>
                    <a:cubicBezTo>
                      <a:pt x="37439" y="4335"/>
                      <a:pt x="37668" y="4309"/>
                      <a:pt x="37906" y="4309"/>
                    </a:cubicBezTo>
                    <a:close/>
                    <a:moveTo>
                      <a:pt x="37287" y="8247"/>
                    </a:moveTo>
                    <a:lnTo>
                      <a:pt x="37287" y="8247"/>
                    </a:lnTo>
                    <a:cubicBezTo>
                      <a:pt x="35699" y="9067"/>
                      <a:pt x="34040" y="9763"/>
                      <a:pt x="32407" y="10432"/>
                    </a:cubicBezTo>
                    <a:cubicBezTo>
                      <a:pt x="30195" y="11333"/>
                      <a:pt x="27929" y="12011"/>
                      <a:pt x="25556" y="12306"/>
                    </a:cubicBezTo>
                    <a:cubicBezTo>
                      <a:pt x="24864" y="12386"/>
                      <a:pt x="24173" y="12423"/>
                      <a:pt x="23482" y="12423"/>
                    </a:cubicBezTo>
                    <a:cubicBezTo>
                      <a:pt x="23406" y="12423"/>
                      <a:pt x="23330" y="12423"/>
                      <a:pt x="23254" y="12422"/>
                    </a:cubicBezTo>
                    <a:cubicBezTo>
                      <a:pt x="23664" y="12225"/>
                      <a:pt x="24093" y="12056"/>
                      <a:pt x="24503" y="11851"/>
                    </a:cubicBezTo>
                    <a:cubicBezTo>
                      <a:pt x="25217" y="11503"/>
                      <a:pt x="25895" y="11075"/>
                      <a:pt x="26599" y="10700"/>
                    </a:cubicBezTo>
                    <a:cubicBezTo>
                      <a:pt x="28080" y="9888"/>
                      <a:pt x="29597" y="9406"/>
                      <a:pt x="31203" y="8925"/>
                    </a:cubicBezTo>
                    <a:cubicBezTo>
                      <a:pt x="33156" y="8327"/>
                      <a:pt x="35262" y="8505"/>
                      <a:pt x="37287" y="8247"/>
                    </a:cubicBezTo>
                    <a:close/>
                    <a:moveTo>
                      <a:pt x="33578" y="1"/>
                    </a:moveTo>
                    <a:cubicBezTo>
                      <a:pt x="33274" y="1"/>
                      <a:pt x="32972" y="28"/>
                      <a:pt x="32675" y="84"/>
                    </a:cubicBezTo>
                    <a:cubicBezTo>
                      <a:pt x="32443" y="35"/>
                      <a:pt x="32208" y="12"/>
                      <a:pt x="31972" y="12"/>
                    </a:cubicBezTo>
                    <a:cubicBezTo>
                      <a:pt x="31429" y="12"/>
                      <a:pt x="30883" y="136"/>
                      <a:pt x="30373" y="360"/>
                    </a:cubicBezTo>
                    <a:cubicBezTo>
                      <a:pt x="30351" y="360"/>
                      <a:pt x="30329" y="360"/>
                      <a:pt x="30307" y="360"/>
                    </a:cubicBezTo>
                    <a:cubicBezTo>
                      <a:pt x="29303" y="360"/>
                      <a:pt x="28297" y="759"/>
                      <a:pt x="27590" y="1467"/>
                    </a:cubicBezTo>
                    <a:cubicBezTo>
                      <a:pt x="27099" y="1592"/>
                      <a:pt x="26626" y="1957"/>
                      <a:pt x="26394" y="2412"/>
                    </a:cubicBezTo>
                    <a:cubicBezTo>
                      <a:pt x="25993" y="2457"/>
                      <a:pt x="25556" y="2662"/>
                      <a:pt x="25261" y="2974"/>
                    </a:cubicBezTo>
                    <a:cubicBezTo>
                      <a:pt x="24735" y="3126"/>
                      <a:pt x="24342" y="3438"/>
                      <a:pt x="24324" y="4045"/>
                    </a:cubicBezTo>
                    <a:cubicBezTo>
                      <a:pt x="24316" y="4428"/>
                      <a:pt x="24565" y="4732"/>
                      <a:pt x="24887" y="4910"/>
                    </a:cubicBezTo>
                    <a:cubicBezTo>
                      <a:pt x="24387" y="5008"/>
                      <a:pt x="23905" y="5133"/>
                      <a:pt x="23415" y="5258"/>
                    </a:cubicBezTo>
                    <a:cubicBezTo>
                      <a:pt x="23120" y="4937"/>
                      <a:pt x="22433" y="4544"/>
                      <a:pt x="22023" y="4375"/>
                    </a:cubicBezTo>
                    <a:cubicBezTo>
                      <a:pt x="21265" y="4036"/>
                      <a:pt x="20292" y="3804"/>
                      <a:pt x="19480" y="3661"/>
                    </a:cubicBezTo>
                    <a:cubicBezTo>
                      <a:pt x="18336" y="3462"/>
                      <a:pt x="17047" y="3232"/>
                      <a:pt x="15826" y="3232"/>
                    </a:cubicBezTo>
                    <a:cubicBezTo>
                      <a:pt x="15410" y="3232"/>
                      <a:pt x="15002" y="3259"/>
                      <a:pt x="14609" y="3322"/>
                    </a:cubicBezTo>
                    <a:cubicBezTo>
                      <a:pt x="14567" y="3331"/>
                      <a:pt x="14581" y="3394"/>
                      <a:pt x="14620" y="3394"/>
                    </a:cubicBezTo>
                    <a:cubicBezTo>
                      <a:pt x="14622" y="3394"/>
                      <a:pt x="14625" y="3394"/>
                      <a:pt x="14627" y="3394"/>
                    </a:cubicBezTo>
                    <a:cubicBezTo>
                      <a:pt x="14958" y="3344"/>
                      <a:pt x="15301" y="3323"/>
                      <a:pt x="15651" y="3323"/>
                    </a:cubicBezTo>
                    <a:cubicBezTo>
                      <a:pt x="16824" y="3323"/>
                      <a:pt x="18074" y="3558"/>
                      <a:pt x="19159" y="3750"/>
                    </a:cubicBezTo>
                    <a:cubicBezTo>
                      <a:pt x="20524" y="4000"/>
                      <a:pt x="22094" y="4437"/>
                      <a:pt x="23236" y="5312"/>
                    </a:cubicBezTo>
                    <a:cubicBezTo>
                      <a:pt x="21693" y="5740"/>
                      <a:pt x="20194" y="6320"/>
                      <a:pt x="18767" y="7087"/>
                    </a:cubicBezTo>
                    <a:cubicBezTo>
                      <a:pt x="17678" y="7676"/>
                      <a:pt x="16661" y="8363"/>
                      <a:pt x="15644" y="9058"/>
                    </a:cubicBezTo>
                    <a:cubicBezTo>
                      <a:pt x="14699" y="9692"/>
                      <a:pt x="13780" y="10432"/>
                      <a:pt x="12772" y="10959"/>
                    </a:cubicBezTo>
                    <a:cubicBezTo>
                      <a:pt x="11719" y="10575"/>
                      <a:pt x="10640" y="10281"/>
                      <a:pt x="9524" y="10156"/>
                    </a:cubicBezTo>
                    <a:cubicBezTo>
                      <a:pt x="9055" y="10104"/>
                      <a:pt x="8597" y="10080"/>
                      <a:pt x="8145" y="10080"/>
                    </a:cubicBezTo>
                    <a:cubicBezTo>
                      <a:pt x="7205" y="10080"/>
                      <a:pt x="6295" y="10183"/>
                      <a:pt x="5385" y="10352"/>
                    </a:cubicBezTo>
                    <a:cubicBezTo>
                      <a:pt x="4778" y="10049"/>
                      <a:pt x="4261" y="9835"/>
                      <a:pt x="3628" y="9638"/>
                    </a:cubicBezTo>
                    <a:cubicBezTo>
                      <a:pt x="4083" y="8969"/>
                      <a:pt x="4894" y="8336"/>
                      <a:pt x="5617" y="7908"/>
                    </a:cubicBezTo>
                    <a:cubicBezTo>
                      <a:pt x="5804" y="7854"/>
                      <a:pt x="5992" y="7747"/>
                      <a:pt x="6143" y="7613"/>
                    </a:cubicBezTo>
                    <a:cubicBezTo>
                      <a:pt x="7196" y="7051"/>
                      <a:pt x="8347" y="6641"/>
                      <a:pt x="9498" y="6320"/>
                    </a:cubicBezTo>
                    <a:cubicBezTo>
                      <a:pt x="9524" y="6320"/>
                      <a:pt x="9542" y="6311"/>
                      <a:pt x="9560" y="6302"/>
                    </a:cubicBezTo>
                    <a:cubicBezTo>
                      <a:pt x="9747" y="6248"/>
                      <a:pt x="9926" y="6204"/>
                      <a:pt x="10113" y="6159"/>
                    </a:cubicBezTo>
                    <a:cubicBezTo>
                      <a:pt x="11630" y="5776"/>
                      <a:pt x="13209" y="5660"/>
                      <a:pt x="14770" y="5633"/>
                    </a:cubicBezTo>
                    <a:cubicBezTo>
                      <a:pt x="14933" y="5631"/>
                      <a:pt x="15098" y="5630"/>
                      <a:pt x="15264" y="5630"/>
                    </a:cubicBezTo>
                    <a:cubicBezTo>
                      <a:pt x="16656" y="5630"/>
                      <a:pt x="18123" y="5721"/>
                      <a:pt x="19382" y="6311"/>
                    </a:cubicBezTo>
                    <a:cubicBezTo>
                      <a:pt x="19388" y="6313"/>
                      <a:pt x="19394" y="6314"/>
                      <a:pt x="19400" y="6314"/>
                    </a:cubicBezTo>
                    <a:cubicBezTo>
                      <a:pt x="19438" y="6314"/>
                      <a:pt x="19467" y="6270"/>
                      <a:pt x="19436" y="6239"/>
                    </a:cubicBezTo>
                    <a:cubicBezTo>
                      <a:pt x="18446" y="5329"/>
                      <a:pt x="16581" y="5437"/>
                      <a:pt x="15332" y="5410"/>
                    </a:cubicBezTo>
                    <a:cubicBezTo>
                      <a:pt x="15213" y="5408"/>
                      <a:pt x="15093" y="5407"/>
                      <a:pt x="14974" y="5407"/>
                    </a:cubicBezTo>
                    <a:cubicBezTo>
                      <a:pt x="13414" y="5407"/>
                      <a:pt x="11844" y="5570"/>
                      <a:pt x="10327" y="5909"/>
                    </a:cubicBezTo>
                    <a:lnTo>
                      <a:pt x="10318" y="5909"/>
                    </a:lnTo>
                    <a:cubicBezTo>
                      <a:pt x="10399" y="5633"/>
                      <a:pt x="10202" y="5240"/>
                      <a:pt x="9962" y="4990"/>
                    </a:cubicBezTo>
                    <a:cubicBezTo>
                      <a:pt x="10231" y="4915"/>
                      <a:pt x="12724" y="4297"/>
                      <a:pt x="14939" y="4297"/>
                    </a:cubicBezTo>
                    <a:cubicBezTo>
                      <a:pt x="15068" y="4297"/>
                      <a:pt x="15196" y="4299"/>
                      <a:pt x="15323" y="4304"/>
                    </a:cubicBezTo>
                    <a:cubicBezTo>
                      <a:pt x="17759" y="4384"/>
                      <a:pt x="19703" y="4892"/>
                      <a:pt x="21229" y="5356"/>
                    </a:cubicBezTo>
                    <a:cubicBezTo>
                      <a:pt x="21232" y="5357"/>
                      <a:pt x="21235" y="5357"/>
                      <a:pt x="21238" y="5357"/>
                    </a:cubicBezTo>
                    <a:cubicBezTo>
                      <a:pt x="21267" y="5357"/>
                      <a:pt x="21280" y="5319"/>
                      <a:pt x="21256" y="5303"/>
                    </a:cubicBezTo>
                    <a:cubicBezTo>
                      <a:pt x="20462" y="4964"/>
                      <a:pt x="19802" y="4750"/>
                      <a:pt x="18918" y="4553"/>
                    </a:cubicBezTo>
                    <a:cubicBezTo>
                      <a:pt x="17973" y="4339"/>
                      <a:pt x="17090" y="4241"/>
                      <a:pt x="16099" y="4170"/>
                    </a:cubicBezTo>
                    <a:cubicBezTo>
                      <a:pt x="15702" y="4145"/>
                      <a:pt x="15296" y="4131"/>
                      <a:pt x="14887" y="4131"/>
                    </a:cubicBezTo>
                    <a:cubicBezTo>
                      <a:pt x="14269" y="4131"/>
                      <a:pt x="13646" y="4162"/>
                      <a:pt x="13039" y="4232"/>
                    </a:cubicBezTo>
                    <a:cubicBezTo>
                      <a:pt x="13039" y="4214"/>
                      <a:pt x="13039" y="4196"/>
                      <a:pt x="13030" y="4179"/>
                    </a:cubicBezTo>
                    <a:cubicBezTo>
                      <a:pt x="12763" y="3643"/>
                      <a:pt x="12147" y="3501"/>
                      <a:pt x="11594" y="3456"/>
                    </a:cubicBezTo>
                    <a:cubicBezTo>
                      <a:pt x="11537" y="3452"/>
                      <a:pt x="11478" y="3450"/>
                      <a:pt x="11419" y="3450"/>
                    </a:cubicBezTo>
                    <a:cubicBezTo>
                      <a:pt x="10630" y="3450"/>
                      <a:pt x="9757" y="3819"/>
                      <a:pt x="9640" y="4027"/>
                    </a:cubicBezTo>
                    <a:cubicBezTo>
                      <a:pt x="9293" y="4143"/>
                      <a:pt x="8873" y="4277"/>
                      <a:pt x="8606" y="4500"/>
                    </a:cubicBezTo>
                    <a:cubicBezTo>
                      <a:pt x="8454" y="4509"/>
                      <a:pt x="8302" y="4544"/>
                      <a:pt x="8160" y="4607"/>
                    </a:cubicBezTo>
                    <a:cubicBezTo>
                      <a:pt x="7996" y="4577"/>
                      <a:pt x="7826" y="4564"/>
                      <a:pt x="7653" y="4564"/>
                    </a:cubicBezTo>
                    <a:cubicBezTo>
                      <a:pt x="7355" y="4564"/>
                      <a:pt x="7046" y="4605"/>
                      <a:pt x="6741" y="4678"/>
                    </a:cubicBezTo>
                    <a:cubicBezTo>
                      <a:pt x="6768" y="4411"/>
                      <a:pt x="6456" y="4143"/>
                      <a:pt x="6259" y="4000"/>
                    </a:cubicBezTo>
                    <a:cubicBezTo>
                      <a:pt x="6072" y="3860"/>
                      <a:pt x="5807" y="3773"/>
                      <a:pt x="5554" y="3773"/>
                    </a:cubicBezTo>
                    <a:cubicBezTo>
                      <a:pt x="5422" y="3773"/>
                      <a:pt x="5293" y="3797"/>
                      <a:pt x="5180" y="3849"/>
                    </a:cubicBezTo>
                    <a:cubicBezTo>
                      <a:pt x="4918" y="3694"/>
                      <a:pt x="4615" y="3605"/>
                      <a:pt x="4314" y="3605"/>
                    </a:cubicBezTo>
                    <a:cubicBezTo>
                      <a:pt x="4215" y="3605"/>
                      <a:pt x="4117" y="3615"/>
                      <a:pt x="4020" y="3634"/>
                    </a:cubicBezTo>
                    <a:cubicBezTo>
                      <a:pt x="3743" y="3570"/>
                      <a:pt x="3419" y="3532"/>
                      <a:pt x="3134" y="3532"/>
                    </a:cubicBezTo>
                    <a:cubicBezTo>
                      <a:pt x="2987" y="3532"/>
                      <a:pt x="2851" y="3542"/>
                      <a:pt x="2736" y="3563"/>
                    </a:cubicBezTo>
                    <a:cubicBezTo>
                      <a:pt x="1727" y="3724"/>
                      <a:pt x="800" y="4045"/>
                      <a:pt x="77" y="4857"/>
                    </a:cubicBezTo>
                    <a:cubicBezTo>
                      <a:pt x="68" y="4866"/>
                      <a:pt x="229" y="4919"/>
                      <a:pt x="229" y="4919"/>
                    </a:cubicBezTo>
                    <a:cubicBezTo>
                      <a:pt x="898" y="4339"/>
                      <a:pt x="1772" y="3965"/>
                      <a:pt x="2629" y="3804"/>
                    </a:cubicBezTo>
                    <a:cubicBezTo>
                      <a:pt x="2832" y="3766"/>
                      <a:pt x="3064" y="3740"/>
                      <a:pt x="3299" y="3740"/>
                    </a:cubicBezTo>
                    <a:cubicBezTo>
                      <a:pt x="3901" y="3740"/>
                      <a:pt x="4525" y="3912"/>
                      <a:pt x="4743" y="4509"/>
                    </a:cubicBezTo>
                    <a:cubicBezTo>
                      <a:pt x="4974" y="5153"/>
                      <a:pt x="4384" y="5584"/>
                      <a:pt x="3909" y="5584"/>
                    </a:cubicBezTo>
                    <a:cubicBezTo>
                      <a:pt x="3594" y="5584"/>
                      <a:pt x="3330" y="5395"/>
                      <a:pt x="3387" y="4955"/>
                    </a:cubicBezTo>
                    <a:cubicBezTo>
                      <a:pt x="3387" y="4935"/>
                      <a:pt x="3370" y="4923"/>
                      <a:pt x="3352" y="4923"/>
                    </a:cubicBezTo>
                    <a:cubicBezTo>
                      <a:pt x="3338" y="4923"/>
                      <a:pt x="3323" y="4930"/>
                      <a:pt x="3315" y="4946"/>
                    </a:cubicBezTo>
                    <a:cubicBezTo>
                      <a:pt x="3039" y="5428"/>
                      <a:pt x="3431" y="5776"/>
                      <a:pt x="3886" y="5856"/>
                    </a:cubicBezTo>
                    <a:cubicBezTo>
                      <a:pt x="3583" y="5927"/>
                      <a:pt x="3387" y="5990"/>
                      <a:pt x="3119" y="6088"/>
                    </a:cubicBezTo>
                    <a:cubicBezTo>
                      <a:pt x="3012" y="6132"/>
                      <a:pt x="2718" y="6239"/>
                      <a:pt x="2718" y="6239"/>
                    </a:cubicBezTo>
                    <a:cubicBezTo>
                      <a:pt x="2718" y="6239"/>
                      <a:pt x="2102" y="5749"/>
                      <a:pt x="1826" y="5606"/>
                    </a:cubicBezTo>
                    <a:cubicBezTo>
                      <a:pt x="1549" y="5454"/>
                      <a:pt x="1380" y="5312"/>
                      <a:pt x="1076" y="5231"/>
                    </a:cubicBezTo>
                    <a:cubicBezTo>
                      <a:pt x="1067" y="5231"/>
                      <a:pt x="889" y="5258"/>
                      <a:pt x="1067" y="5365"/>
                    </a:cubicBezTo>
                    <a:cubicBezTo>
                      <a:pt x="1433" y="5570"/>
                      <a:pt x="1710" y="5740"/>
                      <a:pt x="2031" y="5954"/>
                    </a:cubicBezTo>
                    <a:cubicBezTo>
                      <a:pt x="2272" y="6106"/>
                      <a:pt x="2539" y="6320"/>
                      <a:pt x="2539" y="6320"/>
                    </a:cubicBezTo>
                    <a:cubicBezTo>
                      <a:pt x="2539" y="6320"/>
                      <a:pt x="487" y="7694"/>
                      <a:pt x="24" y="8764"/>
                    </a:cubicBezTo>
                    <a:cubicBezTo>
                      <a:pt x="15" y="8764"/>
                      <a:pt x="15" y="8782"/>
                      <a:pt x="24" y="8791"/>
                    </a:cubicBezTo>
                    <a:cubicBezTo>
                      <a:pt x="1" y="8870"/>
                      <a:pt x="90" y="8885"/>
                      <a:pt x="158" y="8885"/>
                    </a:cubicBezTo>
                    <a:cubicBezTo>
                      <a:pt x="197" y="8885"/>
                      <a:pt x="229" y="8880"/>
                      <a:pt x="229" y="8880"/>
                    </a:cubicBezTo>
                    <a:cubicBezTo>
                      <a:pt x="229" y="8880"/>
                      <a:pt x="238" y="8862"/>
                      <a:pt x="238" y="8853"/>
                    </a:cubicBezTo>
                    <a:cubicBezTo>
                      <a:pt x="1915" y="9380"/>
                      <a:pt x="3619" y="9754"/>
                      <a:pt x="5269" y="10379"/>
                    </a:cubicBezTo>
                    <a:cubicBezTo>
                      <a:pt x="5028" y="10423"/>
                      <a:pt x="4787" y="10477"/>
                      <a:pt x="4547" y="10530"/>
                    </a:cubicBezTo>
                    <a:lnTo>
                      <a:pt x="4538" y="10530"/>
                    </a:lnTo>
                    <a:cubicBezTo>
                      <a:pt x="4154" y="10504"/>
                      <a:pt x="3806" y="10414"/>
                      <a:pt x="3422" y="10414"/>
                    </a:cubicBezTo>
                    <a:cubicBezTo>
                      <a:pt x="3406" y="10415"/>
                      <a:pt x="3388" y="10415"/>
                      <a:pt x="3371" y="10415"/>
                    </a:cubicBezTo>
                    <a:cubicBezTo>
                      <a:pt x="2848" y="10415"/>
                      <a:pt x="2129" y="10289"/>
                      <a:pt x="1870" y="10281"/>
                    </a:cubicBezTo>
                    <a:cubicBezTo>
                      <a:pt x="1665" y="10281"/>
                      <a:pt x="1772" y="10352"/>
                      <a:pt x="1808" y="10361"/>
                    </a:cubicBezTo>
                    <a:cubicBezTo>
                      <a:pt x="2494" y="10533"/>
                      <a:pt x="3162" y="10611"/>
                      <a:pt x="3848" y="10611"/>
                    </a:cubicBezTo>
                    <a:cubicBezTo>
                      <a:pt x="3982" y="10611"/>
                      <a:pt x="4117" y="10608"/>
                      <a:pt x="4252" y="10602"/>
                    </a:cubicBezTo>
                    <a:lnTo>
                      <a:pt x="4252" y="10602"/>
                    </a:lnTo>
                    <a:cubicBezTo>
                      <a:pt x="3886" y="10691"/>
                      <a:pt x="3342" y="10843"/>
                      <a:pt x="3137" y="10896"/>
                    </a:cubicBezTo>
                    <a:cubicBezTo>
                      <a:pt x="2958" y="10953"/>
                      <a:pt x="3024" y="10995"/>
                      <a:pt x="3071" y="10995"/>
                    </a:cubicBezTo>
                    <a:cubicBezTo>
                      <a:pt x="3075" y="10995"/>
                      <a:pt x="3080" y="10995"/>
                      <a:pt x="3083" y="10994"/>
                    </a:cubicBezTo>
                    <a:cubicBezTo>
                      <a:pt x="4734" y="10548"/>
                      <a:pt x="6366" y="10211"/>
                      <a:pt x="8035" y="10211"/>
                    </a:cubicBezTo>
                    <a:cubicBezTo>
                      <a:pt x="8703" y="10211"/>
                      <a:pt x="9377" y="10265"/>
                      <a:pt x="10060" y="10388"/>
                    </a:cubicBezTo>
                    <a:cubicBezTo>
                      <a:pt x="11086" y="10566"/>
                      <a:pt x="12112" y="10896"/>
                      <a:pt x="13093" y="11262"/>
                    </a:cubicBezTo>
                    <a:cubicBezTo>
                      <a:pt x="13869" y="11547"/>
                      <a:pt x="14565" y="11976"/>
                      <a:pt x="15323" y="12279"/>
                    </a:cubicBezTo>
                    <a:cubicBezTo>
                      <a:pt x="16385" y="12689"/>
                      <a:pt x="17482" y="12993"/>
                      <a:pt x="18570" y="13314"/>
                    </a:cubicBezTo>
                    <a:cubicBezTo>
                      <a:pt x="20453" y="13867"/>
                      <a:pt x="22469" y="14393"/>
                      <a:pt x="24423" y="14589"/>
                    </a:cubicBezTo>
                    <a:cubicBezTo>
                      <a:pt x="24915" y="14639"/>
                      <a:pt x="25411" y="14663"/>
                      <a:pt x="25908" y="14663"/>
                    </a:cubicBezTo>
                    <a:cubicBezTo>
                      <a:pt x="29602" y="14663"/>
                      <a:pt x="33369" y="13364"/>
                      <a:pt x="36671" y="11877"/>
                    </a:cubicBezTo>
                    <a:cubicBezTo>
                      <a:pt x="38696" y="10968"/>
                      <a:pt x="40579" y="9772"/>
                      <a:pt x="42577" y="8818"/>
                    </a:cubicBezTo>
                    <a:cubicBezTo>
                      <a:pt x="44629" y="7845"/>
                      <a:pt x="46725" y="7167"/>
                      <a:pt x="48911" y="6569"/>
                    </a:cubicBezTo>
                    <a:cubicBezTo>
                      <a:pt x="48970" y="6552"/>
                      <a:pt x="48949" y="6471"/>
                      <a:pt x="48893" y="6471"/>
                    </a:cubicBezTo>
                    <a:cubicBezTo>
                      <a:pt x="48890" y="6471"/>
                      <a:pt x="48887" y="6471"/>
                      <a:pt x="48884" y="6471"/>
                    </a:cubicBezTo>
                    <a:cubicBezTo>
                      <a:pt x="46868" y="6846"/>
                      <a:pt x="45021" y="7488"/>
                      <a:pt x="43148" y="8309"/>
                    </a:cubicBezTo>
                    <a:cubicBezTo>
                      <a:pt x="41132" y="9201"/>
                      <a:pt x="39258" y="10370"/>
                      <a:pt x="37287" y="11342"/>
                    </a:cubicBezTo>
                    <a:cubicBezTo>
                      <a:pt x="35288" y="12324"/>
                      <a:pt x="33201" y="13002"/>
                      <a:pt x="31078" y="13644"/>
                    </a:cubicBezTo>
                    <a:cubicBezTo>
                      <a:pt x="29384" y="14159"/>
                      <a:pt x="27603" y="14432"/>
                      <a:pt x="25832" y="14432"/>
                    </a:cubicBezTo>
                    <a:cubicBezTo>
                      <a:pt x="25271" y="14432"/>
                      <a:pt x="24711" y="14404"/>
                      <a:pt x="24155" y="14349"/>
                    </a:cubicBezTo>
                    <a:cubicBezTo>
                      <a:pt x="22264" y="14161"/>
                      <a:pt x="20274" y="13599"/>
                      <a:pt x="18454" y="13064"/>
                    </a:cubicBezTo>
                    <a:cubicBezTo>
                      <a:pt x="17339" y="12734"/>
                      <a:pt x="16135" y="12466"/>
                      <a:pt x="15091" y="11958"/>
                    </a:cubicBezTo>
                    <a:cubicBezTo>
                      <a:pt x="14824" y="11833"/>
                      <a:pt x="14556" y="11708"/>
                      <a:pt x="14288" y="11583"/>
                    </a:cubicBezTo>
                    <a:cubicBezTo>
                      <a:pt x="14613" y="11447"/>
                      <a:pt x="15001" y="11412"/>
                      <a:pt x="15386" y="11412"/>
                    </a:cubicBezTo>
                    <a:cubicBezTo>
                      <a:pt x="15710" y="11412"/>
                      <a:pt x="16032" y="11437"/>
                      <a:pt x="16313" y="11449"/>
                    </a:cubicBezTo>
                    <a:cubicBezTo>
                      <a:pt x="17188" y="11485"/>
                      <a:pt x="18008" y="11708"/>
                      <a:pt x="18865" y="11886"/>
                    </a:cubicBezTo>
                    <a:cubicBezTo>
                      <a:pt x="19703" y="12056"/>
                      <a:pt x="20488" y="12404"/>
                      <a:pt x="21336" y="12555"/>
                    </a:cubicBezTo>
                    <a:cubicBezTo>
                      <a:pt x="22019" y="12681"/>
                      <a:pt x="22723" y="12723"/>
                      <a:pt x="23425" y="12723"/>
                    </a:cubicBezTo>
                    <a:cubicBezTo>
                      <a:pt x="23768" y="12723"/>
                      <a:pt x="24110" y="12713"/>
                      <a:pt x="24449" y="12698"/>
                    </a:cubicBezTo>
                    <a:cubicBezTo>
                      <a:pt x="28919" y="12493"/>
                      <a:pt x="33121" y="10620"/>
                      <a:pt x="37082" y="8675"/>
                    </a:cubicBezTo>
                    <a:cubicBezTo>
                      <a:pt x="39089" y="7685"/>
                      <a:pt x="40944" y="6427"/>
                      <a:pt x="42943" y="5410"/>
                    </a:cubicBezTo>
                    <a:cubicBezTo>
                      <a:pt x="44334" y="4696"/>
                      <a:pt x="45887" y="4357"/>
                      <a:pt x="47430" y="4089"/>
                    </a:cubicBezTo>
                    <a:cubicBezTo>
                      <a:pt x="48199" y="3959"/>
                      <a:pt x="48953" y="3897"/>
                      <a:pt x="49700" y="3897"/>
                    </a:cubicBezTo>
                    <a:cubicBezTo>
                      <a:pt x="50945" y="3897"/>
                      <a:pt x="52174" y="4068"/>
                      <a:pt x="53434" y="4375"/>
                    </a:cubicBezTo>
                    <a:cubicBezTo>
                      <a:pt x="54834" y="4714"/>
                      <a:pt x="56289" y="5098"/>
                      <a:pt x="57600" y="5713"/>
                    </a:cubicBezTo>
                    <a:cubicBezTo>
                      <a:pt x="57607" y="5717"/>
                      <a:pt x="57614" y="5719"/>
                      <a:pt x="57620" y="5719"/>
                    </a:cubicBezTo>
                    <a:cubicBezTo>
                      <a:pt x="57656" y="5719"/>
                      <a:pt x="57681" y="5664"/>
                      <a:pt x="57636" y="5642"/>
                    </a:cubicBezTo>
                    <a:cubicBezTo>
                      <a:pt x="56547" y="4955"/>
                      <a:pt x="55173" y="4589"/>
                      <a:pt x="53951" y="4232"/>
                    </a:cubicBezTo>
                    <a:cubicBezTo>
                      <a:pt x="52571" y="3838"/>
                      <a:pt x="51169" y="3602"/>
                      <a:pt x="49750" y="3602"/>
                    </a:cubicBezTo>
                    <a:cubicBezTo>
                      <a:pt x="49628" y="3602"/>
                      <a:pt x="49506" y="3604"/>
                      <a:pt x="49384" y="3608"/>
                    </a:cubicBezTo>
                    <a:cubicBezTo>
                      <a:pt x="47168" y="2466"/>
                      <a:pt x="44464" y="1734"/>
                      <a:pt x="41852" y="1734"/>
                    </a:cubicBezTo>
                    <a:cubicBezTo>
                      <a:pt x="40710" y="1734"/>
                      <a:pt x="39585" y="1874"/>
                      <a:pt x="38527" y="2180"/>
                    </a:cubicBezTo>
                    <a:cubicBezTo>
                      <a:pt x="38063" y="1556"/>
                      <a:pt x="37278" y="1101"/>
                      <a:pt x="36537" y="851"/>
                    </a:cubicBezTo>
                    <a:cubicBezTo>
                      <a:pt x="36466" y="807"/>
                      <a:pt x="36207" y="664"/>
                      <a:pt x="36154" y="637"/>
                    </a:cubicBezTo>
                    <a:cubicBezTo>
                      <a:pt x="35322" y="221"/>
                      <a:pt x="34442" y="1"/>
                      <a:pt x="335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12345;p36"/>
              <p:cNvSpPr/>
              <p:nvPr/>
            </p:nvSpPr>
            <p:spPr>
              <a:xfrm>
                <a:off x="5408730" y="4506919"/>
                <a:ext cx="60379" cy="39825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713" extrusionOk="0">
                    <a:moveTo>
                      <a:pt x="1046" y="0"/>
                    </a:moveTo>
                    <a:cubicBezTo>
                      <a:pt x="1044" y="0"/>
                      <a:pt x="1041" y="1"/>
                      <a:pt x="1038" y="1"/>
                    </a:cubicBezTo>
                    <a:cubicBezTo>
                      <a:pt x="619" y="90"/>
                      <a:pt x="369" y="403"/>
                      <a:pt x="30" y="644"/>
                    </a:cubicBezTo>
                    <a:cubicBezTo>
                      <a:pt x="1" y="666"/>
                      <a:pt x="20" y="712"/>
                      <a:pt x="48" y="712"/>
                    </a:cubicBezTo>
                    <a:cubicBezTo>
                      <a:pt x="54" y="712"/>
                      <a:pt x="60" y="711"/>
                      <a:pt x="66" y="706"/>
                    </a:cubicBezTo>
                    <a:cubicBezTo>
                      <a:pt x="396" y="474"/>
                      <a:pt x="664" y="189"/>
                      <a:pt x="1047" y="55"/>
                    </a:cubicBezTo>
                    <a:cubicBezTo>
                      <a:pt x="1080" y="46"/>
                      <a:pt x="1075" y="0"/>
                      <a:pt x="10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12346;p36"/>
              <p:cNvSpPr/>
              <p:nvPr/>
            </p:nvSpPr>
            <p:spPr>
              <a:xfrm>
                <a:off x="5651195" y="4478489"/>
                <a:ext cx="34920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6252" h="602" extrusionOk="0">
                    <a:moveTo>
                      <a:pt x="3953" y="1"/>
                    </a:moveTo>
                    <a:cubicBezTo>
                      <a:pt x="2632" y="1"/>
                      <a:pt x="1315" y="238"/>
                      <a:pt x="16" y="573"/>
                    </a:cubicBezTo>
                    <a:cubicBezTo>
                      <a:pt x="1" y="580"/>
                      <a:pt x="5" y="601"/>
                      <a:pt x="18" y="601"/>
                    </a:cubicBezTo>
                    <a:cubicBezTo>
                      <a:pt x="20" y="601"/>
                      <a:pt x="22" y="601"/>
                      <a:pt x="25" y="599"/>
                    </a:cubicBezTo>
                    <a:cubicBezTo>
                      <a:pt x="1078" y="367"/>
                      <a:pt x="2130" y="216"/>
                      <a:pt x="3210" y="144"/>
                    </a:cubicBezTo>
                    <a:cubicBezTo>
                      <a:pt x="3381" y="134"/>
                      <a:pt x="3551" y="129"/>
                      <a:pt x="3722" y="129"/>
                    </a:cubicBezTo>
                    <a:cubicBezTo>
                      <a:pt x="4554" y="129"/>
                      <a:pt x="5379" y="241"/>
                      <a:pt x="6216" y="323"/>
                    </a:cubicBezTo>
                    <a:cubicBezTo>
                      <a:pt x="6252" y="323"/>
                      <a:pt x="6252" y="269"/>
                      <a:pt x="6225" y="260"/>
                    </a:cubicBezTo>
                    <a:cubicBezTo>
                      <a:pt x="5468" y="78"/>
                      <a:pt x="4710" y="1"/>
                      <a:pt x="39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12347;p36"/>
              <p:cNvSpPr/>
              <p:nvPr/>
            </p:nvSpPr>
            <p:spPr>
              <a:xfrm>
                <a:off x="5561157" y="4526188"/>
                <a:ext cx="29938" cy="14913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67" extrusionOk="0">
                    <a:moveTo>
                      <a:pt x="491" y="1"/>
                    </a:moveTo>
                    <a:cubicBezTo>
                      <a:pt x="487" y="1"/>
                      <a:pt x="482" y="2"/>
                      <a:pt x="477" y="4"/>
                    </a:cubicBezTo>
                    <a:cubicBezTo>
                      <a:pt x="343" y="93"/>
                      <a:pt x="174" y="111"/>
                      <a:pt x="31" y="200"/>
                    </a:cubicBezTo>
                    <a:cubicBezTo>
                      <a:pt x="0" y="223"/>
                      <a:pt x="23" y="266"/>
                      <a:pt x="52" y="266"/>
                    </a:cubicBezTo>
                    <a:cubicBezTo>
                      <a:pt x="57" y="266"/>
                      <a:pt x="62" y="265"/>
                      <a:pt x="67" y="263"/>
                    </a:cubicBezTo>
                    <a:cubicBezTo>
                      <a:pt x="201" y="174"/>
                      <a:pt x="370" y="147"/>
                      <a:pt x="513" y="58"/>
                    </a:cubicBezTo>
                    <a:cubicBezTo>
                      <a:pt x="536" y="42"/>
                      <a:pt x="519" y="1"/>
                      <a:pt x="4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12348;p36"/>
              <p:cNvSpPr/>
              <p:nvPr/>
            </p:nvSpPr>
            <p:spPr>
              <a:xfrm>
                <a:off x="5483017" y="4132361"/>
                <a:ext cx="551624" cy="101433"/>
              </a:xfrm>
              <a:custGeom>
                <a:avLst/>
                <a:gdLst/>
                <a:ahLst/>
                <a:cxnLst/>
                <a:rect l="l" t="t" r="r" b="b"/>
                <a:pathLst>
                  <a:path w="9876" h="1816" extrusionOk="0">
                    <a:moveTo>
                      <a:pt x="8192" y="0"/>
                    </a:moveTo>
                    <a:cubicBezTo>
                      <a:pt x="7127" y="0"/>
                      <a:pt x="6029" y="198"/>
                      <a:pt x="5025" y="338"/>
                    </a:cubicBezTo>
                    <a:cubicBezTo>
                      <a:pt x="4169" y="454"/>
                      <a:pt x="3330" y="650"/>
                      <a:pt x="2501" y="891"/>
                    </a:cubicBezTo>
                    <a:cubicBezTo>
                      <a:pt x="1689" y="1123"/>
                      <a:pt x="797" y="1372"/>
                      <a:pt x="38" y="1747"/>
                    </a:cubicBezTo>
                    <a:cubicBezTo>
                      <a:pt x="1" y="1762"/>
                      <a:pt x="27" y="1816"/>
                      <a:pt x="63" y="1816"/>
                    </a:cubicBezTo>
                    <a:cubicBezTo>
                      <a:pt x="69" y="1816"/>
                      <a:pt x="76" y="1814"/>
                      <a:pt x="83" y="1810"/>
                    </a:cubicBezTo>
                    <a:cubicBezTo>
                      <a:pt x="859" y="1479"/>
                      <a:pt x="1742" y="1328"/>
                      <a:pt x="2554" y="1078"/>
                    </a:cubicBezTo>
                    <a:cubicBezTo>
                      <a:pt x="3295" y="846"/>
                      <a:pt x="4053" y="686"/>
                      <a:pt x="4820" y="561"/>
                    </a:cubicBezTo>
                    <a:cubicBezTo>
                      <a:pt x="5970" y="368"/>
                      <a:pt x="7216" y="198"/>
                      <a:pt x="8430" y="198"/>
                    </a:cubicBezTo>
                    <a:cubicBezTo>
                      <a:pt x="8903" y="198"/>
                      <a:pt x="9370" y="224"/>
                      <a:pt x="9825" y="284"/>
                    </a:cubicBezTo>
                    <a:cubicBezTo>
                      <a:pt x="9827" y="285"/>
                      <a:pt x="9830" y="285"/>
                      <a:pt x="9832" y="285"/>
                    </a:cubicBezTo>
                    <a:cubicBezTo>
                      <a:pt x="9870" y="285"/>
                      <a:pt x="9876" y="221"/>
                      <a:pt x="9834" y="204"/>
                    </a:cubicBezTo>
                    <a:cubicBezTo>
                      <a:pt x="9309" y="56"/>
                      <a:pt x="8755" y="0"/>
                      <a:pt x="8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12349;p36"/>
              <p:cNvSpPr/>
              <p:nvPr/>
            </p:nvSpPr>
            <p:spPr>
              <a:xfrm>
                <a:off x="6093172" y="4151184"/>
                <a:ext cx="171084" cy="55073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986" extrusionOk="0">
                    <a:moveTo>
                      <a:pt x="97" y="0"/>
                    </a:moveTo>
                    <a:cubicBezTo>
                      <a:pt x="31" y="0"/>
                      <a:pt x="1" y="99"/>
                      <a:pt x="69" y="108"/>
                    </a:cubicBezTo>
                    <a:cubicBezTo>
                      <a:pt x="1122" y="286"/>
                      <a:pt x="2005" y="616"/>
                      <a:pt x="3004" y="982"/>
                    </a:cubicBezTo>
                    <a:cubicBezTo>
                      <a:pt x="3010" y="984"/>
                      <a:pt x="3015" y="985"/>
                      <a:pt x="3020" y="985"/>
                    </a:cubicBezTo>
                    <a:cubicBezTo>
                      <a:pt x="3053" y="985"/>
                      <a:pt x="3063" y="934"/>
                      <a:pt x="3031" y="911"/>
                    </a:cubicBezTo>
                    <a:cubicBezTo>
                      <a:pt x="2095" y="384"/>
                      <a:pt x="1167" y="161"/>
                      <a:pt x="105" y="1"/>
                    </a:cubicBezTo>
                    <a:cubicBezTo>
                      <a:pt x="102" y="0"/>
                      <a:pt x="100" y="0"/>
                      <a:pt x="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12350;p36"/>
              <p:cNvSpPr/>
              <p:nvPr/>
            </p:nvSpPr>
            <p:spPr>
              <a:xfrm>
                <a:off x="7712228" y="4806464"/>
                <a:ext cx="140308" cy="10948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196" extrusionOk="0">
                    <a:moveTo>
                      <a:pt x="716" y="1"/>
                    </a:moveTo>
                    <a:cubicBezTo>
                      <a:pt x="487" y="1"/>
                      <a:pt x="257" y="16"/>
                      <a:pt x="49" y="89"/>
                    </a:cubicBezTo>
                    <a:cubicBezTo>
                      <a:pt x="1" y="105"/>
                      <a:pt x="18" y="172"/>
                      <a:pt x="54" y="172"/>
                    </a:cubicBezTo>
                    <a:cubicBezTo>
                      <a:pt x="58" y="172"/>
                      <a:pt x="63" y="171"/>
                      <a:pt x="67" y="169"/>
                    </a:cubicBezTo>
                    <a:cubicBezTo>
                      <a:pt x="252" y="109"/>
                      <a:pt x="453" y="94"/>
                      <a:pt x="653" y="94"/>
                    </a:cubicBezTo>
                    <a:cubicBezTo>
                      <a:pt x="839" y="94"/>
                      <a:pt x="1024" y="107"/>
                      <a:pt x="1200" y="107"/>
                    </a:cubicBezTo>
                    <a:cubicBezTo>
                      <a:pt x="1628" y="107"/>
                      <a:pt x="2047" y="151"/>
                      <a:pt x="2476" y="196"/>
                    </a:cubicBezTo>
                    <a:cubicBezTo>
                      <a:pt x="2502" y="196"/>
                      <a:pt x="2511" y="151"/>
                      <a:pt x="2485" y="142"/>
                    </a:cubicBezTo>
                    <a:cubicBezTo>
                      <a:pt x="2056" y="26"/>
                      <a:pt x="1646" y="9"/>
                      <a:pt x="1200" y="9"/>
                    </a:cubicBezTo>
                    <a:cubicBezTo>
                      <a:pt x="1044" y="9"/>
                      <a:pt x="880" y="1"/>
                      <a:pt x="7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12351;p36"/>
              <p:cNvSpPr/>
              <p:nvPr/>
            </p:nvSpPr>
            <p:spPr>
              <a:xfrm>
                <a:off x="7593035" y="4746979"/>
                <a:ext cx="465272" cy="37144"/>
              </a:xfrm>
              <a:custGeom>
                <a:avLst/>
                <a:gdLst/>
                <a:ahLst/>
                <a:cxnLst/>
                <a:rect l="l" t="t" r="r" b="b"/>
                <a:pathLst>
                  <a:path w="8330" h="665" extrusionOk="0">
                    <a:moveTo>
                      <a:pt x="5002" y="1"/>
                    </a:moveTo>
                    <a:cubicBezTo>
                      <a:pt x="3320" y="1"/>
                      <a:pt x="1641" y="124"/>
                      <a:pt x="33" y="610"/>
                    </a:cubicBezTo>
                    <a:cubicBezTo>
                      <a:pt x="0" y="618"/>
                      <a:pt x="5" y="664"/>
                      <a:pt x="34" y="664"/>
                    </a:cubicBezTo>
                    <a:cubicBezTo>
                      <a:pt x="37" y="664"/>
                      <a:pt x="39" y="664"/>
                      <a:pt x="42" y="663"/>
                    </a:cubicBezTo>
                    <a:cubicBezTo>
                      <a:pt x="1336" y="333"/>
                      <a:pt x="2647" y="208"/>
                      <a:pt x="3985" y="199"/>
                    </a:cubicBezTo>
                    <a:cubicBezTo>
                      <a:pt x="4067" y="198"/>
                      <a:pt x="4149" y="198"/>
                      <a:pt x="4231" y="198"/>
                    </a:cubicBezTo>
                    <a:cubicBezTo>
                      <a:pt x="5017" y="198"/>
                      <a:pt x="5819" y="241"/>
                      <a:pt x="6614" y="241"/>
                    </a:cubicBezTo>
                    <a:cubicBezTo>
                      <a:pt x="7178" y="241"/>
                      <a:pt x="7738" y="219"/>
                      <a:pt x="8285" y="146"/>
                    </a:cubicBezTo>
                    <a:cubicBezTo>
                      <a:pt x="8321" y="146"/>
                      <a:pt x="8330" y="92"/>
                      <a:pt x="8285" y="92"/>
                    </a:cubicBezTo>
                    <a:cubicBezTo>
                      <a:pt x="7203" y="54"/>
                      <a:pt x="6102" y="1"/>
                      <a:pt x="50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12352;p36"/>
              <p:cNvSpPr/>
              <p:nvPr/>
            </p:nvSpPr>
            <p:spPr>
              <a:xfrm>
                <a:off x="7858958" y="4704642"/>
                <a:ext cx="158014" cy="8490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152" extrusionOk="0">
                    <a:moveTo>
                      <a:pt x="511" y="1"/>
                    </a:moveTo>
                    <a:cubicBezTo>
                      <a:pt x="364" y="1"/>
                      <a:pt x="218" y="1"/>
                      <a:pt x="72" y="3"/>
                    </a:cubicBezTo>
                    <a:cubicBezTo>
                      <a:pt x="0" y="3"/>
                      <a:pt x="0" y="110"/>
                      <a:pt x="72" y="119"/>
                    </a:cubicBezTo>
                    <a:cubicBezTo>
                      <a:pt x="686" y="125"/>
                      <a:pt x="1293" y="151"/>
                      <a:pt x="1902" y="151"/>
                    </a:cubicBezTo>
                    <a:cubicBezTo>
                      <a:pt x="2195" y="151"/>
                      <a:pt x="2488" y="145"/>
                      <a:pt x="2784" y="128"/>
                    </a:cubicBezTo>
                    <a:cubicBezTo>
                      <a:pt x="2828" y="128"/>
                      <a:pt x="2828" y="65"/>
                      <a:pt x="2784" y="65"/>
                    </a:cubicBezTo>
                    <a:cubicBezTo>
                      <a:pt x="2029" y="20"/>
                      <a:pt x="1268" y="1"/>
                      <a:pt x="5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12353;p36"/>
              <p:cNvSpPr/>
              <p:nvPr/>
            </p:nvSpPr>
            <p:spPr>
              <a:xfrm>
                <a:off x="7778695" y="4709110"/>
                <a:ext cx="34965" cy="5809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04" extrusionOk="0">
                    <a:moveTo>
                      <a:pt x="478" y="1"/>
                    </a:moveTo>
                    <a:cubicBezTo>
                      <a:pt x="440" y="1"/>
                      <a:pt x="402" y="3"/>
                      <a:pt x="367" y="3"/>
                    </a:cubicBezTo>
                    <a:cubicBezTo>
                      <a:pt x="269" y="12"/>
                      <a:pt x="162" y="12"/>
                      <a:pt x="55" y="12"/>
                    </a:cubicBezTo>
                    <a:cubicBezTo>
                      <a:pt x="1" y="12"/>
                      <a:pt x="1" y="92"/>
                      <a:pt x="55" y="92"/>
                    </a:cubicBezTo>
                    <a:cubicBezTo>
                      <a:pt x="153" y="92"/>
                      <a:pt x="242" y="101"/>
                      <a:pt x="331" y="101"/>
                    </a:cubicBezTo>
                    <a:cubicBezTo>
                      <a:pt x="376" y="101"/>
                      <a:pt x="420" y="103"/>
                      <a:pt x="464" y="103"/>
                    </a:cubicBezTo>
                    <a:cubicBezTo>
                      <a:pt x="507" y="103"/>
                      <a:pt x="550" y="101"/>
                      <a:pt x="590" y="92"/>
                    </a:cubicBezTo>
                    <a:cubicBezTo>
                      <a:pt x="625" y="83"/>
                      <a:pt x="625" y="21"/>
                      <a:pt x="590" y="12"/>
                    </a:cubicBezTo>
                    <a:cubicBezTo>
                      <a:pt x="554" y="3"/>
                      <a:pt x="516" y="1"/>
                      <a:pt x="4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8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4" name="Google Shape;8364;p26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5" name="Google Shape;8365;p2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66" name="Google Shape;8366;p26"/>
          <p:cNvSpPr txBox="1">
            <a:spLocks noGrp="1"/>
          </p:cNvSpPr>
          <p:nvPr>
            <p:ph type="subTitle" idx="1"/>
          </p:nvPr>
        </p:nvSpPr>
        <p:spPr>
          <a:xfrm>
            <a:off x="2367350" y="2289200"/>
            <a:ext cx="275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67" name="Google Shape;8367;p26"/>
          <p:cNvSpPr txBox="1">
            <a:spLocks noGrp="1"/>
          </p:cNvSpPr>
          <p:nvPr>
            <p:ph type="subTitle" idx="2"/>
          </p:nvPr>
        </p:nvSpPr>
        <p:spPr>
          <a:xfrm>
            <a:off x="5676150" y="2289200"/>
            <a:ext cx="275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68" name="Google Shape;8368;p26"/>
          <p:cNvSpPr txBox="1">
            <a:spLocks noGrp="1"/>
          </p:cNvSpPr>
          <p:nvPr>
            <p:ph type="subTitle" idx="3"/>
          </p:nvPr>
        </p:nvSpPr>
        <p:spPr>
          <a:xfrm>
            <a:off x="712950" y="3955203"/>
            <a:ext cx="275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69" name="Google Shape;8369;p26"/>
          <p:cNvSpPr txBox="1">
            <a:spLocks noGrp="1"/>
          </p:cNvSpPr>
          <p:nvPr>
            <p:ph type="subTitle" idx="4"/>
          </p:nvPr>
        </p:nvSpPr>
        <p:spPr>
          <a:xfrm>
            <a:off x="4021750" y="3955203"/>
            <a:ext cx="275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70" name="Google Shape;8370;p26"/>
          <p:cNvSpPr txBox="1">
            <a:spLocks noGrp="1"/>
          </p:cNvSpPr>
          <p:nvPr>
            <p:ph type="subTitle" idx="5"/>
          </p:nvPr>
        </p:nvSpPr>
        <p:spPr>
          <a:xfrm>
            <a:off x="2376750" y="1970600"/>
            <a:ext cx="27549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  <p:sp>
        <p:nvSpPr>
          <p:cNvPr id="8371" name="Google Shape;8371;p26"/>
          <p:cNvSpPr txBox="1">
            <a:spLocks noGrp="1"/>
          </p:cNvSpPr>
          <p:nvPr>
            <p:ph type="subTitle" idx="6"/>
          </p:nvPr>
        </p:nvSpPr>
        <p:spPr>
          <a:xfrm>
            <a:off x="5676150" y="1970600"/>
            <a:ext cx="27549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  <p:sp>
        <p:nvSpPr>
          <p:cNvPr id="8372" name="Google Shape;8372;p26"/>
          <p:cNvSpPr txBox="1">
            <a:spLocks noGrp="1"/>
          </p:cNvSpPr>
          <p:nvPr>
            <p:ph type="subTitle" idx="7"/>
          </p:nvPr>
        </p:nvSpPr>
        <p:spPr>
          <a:xfrm>
            <a:off x="712950" y="3636600"/>
            <a:ext cx="27549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  <p:sp>
        <p:nvSpPr>
          <p:cNvPr id="8373" name="Google Shape;8373;p26"/>
          <p:cNvSpPr txBox="1">
            <a:spLocks noGrp="1"/>
          </p:cNvSpPr>
          <p:nvPr>
            <p:ph type="subTitle" idx="8"/>
          </p:nvPr>
        </p:nvSpPr>
        <p:spPr>
          <a:xfrm>
            <a:off x="4012350" y="3636600"/>
            <a:ext cx="27549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  <p:grpSp>
        <p:nvGrpSpPr>
          <p:cNvPr id="8374" name="Google Shape;8374;p26"/>
          <p:cNvGrpSpPr/>
          <p:nvPr/>
        </p:nvGrpSpPr>
        <p:grpSpPr>
          <a:xfrm>
            <a:off x="-2962169" y="1317403"/>
            <a:ext cx="14605886" cy="5582572"/>
            <a:chOff x="-2962169" y="1241203"/>
            <a:chExt cx="14605886" cy="5582572"/>
          </a:xfrm>
        </p:grpSpPr>
        <p:sp>
          <p:nvSpPr>
            <p:cNvPr id="8375" name="Google Shape;8375;p26"/>
            <p:cNvSpPr/>
            <p:nvPr/>
          </p:nvSpPr>
          <p:spPr>
            <a:xfrm>
              <a:off x="-832500" y="2509000"/>
              <a:ext cx="11732875" cy="4314775"/>
            </a:xfrm>
            <a:custGeom>
              <a:avLst/>
              <a:gdLst/>
              <a:ahLst/>
              <a:cxnLst/>
              <a:rect l="l" t="t" r="r" b="b"/>
              <a:pathLst>
                <a:path w="469315" h="172591" extrusionOk="0">
                  <a:moveTo>
                    <a:pt x="13970" y="0"/>
                  </a:moveTo>
                  <a:lnTo>
                    <a:pt x="40166" y="24430"/>
                  </a:lnTo>
                  <a:lnTo>
                    <a:pt x="45071" y="58867"/>
                  </a:lnTo>
                  <a:lnTo>
                    <a:pt x="52724" y="82119"/>
                  </a:lnTo>
                  <a:lnTo>
                    <a:pt x="75682" y="87417"/>
                  </a:lnTo>
                  <a:lnTo>
                    <a:pt x="149320" y="85803"/>
                  </a:lnTo>
                  <a:lnTo>
                    <a:pt x="175462" y="84387"/>
                  </a:lnTo>
                  <a:lnTo>
                    <a:pt x="188467" y="87569"/>
                  </a:lnTo>
                  <a:lnTo>
                    <a:pt x="194942" y="91689"/>
                  </a:lnTo>
                  <a:lnTo>
                    <a:pt x="209953" y="86391"/>
                  </a:lnTo>
                  <a:lnTo>
                    <a:pt x="226141" y="86980"/>
                  </a:lnTo>
                  <a:lnTo>
                    <a:pt x="241152" y="93455"/>
                  </a:lnTo>
                  <a:lnTo>
                    <a:pt x="264405" y="85508"/>
                  </a:lnTo>
                  <a:lnTo>
                    <a:pt x="282305" y="93806"/>
                  </a:lnTo>
                  <a:lnTo>
                    <a:pt x="297370" y="91101"/>
                  </a:lnTo>
                  <a:lnTo>
                    <a:pt x="306495" y="89335"/>
                  </a:lnTo>
                  <a:lnTo>
                    <a:pt x="320329" y="86686"/>
                  </a:lnTo>
                  <a:lnTo>
                    <a:pt x="335928" y="88452"/>
                  </a:lnTo>
                  <a:lnTo>
                    <a:pt x="349173" y="89335"/>
                  </a:lnTo>
                  <a:lnTo>
                    <a:pt x="360652" y="90218"/>
                  </a:lnTo>
                  <a:lnTo>
                    <a:pt x="368643" y="85357"/>
                  </a:lnTo>
                  <a:lnTo>
                    <a:pt x="377179" y="57395"/>
                  </a:lnTo>
                  <a:lnTo>
                    <a:pt x="385126" y="31494"/>
                  </a:lnTo>
                  <a:lnTo>
                    <a:pt x="404127" y="0"/>
                  </a:lnTo>
                  <a:lnTo>
                    <a:pt x="443083" y="93804"/>
                  </a:lnTo>
                  <a:lnTo>
                    <a:pt x="461098" y="102337"/>
                  </a:lnTo>
                  <a:lnTo>
                    <a:pt x="469315" y="147847"/>
                  </a:lnTo>
                  <a:lnTo>
                    <a:pt x="442451" y="167535"/>
                  </a:lnTo>
                  <a:lnTo>
                    <a:pt x="381772" y="171011"/>
                  </a:lnTo>
                  <a:lnTo>
                    <a:pt x="279060" y="166587"/>
                  </a:lnTo>
                  <a:lnTo>
                    <a:pt x="231655" y="171959"/>
                  </a:lnTo>
                  <a:lnTo>
                    <a:pt x="180457" y="172591"/>
                  </a:lnTo>
                  <a:lnTo>
                    <a:pt x="127363" y="170695"/>
                  </a:lnTo>
                  <a:lnTo>
                    <a:pt x="109349" y="166903"/>
                  </a:lnTo>
                  <a:lnTo>
                    <a:pt x="80589" y="163426"/>
                  </a:lnTo>
                  <a:lnTo>
                    <a:pt x="46457" y="167535"/>
                  </a:lnTo>
                  <a:lnTo>
                    <a:pt x="28759" y="167535"/>
                  </a:lnTo>
                  <a:lnTo>
                    <a:pt x="9797" y="160582"/>
                  </a:lnTo>
                  <a:lnTo>
                    <a:pt x="0" y="1507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8376" name="Google Shape;8376;p26"/>
            <p:cNvGrpSpPr/>
            <p:nvPr/>
          </p:nvGrpSpPr>
          <p:grpSpPr>
            <a:xfrm>
              <a:off x="-2962169" y="1241203"/>
              <a:ext cx="14605886" cy="5296468"/>
              <a:chOff x="-2962169" y="1241203"/>
              <a:chExt cx="14605886" cy="5296468"/>
            </a:xfrm>
          </p:grpSpPr>
          <p:grpSp>
            <p:nvGrpSpPr>
              <p:cNvPr id="8377" name="Google Shape;8377;p26"/>
              <p:cNvGrpSpPr/>
              <p:nvPr/>
            </p:nvGrpSpPr>
            <p:grpSpPr>
              <a:xfrm>
                <a:off x="259080" y="4669998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8378" name="Google Shape;8378;p26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8379" name="Google Shape;8379;p26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80" name="Google Shape;8380;p26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81" name="Google Shape;8381;p26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82" name="Google Shape;8382;p26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83" name="Google Shape;8383;p26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84" name="Google Shape;8384;p26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85" name="Google Shape;8385;p26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86" name="Google Shape;8386;p26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387" name="Google Shape;8387;p26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8388" name="Google Shape;8388;p26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89" name="Google Shape;8389;p26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0" name="Google Shape;8390;p26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1" name="Google Shape;8391;p26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2" name="Google Shape;8392;p26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3" name="Google Shape;8393;p26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4" name="Google Shape;8394;p26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5" name="Google Shape;8395;p26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6" name="Google Shape;8396;p26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7" name="Google Shape;8397;p26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8" name="Google Shape;8398;p26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9" name="Google Shape;8399;p26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00" name="Google Shape;8400;p26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401" name="Google Shape;8401;p26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2" name="Google Shape;8402;p26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26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4" name="Google Shape;8404;p26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5" name="Google Shape;8405;p26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26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7" name="Google Shape;8407;p26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8" name="Google Shape;8408;p26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26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0" name="Google Shape;8410;p26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1" name="Google Shape;8411;p26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26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3" name="Google Shape;8413;p26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4" name="Google Shape;8414;p26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26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6" name="Google Shape;8416;p26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7" name="Google Shape;8417;p26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26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9" name="Google Shape;8419;p26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0" name="Google Shape;8420;p26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26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2" name="Google Shape;8422;p26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3" name="Google Shape;8423;p26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26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5" name="Google Shape;8425;p26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6" name="Google Shape;8426;p26"/>
              <p:cNvGrpSpPr/>
              <p:nvPr/>
            </p:nvGrpSpPr>
            <p:grpSpPr>
              <a:xfrm rot="3519946">
                <a:off x="-3014173" y="2627101"/>
                <a:ext cx="4642659" cy="2487077"/>
                <a:chOff x="-1951296" y="3403209"/>
                <a:chExt cx="4642922" cy="2487218"/>
              </a:xfrm>
            </p:grpSpPr>
            <p:grpSp>
              <p:nvGrpSpPr>
                <p:cNvPr id="8427" name="Google Shape;8427;p26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8428" name="Google Shape;8428;p26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29" name="Google Shape;8429;p26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0" name="Google Shape;8430;p26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1" name="Google Shape;8431;p26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2" name="Google Shape;8432;p26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3" name="Google Shape;8433;p26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4" name="Google Shape;8434;p26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5" name="Google Shape;8435;p26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6" name="Google Shape;8436;p26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7" name="Google Shape;8437;p26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8" name="Google Shape;8438;p26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9" name="Google Shape;8439;p26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0" name="Google Shape;8440;p26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1" name="Google Shape;8441;p26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2" name="Google Shape;8442;p26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3" name="Google Shape;8443;p26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4" name="Google Shape;8444;p26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5" name="Google Shape;8445;p26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6" name="Google Shape;8446;p26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7" name="Google Shape;8447;p26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448" name="Google Shape;8448;p26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8449" name="Google Shape;8449;p26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0" name="Google Shape;8450;p26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1" name="Google Shape;8451;p26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2" name="Google Shape;8452;p26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3" name="Google Shape;8453;p26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4" name="Google Shape;8454;p26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5" name="Google Shape;8455;p26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6" name="Google Shape;8456;p26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7" name="Google Shape;8457;p26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8" name="Google Shape;8458;p26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9" name="Google Shape;8459;p26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60" name="Google Shape;8460;p26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61" name="Google Shape;8461;p26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462" name="Google Shape;8462;p26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463" name="Google Shape;8463;p26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8464" name="Google Shape;8464;p26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65" name="Google Shape;8465;p26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66" name="Google Shape;8466;p26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67" name="Google Shape;8467;p26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68" name="Google Shape;8468;p26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69" name="Google Shape;8469;p26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0" name="Google Shape;8470;p26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1" name="Google Shape;8471;p26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2" name="Google Shape;8472;p26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3" name="Google Shape;8473;p26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4" name="Google Shape;8474;p26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5" name="Google Shape;8475;p26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6" name="Google Shape;8476;p26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7" name="Google Shape;8477;p26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8" name="Google Shape;8478;p26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9" name="Google Shape;8479;p26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0" name="Google Shape;8480;p26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1" name="Google Shape;8481;p26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2" name="Google Shape;8482;p26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3" name="Google Shape;8483;p26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4" name="Google Shape;8484;p26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5" name="Google Shape;8485;p26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6" name="Google Shape;8486;p26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7" name="Google Shape;8487;p26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8" name="Google Shape;8488;p26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9" name="Google Shape;8489;p26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90" name="Google Shape;8490;p26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491" name="Google Shape;8491;p26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8492" name="Google Shape;8492;p26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93" name="Google Shape;8493;p26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94" name="Google Shape;8494;p26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95" name="Google Shape;8495;p26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96" name="Google Shape;8496;p26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97" name="Google Shape;8497;p26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98" name="Google Shape;8498;p26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499" name="Google Shape;8499;p26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00" name="Google Shape;8500;p26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01" name="Google Shape;8501;p26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02" name="Google Shape;8502;p26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8503" name="Google Shape;8503;p26"/>
              <p:cNvGrpSpPr/>
              <p:nvPr/>
            </p:nvGrpSpPr>
            <p:grpSpPr>
              <a:xfrm>
                <a:off x="5173454" y="4669996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8504" name="Google Shape;8504;p26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8505" name="Google Shape;8505;p26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06" name="Google Shape;8506;p26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07" name="Google Shape;8507;p26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08" name="Google Shape;8508;p26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09" name="Google Shape;8509;p26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0" name="Google Shape;8510;p26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1" name="Google Shape;8511;p26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2" name="Google Shape;8512;p26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513" name="Google Shape;8513;p26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8514" name="Google Shape;8514;p26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5" name="Google Shape;8515;p26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6" name="Google Shape;8516;p26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7" name="Google Shape;8517;p26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8" name="Google Shape;8518;p26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19" name="Google Shape;8519;p26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20" name="Google Shape;8520;p26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21" name="Google Shape;8521;p26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22" name="Google Shape;8522;p26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23" name="Google Shape;8523;p26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24" name="Google Shape;8524;p26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25" name="Google Shape;8525;p26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26" name="Google Shape;8526;p26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527" name="Google Shape;8527;p26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8" name="Google Shape;8528;p26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9" name="Google Shape;8529;p26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0" name="Google Shape;8530;p26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1" name="Google Shape;8531;p26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2" name="Google Shape;8532;p26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3" name="Google Shape;8533;p26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4" name="Google Shape;8534;p26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5" name="Google Shape;8535;p26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6" name="Google Shape;8536;p26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7" name="Google Shape;8537;p26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8" name="Google Shape;8538;p26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9" name="Google Shape;8539;p26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0" name="Google Shape;8540;p26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1" name="Google Shape;8541;p26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2" name="Google Shape;8542;p26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3" name="Google Shape;8543;p26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4" name="Google Shape;8544;p26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5" name="Google Shape;8545;p26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6" name="Google Shape;8546;p26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7" name="Google Shape;8547;p26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8" name="Google Shape;8548;p26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9" name="Google Shape;8549;p26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0" name="Google Shape;8550;p26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1" name="Google Shape;8551;p26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52" name="Google Shape;8552;p26"/>
              <p:cNvGrpSpPr/>
              <p:nvPr/>
            </p:nvGrpSpPr>
            <p:grpSpPr>
              <a:xfrm rot="-3383172">
                <a:off x="7001384" y="2672269"/>
                <a:ext cx="4642989" cy="2487254"/>
                <a:chOff x="5683524" y="3609799"/>
                <a:chExt cx="4642922" cy="2487218"/>
              </a:xfrm>
            </p:grpSpPr>
            <p:grpSp>
              <p:nvGrpSpPr>
                <p:cNvPr id="8553" name="Google Shape;8553;p26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8554" name="Google Shape;8554;p26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5" name="Google Shape;8555;p26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6" name="Google Shape;8556;p26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7" name="Google Shape;8557;p26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8" name="Google Shape;8558;p26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9" name="Google Shape;8559;p26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0" name="Google Shape;8560;p26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1" name="Google Shape;8561;p26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2" name="Google Shape;8562;p26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3" name="Google Shape;8563;p26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4" name="Google Shape;8564;p26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5" name="Google Shape;8565;p26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6" name="Google Shape;8566;p26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7" name="Google Shape;8567;p26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8" name="Google Shape;8568;p26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9" name="Google Shape;8569;p26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0" name="Google Shape;8570;p26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1" name="Google Shape;8571;p26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2" name="Google Shape;8572;p26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3" name="Google Shape;8573;p26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574" name="Google Shape;8574;p26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8575" name="Google Shape;8575;p26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6" name="Google Shape;8576;p26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7" name="Google Shape;8577;p26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8" name="Google Shape;8578;p26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9" name="Google Shape;8579;p26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0" name="Google Shape;8580;p26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1" name="Google Shape;8581;p26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2" name="Google Shape;8582;p26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3" name="Google Shape;8583;p26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4" name="Google Shape;8584;p26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5" name="Google Shape;8585;p26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6" name="Google Shape;8586;p26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7" name="Google Shape;8587;p26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588" name="Google Shape;8588;p26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589" name="Google Shape;8589;p26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8590" name="Google Shape;8590;p26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1" name="Google Shape;8591;p26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2" name="Google Shape;8592;p26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3" name="Google Shape;8593;p26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4" name="Google Shape;8594;p26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5" name="Google Shape;8595;p26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6" name="Google Shape;8596;p26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7" name="Google Shape;8597;p26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8" name="Google Shape;8598;p26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9" name="Google Shape;8599;p26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0" name="Google Shape;8600;p26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1" name="Google Shape;8601;p26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2" name="Google Shape;8602;p26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3" name="Google Shape;8603;p26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4" name="Google Shape;8604;p26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5" name="Google Shape;8605;p26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6" name="Google Shape;8606;p26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7" name="Google Shape;8607;p26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8" name="Google Shape;8608;p26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9" name="Google Shape;8609;p26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0" name="Google Shape;8610;p26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1" name="Google Shape;8611;p26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2" name="Google Shape;8612;p26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3" name="Google Shape;8613;p26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4" name="Google Shape;8614;p26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5" name="Google Shape;8615;p26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6" name="Google Shape;8616;p26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617" name="Google Shape;8617;p26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8618" name="Google Shape;8618;p26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19" name="Google Shape;8619;p26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0" name="Google Shape;8620;p26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1" name="Google Shape;8621;p26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2" name="Google Shape;8622;p26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3" name="Google Shape;8623;p26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4" name="Google Shape;8624;p26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5" name="Google Shape;8625;p26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6" name="Google Shape;8626;p26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7" name="Google Shape;8627;p26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28" name="Google Shape;8628;p26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8629" name="Google Shape;8629;p26"/>
              <p:cNvGrpSpPr/>
              <p:nvPr/>
            </p:nvGrpSpPr>
            <p:grpSpPr>
              <a:xfrm>
                <a:off x="3150817" y="4669998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8630" name="Google Shape;8630;p26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8631" name="Google Shape;8631;p26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2" name="Google Shape;8632;p26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3" name="Google Shape;8633;p26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4" name="Google Shape;8634;p26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5" name="Google Shape;8635;p26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6" name="Google Shape;8636;p26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7" name="Google Shape;8637;p26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8" name="Google Shape;8638;p26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39" name="Google Shape;8639;p26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8640" name="Google Shape;8640;p26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1" name="Google Shape;8641;p26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2" name="Google Shape;8642;p26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3" name="Google Shape;8643;p26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4" name="Google Shape;8644;p26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5" name="Google Shape;8645;p26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6" name="Google Shape;8646;p26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7" name="Google Shape;8647;p26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8" name="Google Shape;8648;p26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9" name="Google Shape;8649;p26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0" name="Google Shape;8650;p26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1" name="Google Shape;8651;p26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2" name="Google Shape;8652;p26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653" name="Google Shape;8653;p26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4" name="Google Shape;8654;p26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5" name="Google Shape;8655;p26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6" name="Google Shape;8656;p26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7" name="Google Shape;8657;p26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8" name="Google Shape;8658;p26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9" name="Google Shape;8659;p26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0" name="Google Shape;8660;p26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1" name="Google Shape;8661;p26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2" name="Google Shape;8662;p26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3" name="Google Shape;8663;p26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4" name="Google Shape;8664;p26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5" name="Google Shape;8665;p26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6" name="Google Shape;8666;p26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7" name="Google Shape;8667;p26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8" name="Google Shape;8668;p26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9" name="Google Shape;8669;p26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0" name="Google Shape;8670;p26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1" name="Google Shape;8671;p26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2" name="Google Shape;8672;p26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3" name="Google Shape;8673;p26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4" name="Google Shape;8674;p26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5" name="Google Shape;8675;p26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6" name="Google Shape;8676;p26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7" name="Google Shape;8677;p26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977992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p6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2" name="Google Shape;1342;p6"/>
          <p:cNvGrpSpPr/>
          <p:nvPr/>
        </p:nvGrpSpPr>
        <p:grpSpPr>
          <a:xfrm>
            <a:off x="-1377675" y="4595200"/>
            <a:ext cx="13433866" cy="2228575"/>
            <a:chOff x="-1377675" y="4595200"/>
            <a:chExt cx="13433866" cy="2228575"/>
          </a:xfrm>
        </p:grpSpPr>
        <p:sp>
          <p:nvSpPr>
            <p:cNvPr id="1343" name="Google Shape;1343;p6"/>
            <p:cNvSpPr/>
            <p:nvPr/>
          </p:nvSpPr>
          <p:spPr>
            <a:xfrm>
              <a:off x="-1377675" y="4595200"/>
              <a:ext cx="12278050" cy="2228575"/>
            </a:xfrm>
            <a:custGeom>
              <a:avLst/>
              <a:gdLst/>
              <a:ahLst/>
              <a:cxnLst/>
              <a:rect l="l" t="t" r="r" b="b"/>
              <a:pathLst>
                <a:path w="491122" h="89143" extrusionOk="0">
                  <a:moveTo>
                    <a:pt x="0" y="23630"/>
                  </a:moveTo>
                  <a:lnTo>
                    <a:pt x="44269" y="883"/>
                  </a:lnTo>
                  <a:lnTo>
                    <a:pt x="81944" y="10890"/>
                  </a:lnTo>
                  <a:lnTo>
                    <a:pt x="114909" y="4709"/>
                  </a:lnTo>
                  <a:lnTo>
                    <a:pt x="153173" y="5004"/>
                  </a:lnTo>
                  <a:lnTo>
                    <a:pt x="171127" y="2355"/>
                  </a:lnTo>
                  <a:lnTo>
                    <a:pt x="196734" y="2943"/>
                  </a:lnTo>
                  <a:lnTo>
                    <a:pt x="210274" y="4121"/>
                  </a:lnTo>
                  <a:lnTo>
                    <a:pt x="216749" y="8241"/>
                  </a:lnTo>
                  <a:lnTo>
                    <a:pt x="231760" y="2943"/>
                  </a:lnTo>
                  <a:lnTo>
                    <a:pt x="247948" y="3532"/>
                  </a:lnTo>
                  <a:lnTo>
                    <a:pt x="262959" y="10007"/>
                  </a:lnTo>
                  <a:lnTo>
                    <a:pt x="286212" y="2060"/>
                  </a:lnTo>
                  <a:lnTo>
                    <a:pt x="308287" y="2355"/>
                  </a:lnTo>
                  <a:lnTo>
                    <a:pt x="319177" y="7653"/>
                  </a:lnTo>
                  <a:lnTo>
                    <a:pt x="328302" y="5887"/>
                  </a:lnTo>
                  <a:lnTo>
                    <a:pt x="342136" y="3238"/>
                  </a:lnTo>
                  <a:lnTo>
                    <a:pt x="357735" y="5004"/>
                  </a:lnTo>
                  <a:lnTo>
                    <a:pt x="370980" y="5887"/>
                  </a:lnTo>
                  <a:lnTo>
                    <a:pt x="382459" y="6770"/>
                  </a:lnTo>
                  <a:lnTo>
                    <a:pt x="396587" y="4121"/>
                  </a:lnTo>
                  <a:lnTo>
                    <a:pt x="425138" y="0"/>
                  </a:lnTo>
                  <a:lnTo>
                    <a:pt x="441326" y="3238"/>
                  </a:lnTo>
                  <a:lnTo>
                    <a:pt x="453525" y="8536"/>
                  </a:lnTo>
                  <a:lnTo>
                    <a:pt x="464890" y="10356"/>
                  </a:lnTo>
                  <a:lnTo>
                    <a:pt x="482905" y="18889"/>
                  </a:lnTo>
                  <a:lnTo>
                    <a:pt x="491122" y="64399"/>
                  </a:lnTo>
                  <a:lnTo>
                    <a:pt x="464258" y="84087"/>
                  </a:lnTo>
                  <a:lnTo>
                    <a:pt x="403579" y="87563"/>
                  </a:lnTo>
                  <a:lnTo>
                    <a:pt x="300867" y="83139"/>
                  </a:lnTo>
                  <a:lnTo>
                    <a:pt x="253462" y="88511"/>
                  </a:lnTo>
                  <a:lnTo>
                    <a:pt x="202264" y="89143"/>
                  </a:lnTo>
                  <a:lnTo>
                    <a:pt x="149170" y="87247"/>
                  </a:lnTo>
                  <a:lnTo>
                    <a:pt x="131156" y="83455"/>
                  </a:lnTo>
                  <a:lnTo>
                    <a:pt x="102396" y="79978"/>
                  </a:lnTo>
                  <a:lnTo>
                    <a:pt x="68264" y="84087"/>
                  </a:lnTo>
                  <a:lnTo>
                    <a:pt x="50566" y="84087"/>
                  </a:lnTo>
                  <a:lnTo>
                    <a:pt x="31604" y="77134"/>
                  </a:lnTo>
                  <a:lnTo>
                    <a:pt x="21807" y="6733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1344" name="Google Shape;1344;p6"/>
            <p:cNvGrpSpPr/>
            <p:nvPr/>
          </p:nvGrpSpPr>
          <p:grpSpPr>
            <a:xfrm>
              <a:off x="-955227" y="4680289"/>
              <a:ext cx="13011418" cy="1225665"/>
              <a:chOff x="-955227" y="4680289"/>
              <a:chExt cx="13011418" cy="1225665"/>
            </a:xfrm>
          </p:grpSpPr>
          <p:grpSp>
            <p:nvGrpSpPr>
              <p:cNvPr id="1345" name="Google Shape;1345;p6"/>
              <p:cNvGrpSpPr/>
              <p:nvPr/>
            </p:nvGrpSpPr>
            <p:grpSpPr>
              <a:xfrm>
                <a:off x="-955227" y="4680289"/>
                <a:ext cx="3648000" cy="1225665"/>
                <a:chOff x="5182448" y="4500764"/>
                <a:chExt cx="3648000" cy="1225665"/>
              </a:xfrm>
            </p:grpSpPr>
            <p:grpSp>
              <p:nvGrpSpPr>
                <p:cNvPr id="1346" name="Google Shape;1346;p6"/>
                <p:cNvGrpSpPr/>
                <p:nvPr/>
              </p:nvGrpSpPr>
              <p:grpSpPr>
                <a:xfrm>
                  <a:off x="6797372" y="5132697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1347" name="Google Shape;1347;p6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8" name="Google Shape;1348;p6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9" name="Google Shape;1349;p6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0" name="Google Shape;1350;p6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1" name="Google Shape;1351;p6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2" name="Google Shape;1352;p6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3" name="Google Shape;1353;p6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4" name="Google Shape;1354;p6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5" name="Google Shape;1355;p6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6" name="Google Shape;1356;p6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7" name="Google Shape;1357;p6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58" name="Google Shape;1358;p6"/>
                <p:cNvGrpSpPr/>
                <p:nvPr/>
              </p:nvGrpSpPr>
              <p:grpSpPr>
                <a:xfrm>
                  <a:off x="8349012" y="5098347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1359" name="Google Shape;1359;p6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0" name="Google Shape;1360;p6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1" name="Google Shape;1361;p6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62" name="Google Shape;1362;p6"/>
                <p:cNvGrpSpPr/>
                <p:nvPr/>
              </p:nvGrpSpPr>
              <p:grpSpPr>
                <a:xfrm>
                  <a:off x="5664306" y="4658329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1363" name="Google Shape;1363;p6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4" name="Google Shape;1364;p6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5" name="Google Shape;1365;p6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6" name="Google Shape;1366;p6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7" name="Google Shape;1367;p6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8" name="Google Shape;1368;p6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9" name="Google Shape;1369;p6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0" name="Google Shape;1370;p6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1" name="Google Shape;1371;p6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2" name="Google Shape;1372;p6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3" name="Google Shape;1373;p6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4" name="Google Shape;1374;p6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5" name="Google Shape;1375;p6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6" name="Google Shape;1376;p6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7" name="Google Shape;1377;p6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8" name="Google Shape;1378;p6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9" name="Google Shape;1379;p6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0" name="Google Shape;1380;p6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1" name="Google Shape;1381;p6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82" name="Google Shape;1382;p6"/>
                <p:cNvSpPr/>
                <p:nvPr/>
              </p:nvSpPr>
              <p:spPr>
                <a:xfrm>
                  <a:off x="6975771" y="5348964"/>
                  <a:ext cx="12512" cy="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99" extrusionOk="0">
                      <a:moveTo>
                        <a:pt x="18" y="0"/>
                      </a:moveTo>
                      <a:cubicBezTo>
                        <a:pt x="9" y="9"/>
                        <a:pt x="9" y="9"/>
                        <a:pt x="9" y="18"/>
                      </a:cubicBezTo>
                      <a:cubicBezTo>
                        <a:pt x="9" y="27"/>
                        <a:pt x="9" y="36"/>
                        <a:pt x="9" y="36"/>
                      </a:cubicBezTo>
                      <a:cubicBezTo>
                        <a:pt x="0" y="45"/>
                        <a:pt x="0" y="45"/>
                        <a:pt x="0" y="54"/>
                      </a:cubicBezTo>
                      <a:cubicBezTo>
                        <a:pt x="9" y="54"/>
                        <a:pt x="9" y="63"/>
                        <a:pt x="18" y="63"/>
                      </a:cubicBezTo>
                      <a:cubicBezTo>
                        <a:pt x="18" y="63"/>
                        <a:pt x="206" y="99"/>
                        <a:pt x="215" y="99"/>
                      </a:cubicBezTo>
                      <a:cubicBezTo>
                        <a:pt x="215" y="99"/>
                        <a:pt x="223" y="99"/>
                        <a:pt x="223" y="90"/>
                      </a:cubicBezTo>
                      <a:cubicBezTo>
                        <a:pt x="223" y="81"/>
                        <a:pt x="223" y="81"/>
                        <a:pt x="215" y="72"/>
                      </a:cubicBezTo>
                      <a:cubicBezTo>
                        <a:pt x="152" y="54"/>
                        <a:pt x="90" y="27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3" name="Google Shape;1383;p6"/>
                <p:cNvSpPr/>
                <p:nvPr/>
              </p:nvSpPr>
              <p:spPr>
                <a:xfrm>
                  <a:off x="7532865" y="5222399"/>
                  <a:ext cx="9495" cy="4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72" extrusionOk="0">
                      <a:moveTo>
                        <a:pt x="9" y="1"/>
                      </a:moveTo>
                      <a:cubicBezTo>
                        <a:pt x="0" y="1"/>
                        <a:pt x="9" y="9"/>
                        <a:pt x="0" y="9"/>
                      </a:cubicBezTo>
                      <a:cubicBezTo>
                        <a:pt x="0" y="18"/>
                        <a:pt x="9" y="36"/>
                        <a:pt x="9" y="36"/>
                      </a:cubicBezTo>
                      <a:cubicBezTo>
                        <a:pt x="63" y="45"/>
                        <a:pt x="107" y="63"/>
                        <a:pt x="152" y="72"/>
                      </a:cubicBezTo>
                      <a:cubicBezTo>
                        <a:pt x="161" y="72"/>
                        <a:pt x="161" y="63"/>
                        <a:pt x="170" y="54"/>
                      </a:cubicBezTo>
                      <a:cubicBezTo>
                        <a:pt x="170" y="54"/>
                        <a:pt x="161" y="45"/>
                        <a:pt x="161" y="36"/>
                      </a:cubicBezTo>
                      <a:cubicBezTo>
                        <a:pt x="107" y="27"/>
                        <a:pt x="54" y="9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4" name="Google Shape;1384;p6"/>
                <p:cNvSpPr/>
                <p:nvPr/>
              </p:nvSpPr>
              <p:spPr>
                <a:xfrm>
                  <a:off x="7022130" y="5359911"/>
                  <a:ext cx="26922" cy="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117" extrusionOk="0">
                      <a:moveTo>
                        <a:pt x="18" y="1"/>
                      </a:moveTo>
                      <a:cubicBezTo>
                        <a:pt x="9" y="1"/>
                        <a:pt x="0" y="10"/>
                        <a:pt x="0" y="19"/>
                      </a:cubicBezTo>
                      <a:cubicBezTo>
                        <a:pt x="0" y="27"/>
                        <a:pt x="0" y="36"/>
                        <a:pt x="9" y="36"/>
                      </a:cubicBezTo>
                      <a:cubicBezTo>
                        <a:pt x="161" y="63"/>
                        <a:pt x="312" y="90"/>
                        <a:pt x="464" y="117"/>
                      </a:cubicBezTo>
                      <a:lnTo>
                        <a:pt x="473" y="117"/>
                      </a:lnTo>
                      <a:cubicBezTo>
                        <a:pt x="473" y="117"/>
                        <a:pt x="482" y="108"/>
                        <a:pt x="482" y="108"/>
                      </a:cubicBezTo>
                      <a:cubicBezTo>
                        <a:pt x="482" y="99"/>
                        <a:pt x="482" y="90"/>
                        <a:pt x="473" y="90"/>
                      </a:cubicBezTo>
                      <a:cubicBezTo>
                        <a:pt x="428" y="63"/>
                        <a:pt x="384" y="36"/>
                        <a:pt x="330" y="10"/>
                      </a:cubicBezTo>
                      <a:lnTo>
                        <a:pt x="179" y="10"/>
                      </a:lnTo>
                      <a:cubicBezTo>
                        <a:pt x="125" y="10"/>
                        <a:pt x="71" y="10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5" name="Google Shape;1385;p6"/>
                <p:cNvSpPr/>
                <p:nvPr/>
              </p:nvSpPr>
              <p:spPr>
                <a:xfrm>
                  <a:off x="5645036" y="4559188"/>
                  <a:ext cx="648030" cy="6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98" extrusionOk="0">
                      <a:moveTo>
                        <a:pt x="6680" y="1"/>
                      </a:moveTo>
                      <a:cubicBezTo>
                        <a:pt x="6437" y="1"/>
                        <a:pt x="6193" y="5"/>
                        <a:pt x="5948" y="10"/>
                      </a:cubicBezTo>
                      <a:cubicBezTo>
                        <a:pt x="3931" y="36"/>
                        <a:pt x="1906" y="447"/>
                        <a:pt x="24" y="1160"/>
                      </a:cubicBezTo>
                      <a:cubicBezTo>
                        <a:pt x="0" y="1168"/>
                        <a:pt x="5" y="1197"/>
                        <a:pt x="25" y="1197"/>
                      </a:cubicBezTo>
                      <a:cubicBezTo>
                        <a:pt x="27" y="1197"/>
                        <a:pt x="30" y="1197"/>
                        <a:pt x="33" y="1196"/>
                      </a:cubicBezTo>
                      <a:cubicBezTo>
                        <a:pt x="1960" y="643"/>
                        <a:pt x="3940" y="250"/>
                        <a:pt x="5948" y="170"/>
                      </a:cubicBezTo>
                      <a:cubicBezTo>
                        <a:pt x="6131" y="165"/>
                        <a:pt x="6314" y="162"/>
                        <a:pt x="6496" y="162"/>
                      </a:cubicBezTo>
                      <a:cubicBezTo>
                        <a:pt x="7278" y="162"/>
                        <a:pt x="8048" y="214"/>
                        <a:pt x="8829" y="366"/>
                      </a:cubicBezTo>
                      <a:cubicBezTo>
                        <a:pt x="9775" y="554"/>
                        <a:pt x="10658" y="911"/>
                        <a:pt x="11568" y="1196"/>
                      </a:cubicBezTo>
                      <a:cubicBezTo>
                        <a:pt x="11571" y="1197"/>
                        <a:pt x="11574" y="1197"/>
                        <a:pt x="11576" y="1197"/>
                      </a:cubicBezTo>
                      <a:cubicBezTo>
                        <a:pt x="11596" y="1197"/>
                        <a:pt x="11602" y="1168"/>
                        <a:pt x="11586" y="1160"/>
                      </a:cubicBezTo>
                      <a:cubicBezTo>
                        <a:pt x="10604" y="786"/>
                        <a:pt x="9677" y="366"/>
                        <a:pt x="8642" y="161"/>
                      </a:cubicBezTo>
                      <a:cubicBezTo>
                        <a:pt x="7984" y="31"/>
                        <a:pt x="7336" y="1"/>
                        <a:pt x="66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6" name="Google Shape;1386;p6"/>
                <p:cNvSpPr/>
                <p:nvPr/>
              </p:nvSpPr>
              <p:spPr>
                <a:xfrm>
                  <a:off x="6334896" y="4647102"/>
                  <a:ext cx="53565" cy="31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567" extrusionOk="0">
                      <a:moveTo>
                        <a:pt x="70" y="0"/>
                      </a:moveTo>
                      <a:cubicBezTo>
                        <a:pt x="27" y="0"/>
                        <a:pt x="0" y="64"/>
                        <a:pt x="47" y="95"/>
                      </a:cubicBezTo>
                      <a:cubicBezTo>
                        <a:pt x="323" y="264"/>
                        <a:pt x="600" y="425"/>
                        <a:pt x="894" y="559"/>
                      </a:cubicBezTo>
                      <a:cubicBezTo>
                        <a:pt x="901" y="564"/>
                        <a:pt x="908" y="566"/>
                        <a:pt x="914" y="566"/>
                      </a:cubicBezTo>
                      <a:cubicBezTo>
                        <a:pt x="941" y="566"/>
                        <a:pt x="959" y="527"/>
                        <a:pt x="930" y="505"/>
                      </a:cubicBezTo>
                      <a:cubicBezTo>
                        <a:pt x="662" y="309"/>
                        <a:pt x="377" y="175"/>
                        <a:pt x="91" y="6"/>
                      </a:cubicBezTo>
                      <a:cubicBezTo>
                        <a:pt x="84" y="2"/>
                        <a:pt x="77" y="0"/>
                        <a:pt x="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7" name="Google Shape;1387;p6"/>
                <p:cNvSpPr/>
                <p:nvPr/>
              </p:nvSpPr>
              <p:spPr>
                <a:xfrm>
                  <a:off x="5768195" y="4613422"/>
                  <a:ext cx="305583" cy="33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594" extrusionOk="0">
                      <a:moveTo>
                        <a:pt x="3654" y="1"/>
                      </a:moveTo>
                      <a:cubicBezTo>
                        <a:pt x="3460" y="1"/>
                        <a:pt x="3267" y="3"/>
                        <a:pt x="3073" y="3"/>
                      </a:cubicBezTo>
                      <a:cubicBezTo>
                        <a:pt x="3005" y="3"/>
                        <a:pt x="2937" y="3"/>
                        <a:pt x="2868" y="2"/>
                      </a:cubicBezTo>
                      <a:cubicBezTo>
                        <a:pt x="2849" y="2"/>
                        <a:pt x="2829" y="2"/>
                        <a:pt x="2809" y="2"/>
                      </a:cubicBezTo>
                      <a:cubicBezTo>
                        <a:pt x="1958" y="2"/>
                        <a:pt x="816" y="188"/>
                        <a:pt x="40" y="511"/>
                      </a:cubicBezTo>
                      <a:cubicBezTo>
                        <a:pt x="0" y="527"/>
                        <a:pt x="11" y="593"/>
                        <a:pt x="52" y="593"/>
                      </a:cubicBezTo>
                      <a:cubicBezTo>
                        <a:pt x="57" y="593"/>
                        <a:pt x="62" y="593"/>
                        <a:pt x="67" y="591"/>
                      </a:cubicBezTo>
                      <a:cubicBezTo>
                        <a:pt x="808" y="314"/>
                        <a:pt x="1628" y="323"/>
                        <a:pt x="2404" y="216"/>
                      </a:cubicBezTo>
                      <a:cubicBezTo>
                        <a:pt x="2902" y="148"/>
                        <a:pt x="3423" y="108"/>
                        <a:pt x="3943" y="108"/>
                      </a:cubicBezTo>
                      <a:cubicBezTo>
                        <a:pt x="4449" y="108"/>
                        <a:pt x="4954" y="146"/>
                        <a:pt x="5438" y="234"/>
                      </a:cubicBezTo>
                      <a:cubicBezTo>
                        <a:pt x="5440" y="235"/>
                        <a:pt x="5442" y="235"/>
                        <a:pt x="5444" y="235"/>
                      </a:cubicBezTo>
                      <a:cubicBezTo>
                        <a:pt x="5466" y="235"/>
                        <a:pt x="5471" y="198"/>
                        <a:pt x="5447" y="189"/>
                      </a:cubicBezTo>
                      <a:cubicBezTo>
                        <a:pt x="4861" y="21"/>
                        <a:pt x="4259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8" name="Google Shape;1388;p6"/>
                <p:cNvSpPr/>
                <p:nvPr/>
              </p:nvSpPr>
              <p:spPr>
                <a:xfrm>
                  <a:off x="6095503" y="4629899"/>
                  <a:ext cx="100818" cy="29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523" extrusionOk="0">
                      <a:moveTo>
                        <a:pt x="59" y="1"/>
                      </a:moveTo>
                      <a:cubicBezTo>
                        <a:pt x="13" y="1"/>
                        <a:pt x="0" y="65"/>
                        <a:pt x="50" y="82"/>
                      </a:cubicBezTo>
                      <a:cubicBezTo>
                        <a:pt x="595" y="296"/>
                        <a:pt x="1210" y="305"/>
                        <a:pt x="1754" y="519"/>
                      </a:cubicBezTo>
                      <a:cubicBezTo>
                        <a:pt x="1761" y="521"/>
                        <a:pt x="1766" y="522"/>
                        <a:pt x="1771" y="522"/>
                      </a:cubicBezTo>
                      <a:cubicBezTo>
                        <a:pt x="1801" y="522"/>
                        <a:pt x="1804" y="479"/>
                        <a:pt x="1781" y="456"/>
                      </a:cubicBezTo>
                      <a:cubicBezTo>
                        <a:pt x="1273" y="82"/>
                        <a:pt x="648" y="162"/>
                        <a:pt x="68" y="1"/>
                      </a:cubicBezTo>
                      <a:cubicBezTo>
                        <a:pt x="65" y="1"/>
                        <a:pt x="62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9" name="Google Shape;1389;p6"/>
                <p:cNvSpPr/>
                <p:nvPr/>
              </p:nvSpPr>
              <p:spPr>
                <a:xfrm>
                  <a:off x="6224527" y="4665645"/>
                  <a:ext cx="68199" cy="2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377" extrusionOk="0">
                      <a:moveTo>
                        <a:pt x="175" y="1"/>
                      </a:moveTo>
                      <a:cubicBezTo>
                        <a:pt x="132" y="1"/>
                        <a:pt x="90" y="4"/>
                        <a:pt x="51" y="13"/>
                      </a:cubicBezTo>
                      <a:cubicBezTo>
                        <a:pt x="0" y="21"/>
                        <a:pt x="6" y="94"/>
                        <a:pt x="52" y="94"/>
                      </a:cubicBezTo>
                      <a:cubicBezTo>
                        <a:pt x="54" y="94"/>
                        <a:pt x="57" y="93"/>
                        <a:pt x="60" y="93"/>
                      </a:cubicBezTo>
                      <a:cubicBezTo>
                        <a:pt x="77" y="91"/>
                        <a:pt x="95" y="90"/>
                        <a:pt x="112" y="90"/>
                      </a:cubicBezTo>
                      <a:cubicBezTo>
                        <a:pt x="260" y="90"/>
                        <a:pt x="425" y="152"/>
                        <a:pt x="568" y="200"/>
                      </a:cubicBezTo>
                      <a:cubicBezTo>
                        <a:pt x="756" y="254"/>
                        <a:pt x="970" y="289"/>
                        <a:pt x="1148" y="370"/>
                      </a:cubicBezTo>
                      <a:cubicBezTo>
                        <a:pt x="1157" y="375"/>
                        <a:pt x="1165" y="377"/>
                        <a:pt x="1172" y="377"/>
                      </a:cubicBezTo>
                      <a:cubicBezTo>
                        <a:pt x="1204" y="377"/>
                        <a:pt x="1220" y="338"/>
                        <a:pt x="1184" y="316"/>
                      </a:cubicBezTo>
                      <a:cubicBezTo>
                        <a:pt x="1014" y="182"/>
                        <a:pt x="809" y="111"/>
                        <a:pt x="604" y="66"/>
                      </a:cubicBezTo>
                      <a:cubicBezTo>
                        <a:pt x="474" y="39"/>
                        <a:pt x="318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0" name="Google Shape;1390;p6"/>
                <p:cNvSpPr/>
                <p:nvPr/>
              </p:nvSpPr>
              <p:spPr>
                <a:xfrm>
                  <a:off x="6314174" y="4695695"/>
                  <a:ext cx="139805" cy="50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913" extrusionOk="0">
                      <a:moveTo>
                        <a:pt x="44" y="0"/>
                      </a:moveTo>
                      <a:cubicBezTo>
                        <a:pt x="14" y="0"/>
                        <a:pt x="1" y="47"/>
                        <a:pt x="34" y="63"/>
                      </a:cubicBezTo>
                      <a:cubicBezTo>
                        <a:pt x="846" y="331"/>
                        <a:pt x="1649" y="697"/>
                        <a:pt x="2469" y="911"/>
                      </a:cubicBezTo>
                      <a:cubicBezTo>
                        <a:pt x="2472" y="912"/>
                        <a:pt x="2474" y="912"/>
                        <a:pt x="2476" y="912"/>
                      </a:cubicBezTo>
                      <a:cubicBezTo>
                        <a:pt x="2497" y="912"/>
                        <a:pt x="2503" y="874"/>
                        <a:pt x="2478" y="866"/>
                      </a:cubicBezTo>
                      <a:cubicBezTo>
                        <a:pt x="2077" y="724"/>
                        <a:pt x="1729" y="474"/>
                        <a:pt x="1319" y="358"/>
                      </a:cubicBezTo>
                      <a:cubicBezTo>
                        <a:pt x="899" y="233"/>
                        <a:pt x="471" y="117"/>
                        <a:pt x="52" y="1"/>
                      </a:cubicBezTo>
                      <a:cubicBezTo>
                        <a:pt x="49" y="0"/>
                        <a:pt x="46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1" name="Google Shape;1391;p6"/>
                <p:cNvSpPr/>
                <p:nvPr/>
              </p:nvSpPr>
              <p:spPr>
                <a:xfrm>
                  <a:off x="7343518" y="4693461"/>
                  <a:ext cx="714385" cy="6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0" h="1122" extrusionOk="0">
                      <a:moveTo>
                        <a:pt x="4696" y="0"/>
                      </a:moveTo>
                      <a:cubicBezTo>
                        <a:pt x="3898" y="0"/>
                        <a:pt x="3101" y="33"/>
                        <a:pt x="2320" y="148"/>
                      </a:cubicBezTo>
                      <a:cubicBezTo>
                        <a:pt x="1544" y="264"/>
                        <a:pt x="785" y="442"/>
                        <a:pt x="18" y="621"/>
                      </a:cubicBezTo>
                      <a:cubicBezTo>
                        <a:pt x="0" y="621"/>
                        <a:pt x="9" y="648"/>
                        <a:pt x="27" y="648"/>
                      </a:cubicBezTo>
                      <a:cubicBezTo>
                        <a:pt x="758" y="532"/>
                        <a:pt x="1490" y="425"/>
                        <a:pt x="2222" y="309"/>
                      </a:cubicBezTo>
                      <a:cubicBezTo>
                        <a:pt x="2992" y="184"/>
                        <a:pt x="3774" y="150"/>
                        <a:pt x="4557" y="150"/>
                      </a:cubicBezTo>
                      <a:cubicBezTo>
                        <a:pt x="5289" y="150"/>
                        <a:pt x="6021" y="180"/>
                        <a:pt x="6744" y="193"/>
                      </a:cubicBezTo>
                      <a:cubicBezTo>
                        <a:pt x="8778" y="228"/>
                        <a:pt x="10777" y="701"/>
                        <a:pt x="12757" y="1120"/>
                      </a:cubicBezTo>
                      <a:cubicBezTo>
                        <a:pt x="12760" y="1121"/>
                        <a:pt x="12763" y="1122"/>
                        <a:pt x="12765" y="1122"/>
                      </a:cubicBezTo>
                      <a:cubicBezTo>
                        <a:pt x="12786" y="1122"/>
                        <a:pt x="12790" y="1093"/>
                        <a:pt x="12766" y="1085"/>
                      </a:cubicBezTo>
                      <a:cubicBezTo>
                        <a:pt x="10768" y="550"/>
                        <a:pt x="8823" y="95"/>
                        <a:pt x="6744" y="41"/>
                      </a:cubicBezTo>
                      <a:cubicBezTo>
                        <a:pt x="6068" y="25"/>
                        <a:pt x="5382" y="0"/>
                        <a:pt x="4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2" name="Google Shape;1392;p6"/>
                <p:cNvSpPr/>
                <p:nvPr/>
              </p:nvSpPr>
              <p:spPr>
                <a:xfrm>
                  <a:off x="8112188" y="4766853"/>
                  <a:ext cx="129472" cy="4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854" extrusionOk="0">
                      <a:moveTo>
                        <a:pt x="68" y="0"/>
                      </a:moveTo>
                      <a:cubicBezTo>
                        <a:pt x="17" y="0"/>
                        <a:pt x="0" y="76"/>
                        <a:pt x="57" y="92"/>
                      </a:cubicBezTo>
                      <a:cubicBezTo>
                        <a:pt x="414" y="226"/>
                        <a:pt x="753" y="386"/>
                        <a:pt x="1110" y="511"/>
                      </a:cubicBezTo>
                      <a:cubicBezTo>
                        <a:pt x="1484" y="645"/>
                        <a:pt x="1877" y="725"/>
                        <a:pt x="2260" y="850"/>
                      </a:cubicBezTo>
                      <a:cubicBezTo>
                        <a:pt x="2265" y="853"/>
                        <a:pt x="2270" y="854"/>
                        <a:pt x="2274" y="854"/>
                      </a:cubicBezTo>
                      <a:cubicBezTo>
                        <a:pt x="2302" y="854"/>
                        <a:pt x="2318" y="811"/>
                        <a:pt x="2287" y="788"/>
                      </a:cubicBezTo>
                      <a:cubicBezTo>
                        <a:pt x="1984" y="592"/>
                        <a:pt x="1645" y="484"/>
                        <a:pt x="1297" y="395"/>
                      </a:cubicBezTo>
                      <a:cubicBezTo>
                        <a:pt x="887" y="297"/>
                        <a:pt x="485" y="128"/>
                        <a:pt x="84" y="3"/>
                      </a:cubicBezTo>
                      <a:cubicBezTo>
                        <a:pt x="78" y="1"/>
                        <a:pt x="73" y="0"/>
                        <a:pt x="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3" name="Google Shape;1393;p6"/>
                <p:cNvSpPr/>
                <p:nvPr/>
              </p:nvSpPr>
              <p:spPr>
                <a:xfrm>
                  <a:off x="6811000" y="4956645"/>
                  <a:ext cx="1059513" cy="85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9" h="1522" extrusionOk="0">
                      <a:moveTo>
                        <a:pt x="10194" y="0"/>
                      </a:moveTo>
                      <a:cubicBezTo>
                        <a:pt x="9942" y="0"/>
                        <a:pt x="9689" y="2"/>
                        <a:pt x="9436" y="4"/>
                      </a:cubicBezTo>
                      <a:cubicBezTo>
                        <a:pt x="6233" y="30"/>
                        <a:pt x="3111" y="628"/>
                        <a:pt x="33" y="1467"/>
                      </a:cubicBezTo>
                      <a:cubicBezTo>
                        <a:pt x="0" y="1475"/>
                        <a:pt x="13" y="1521"/>
                        <a:pt x="43" y="1521"/>
                      </a:cubicBezTo>
                      <a:cubicBezTo>
                        <a:pt x="46" y="1521"/>
                        <a:pt x="48" y="1521"/>
                        <a:pt x="51" y="1520"/>
                      </a:cubicBezTo>
                      <a:cubicBezTo>
                        <a:pt x="3129" y="762"/>
                        <a:pt x="6260" y="200"/>
                        <a:pt x="9436" y="173"/>
                      </a:cubicBezTo>
                      <a:cubicBezTo>
                        <a:pt x="9786" y="169"/>
                        <a:pt x="10136" y="166"/>
                        <a:pt x="10487" y="166"/>
                      </a:cubicBezTo>
                      <a:cubicBezTo>
                        <a:pt x="11697" y="166"/>
                        <a:pt x="12907" y="198"/>
                        <a:pt x="14111" y="316"/>
                      </a:cubicBezTo>
                      <a:cubicBezTo>
                        <a:pt x="15770" y="476"/>
                        <a:pt x="17322" y="940"/>
                        <a:pt x="18919" y="1377"/>
                      </a:cubicBezTo>
                      <a:cubicBezTo>
                        <a:pt x="18925" y="1380"/>
                        <a:pt x="18930" y="1381"/>
                        <a:pt x="18934" y="1381"/>
                      </a:cubicBezTo>
                      <a:cubicBezTo>
                        <a:pt x="18965" y="1381"/>
                        <a:pt x="18968" y="1331"/>
                        <a:pt x="18937" y="1315"/>
                      </a:cubicBezTo>
                      <a:cubicBezTo>
                        <a:pt x="16123" y="180"/>
                        <a:pt x="13188" y="0"/>
                        <a:pt x="101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" name="Google Shape;1394;p6"/>
                <p:cNvSpPr/>
                <p:nvPr/>
              </p:nvSpPr>
              <p:spPr>
                <a:xfrm>
                  <a:off x="6578142" y="5052435"/>
                  <a:ext cx="175273" cy="1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" h="333" extrusionOk="0">
                      <a:moveTo>
                        <a:pt x="3095" y="0"/>
                      </a:moveTo>
                      <a:cubicBezTo>
                        <a:pt x="3092" y="0"/>
                        <a:pt x="3090" y="1"/>
                        <a:pt x="3087" y="1"/>
                      </a:cubicBezTo>
                      <a:cubicBezTo>
                        <a:pt x="2115" y="224"/>
                        <a:pt x="1071" y="216"/>
                        <a:pt x="72" y="224"/>
                      </a:cubicBezTo>
                      <a:cubicBezTo>
                        <a:pt x="0" y="224"/>
                        <a:pt x="0" y="332"/>
                        <a:pt x="72" y="332"/>
                      </a:cubicBezTo>
                      <a:cubicBezTo>
                        <a:pt x="258" y="332"/>
                        <a:pt x="446" y="333"/>
                        <a:pt x="636" y="333"/>
                      </a:cubicBezTo>
                      <a:cubicBezTo>
                        <a:pt x="1466" y="333"/>
                        <a:pt x="2321" y="309"/>
                        <a:pt x="3105" y="55"/>
                      </a:cubicBezTo>
                      <a:cubicBezTo>
                        <a:pt x="3138" y="47"/>
                        <a:pt x="3125" y="0"/>
                        <a:pt x="30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" name="Google Shape;1395;p6"/>
                <p:cNvSpPr/>
                <p:nvPr/>
              </p:nvSpPr>
              <p:spPr>
                <a:xfrm>
                  <a:off x="7673339" y="5071928"/>
                  <a:ext cx="63172" cy="20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59" extrusionOk="0">
                      <a:moveTo>
                        <a:pt x="45" y="0"/>
                      </a:moveTo>
                      <a:cubicBezTo>
                        <a:pt x="10" y="0"/>
                        <a:pt x="1" y="45"/>
                        <a:pt x="37" y="54"/>
                      </a:cubicBezTo>
                      <a:cubicBezTo>
                        <a:pt x="197" y="81"/>
                        <a:pt x="322" y="179"/>
                        <a:pt x="474" y="223"/>
                      </a:cubicBezTo>
                      <a:cubicBezTo>
                        <a:pt x="670" y="286"/>
                        <a:pt x="875" y="322"/>
                        <a:pt x="1071" y="357"/>
                      </a:cubicBezTo>
                      <a:cubicBezTo>
                        <a:pt x="1074" y="358"/>
                        <a:pt x="1077" y="358"/>
                        <a:pt x="1080" y="358"/>
                      </a:cubicBezTo>
                      <a:cubicBezTo>
                        <a:pt x="1118" y="358"/>
                        <a:pt x="1131" y="303"/>
                        <a:pt x="1089" y="295"/>
                      </a:cubicBezTo>
                      <a:cubicBezTo>
                        <a:pt x="893" y="223"/>
                        <a:pt x="706" y="161"/>
                        <a:pt x="500" y="125"/>
                      </a:cubicBezTo>
                      <a:cubicBezTo>
                        <a:pt x="340" y="90"/>
                        <a:pt x="206" y="9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" name="Google Shape;1396;p6"/>
                <p:cNvSpPr/>
                <p:nvPr/>
              </p:nvSpPr>
              <p:spPr>
                <a:xfrm>
                  <a:off x="5727757" y="5005797"/>
                  <a:ext cx="884520" cy="305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6" h="5470" extrusionOk="0">
                      <a:moveTo>
                        <a:pt x="2837" y="1"/>
                      </a:moveTo>
                      <a:cubicBezTo>
                        <a:pt x="1885" y="1"/>
                        <a:pt x="938" y="145"/>
                        <a:pt x="24" y="489"/>
                      </a:cubicBezTo>
                      <a:cubicBezTo>
                        <a:pt x="1" y="504"/>
                        <a:pt x="4" y="546"/>
                        <a:pt x="28" y="546"/>
                      </a:cubicBezTo>
                      <a:cubicBezTo>
                        <a:pt x="32" y="546"/>
                        <a:pt x="37" y="545"/>
                        <a:pt x="42" y="542"/>
                      </a:cubicBezTo>
                      <a:cubicBezTo>
                        <a:pt x="902" y="234"/>
                        <a:pt x="1776" y="105"/>
                        <a:pt x="2651" y="105"/>
                      </a:cubicBezTo>
                      <a:cubicBezTo>
                        <a:pt x="4510" y="105"/>
                        <a:pt x="6372" y="684"/>
                        <a:pt x="8106" y="1345"/>
                      </a:cubicBezTo>
                      <a:cubicBezTo>
                        <a:pt x="10845" y="2398"/>
                        <a:pt x="13093" y="4316"/>
                        <a:pt x="15761" y="5466"/>
                      </a:cubicBezTo>
                      <a:cubicBezTo>
                        <a:pt x="15766" y="5469"/>
                        <a:pt x="15772" y="5470"/>
                        <a:pt x="15777" y="5470"/>
                      </a:cubicBezTo>
                      <a:cubicBezTo>
                        <a:pt x="15813" y="5470"/>
                        <a:pt x="15836" y="5420"/>
                        <a:pt x="15796" y="5404"/>
                      </a:cubicBezTo>
                      <a:cubicBezTo>
                        <a:pt x="14494" y="4771"/>
                        <a:pt x="13307" y="3932"/>
                        <a:pt x="12076" y="3174"/>
                      </a:cubicBezTo>
                      <a:cubicBezTo>
                        <a:pt x="10836" y="2407"/>
                        <a:pt x="9507" y="1737"/>
                        <a:pt x="8151" y="1193"/>
                      </a:cubicBezTo>
                      <a:cubicBezTo>
                        <a:pt x="6489" y="526"/>
                        <a:pt x="4653" y="1"/>
                        <a:pt x="28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" name="Google Shape;1397;p6"/>
                <p:cNvSpPr/>
                <p:nvPr/>
              </p:nvSpPr>
              <p:spPr>
                <a:xfrm>
                  <a:off x="6702195" y="5335950"/>
                  <a:ext cx="114559" cy="39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708" extrusionOk="0">
                      <a:moveTo>
                        <a:pt x="72" y="1"/>
                      </a:moveTo>
                      <a:cubicBezTo>
                        <a:pt x="34" y="1"/>
                        <a:pt x="0" y="53"/>
                        <a:pt x="36" y="82"/>
                      </a:cubicBezTo>
                      <a:cubicBezTo>
                        <a:pt x="598" y="537"/>
                        <a:pt x="1321" y="635"/>
                        <a:pt x="2017" y="706"/>
                      </a:cubicBezTo>
                      <a:cubicBezTo>
                        <a:pt x="2019" y="707"/>
                        <a:pt x="2021" y="707"/>
                        <a:pt x="2023" y="707"/>
                      </a:cubicBezTo>
                      <a:cubicBezTo>
                        <a:pt x="2045" y="707"/>
                        <a:pt x="2051" y="661"/>
                        <a:pt x="2026" y="653"/>
                      </a:cubicBezTo>
                      <a:cubicBezTo>
                        <a:pt x="1687" y="572"/>
                        <a:pt x="1357" y="448"/>
                        <a:pt x="1018" y="385"/>
                      </a:cubicBezTo>
                      <a:cubicBezTo>
                        <a:pt x="697" y="332"/>
                        <a:pt x="358" y="189"/>
                        <a:pt x="99" y="10"/>
                      </a:cubicBezTo>
                      <a:cubicBezTo>
                        <a:pt x="90" y="4"/>
                        <a:pt x="81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" name="Google Shape;1398;p6"/>
                <p:cNvSpPr/>
                <p:nvPr/>
              </p:nvSpPr>
              <p:spPr>
                <a:xfrm>
                  <a:off x="6876127" y="5387838"/>
                  <a:ext cx="36920" cy="8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44" extrusionOk="0">
                      <a:moveTo>
                        <a:pt x="27" y="0"/>
                      </a:moveTo>
                      <a:cubicBezTo>
                        <a:pt x="9" y="0"/>
                        <a:pt x="0" y="27"/>
                        <a:pt x="18" y="27"/>
                      </a:cubicBezTo>
                      <a:cubicBezTo>
                        <a:pt x="211" y="77"/>
                        <a:pt x="405" y="144"/>
                        <a:pt x="598" y="144"/>
                      </a:cubicBezTo>
                      <a:cubicBezTo>
                        <a:pt x="610" y="144"/>
                        <a:pt x="622" y="144"/>
                        <a:pt x="634" y="143"/>
                      </a:cubicBezTo>
                      <a:cubicBezTo>
                        <a:pt x="660" y="134"/>
                        <a:pt x="660" y="98"/>
                        <a:pt x="634" y="98"/>
                      </a:cubicBezTo>
                      <a:cubicBezTo>
                        <a:pt x="428" y="81"/>
                        <a:pt x="232" y="45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9" name="Google Shape;1399;p6"/>
                <p:cNvSpPr/>
                <p:nvPr/>
              </p:nvSpPr>
              <p:spPr>
                <a:xfrm>
                  <a:off x="5627498" y="5089019"/>
                  <a:ext cx="705895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8" h="2382" extrusionOk="0">
                      <a:moveTo>
                        <a:pt x="4774" y="1"/>
                      </a:moveTo>
                      <a:cubicBezTo>
                        <a:pt x="4253" y="1"/>
                        <a:pt x="3732" y="32"/>
                        <a:pt x="3246" y="105"/>
                      </a:cubicBezTo>
                      <a:cubicBezTo>
                        <a:pt x="2096" y="283"/>
                        <a:pt x="1141" y="640"/>
                        <a:pt x="44" y="988"/>
                      </a:cubicBezTo>
                      <a:cubicBezTo>
                        <a:pt x="1" y="997"/>
                        <a:pt x="16" y="1104"/>
                        <a:pt x="57" y="1104"/>
                      </a:cubicBezTo>
                      <a:cubicBezTo>
                        <a:pt x="58" y="1104"/>
                        <a:pt x="60" y="1104"/>
                        <a:pt x="62" y="1104"/>
                      </a:cubicBezTo>
                      <a:cubicBezTo>
                        <a:pt x="1025" y="845"/>
                        <a:pt x="1872" y="497"/>
                        <a:pt x="2854" y="328"/>
                      </a:cubicBezTo>
                      <a:cubicBezTo>
                        <a:pt x="3516" y="215"/>
                        <a:pt x="4233" y="162"/>
                        <a:pt x="4934" y="162"/>
                      </a:cubicBezTo>
                      <a:cubicBezTo>
                        <a:pt x="5292" y="162"/>
                        <a:pt x="5645" y="176"/>
                        <a:pt x="5985" y="203"/>
                      </a:cubicBezTo>
                      <a:cubicBezTo>
                        <a:pt x="8394" y="417"/>
                        <a:pt x="10437" y="1398"/>
                        <a:pt x="12613" y="2380"/>
                      </a:cubicBezTo>
                      <a:cubicBezTo>
                        <a:pt x="12616" y="2381"/>
                        <a:pt x="12618" y="2381"/>
                        <a:pt x="12620" y="2381"/>
                      </a:cubicBezTo>
                      <a:cubicBezTo>
                        <a:pt x="12633" y="2381"/>
                        <a:pt x="12638" y="2361"/>
                        <a:pt x="12622" y="2353"/>
                      </a:cubicBezTo>
                      <a:cubicBezTo>
                        <a:pt x="10535" y="1318"/>
                        <a:pt x="8608" y="301"/>
                        <a:pt x="6244" y="78"/>
                      </a:cubicBezTo>
                      <a:cubicBezTo>
                        <a:pt x="5775" y="30"/>
                        <a:pt x="5275" y="1"/>
                        <a:pt x="47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0" name="Google Shape;1400;p6"/>
                <p:cNvSpPr/>
                <p:nvPr/>
              </p:nvSpPr>
              <p:spPr>
                <a:xfrm>
                  <a:off x="6373100" y="5258033"/>
                  <a:ext cx="92719" cy="4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893" extrusionOk="0">
                      <a:moveTo>
                        <a:pt x="37" y="1"/>
                      </a:moveTo>
                      <a:cubicBezTo>
                        <a:pt x="15" y="1"/>
                        <a:pt x="0" y="34"/>
                        <a:pt x="23" y="49"/>
                      </a:cubicBezTo>
                      <a:cubicBezTo>
                        <a:pt x="299" y="201"/>
                        <a:pt x="567" y="371"/>
                        <a:pt x="835" y="531"/>
                      </a:cubicBezTo>
                      <a:cubicBezTo>
                        <a:pt x="1084" y="665"/>
                        <a:pt x="1361" y="745"/>
                        <a:pt x="1611" y="888"/>
                      </a:cubicBezTo>
                      <a:cubicBezTo>
                        <a:pt x="1616" y="891"/>
                        <a:pt x="1621" y="893"/>
                        <a:pt x="1625" y="893"/>
                      </a:cubicBezTo>
                      <a:cubicBezTo>
                        <a:pt x="1646" y="893"/>
                        <a:pt x="1659" y="865"/>
                        <a:pt x="1637" y="843"/>
                      </a:cubicBezTo>
                      <a:cubicBezTo>
                        <a:pt x="1441" y="683"/>
                        <a:pt x="1209" y="629"/>
                        <a:pt x="977" y="522"/>
                      </a:cubicBezTo>
                      <a:cubicBezTo>
                        <a:pt x="656" y="371"/>
                        <a:pt x="362" y="165"/>
                        <a:pt x="49" y="5"/>
                      </a:cubicBezTo>
                      <a:cubicBezTo>
                        <a:pt x="45" y="2"/>
                        <a:pt x="41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1" name="Google Shape;1401;p6"/>
                <p:cNvSpPr/>
                <p:nvPr/>
              </p:nvSpPr>
              <p:spPr>
                <a:xfrm>
                  <a:off x="5658106" y="5038974"/>
                  <a:ext cx="57419" cy="24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34" extrusionOk="0">
                      <a:moveTo>
                        <a:pt x="993" y="1"/>
                      </a:moveTo>
                      <a:cubicBezTo>
                        <a:pt x="991" y="1"/>
                        <a:pt x="988" y="1"/>
                        <a:pt x="986" y="2"/>
                      </a:cubicBezTo>
                      <a:cubicBezTo>
                        <a:pt x="664" y="46"/>
                        <a:pt x="343" y="144"/>
                        <a:pt x="67" y="305"/>
                      </a:cubicBezTo>
                      <a:cubicBezTo>
                        <a:pt x="0" y="342"/>
                        <a:pt x="38" y="434"/>
                        <a:pt x="93" y="434"/>
                      </a:cubicBezTo>
                      <a:cubicBezTo>
                        <a:pt x="105" y="434"/>
                        <a:pt x="117" y="430"/>
                        <a:pt x="129" y="421"/>
                      </a:cubicBezTo>
                      <a:cubicBezTo>
                        <a:pt x="397" y="260"/>
                        <a:pt x="709" y="162"/>
                        <a:pt x="994" y="55"/>
                      </a:cubicBezTo>
                      <a:cubicBezTo>
                        <a:pt x="1027" y="47"/>
                        <a:pt x="102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2" name="Google Shape;1402;p6"/>
                <p:cNvSpPr/>
                <p:nvPr/>
              </p:nvSpPr>
              <p:spPr>
                <a:xfrm>
                  <a:off x="5546955" y="5129346"/>
                  <a:ext cx="616974" cy="95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6" h="1706" extrusionOk="0">
                      <a:moveTo>
                        <a:pt x="6513" y="0"/>
                      </a:moveTo>
                      <a:cubicBezTo>
                        <a:pt x="5722" y="0"/>
                        <a:pt x="4918" y="84"/>
                        <a:pt x="4091" y="248"/>
                      </a:cubicBezTo>
                      <a:cubicBezTo>
                        <a:pt x="2690" y="525"/>
                        <a:pt x="1343" y="1033"/>
                        <a:pt x="40" y="1622"/>
                      </a:cubicBezTo>
                      <a:cubicBezTo>
                        <a:pt x="1" y="1646"/>
                        <a:pt x="25" y="1705"/>
                        <a:pt x="62" y="1705"/>
                      </a:cubicBezTo>
                      <a:cubicBezTo>
                        <a:pt x="67" y="1705"/>
                        <a:pt x="71" y="1704"/>
                        <a:pt x="76" y="1702"/>
                      </a:cubicBezTo>
                      <a:cubicBezTo>
                        <a:pt x="1254" y="1336"/>
                        <a:pt x="2405" y="873"/>
                        <a:pt x="3609" y="578"/>
                      </a:cubicBezTo>
                      <a:cubicBezTo>
                        <a:pt x="4602" y="342"/>
                        <a:pt x="5607" y="215"/>
                        <a:pt x="6623" y="215"/>
                      </a:cubicBezTo>
                      <a:cubicBezTo>
                        <a:pt x="6875" y="215"/>
                        <a:pt x="7129" y="223"/>
                        <a:pt x="7382" y="239"/>
                      </a:cubicBezTo>
                      <a:cubicBezTo>
                        <a:pt x="8631" y="319"/>
                        <a:pt x="9791" y="712"/>
                        <a:pt x="10996" y="1006"/>
                      </a:cubicBezTo>
                      <a:cubicBezTo>
                        <a:pt x="10998" y="1007"/>
                        <a:pt x="11000" y="1008"/>
                        <a:pt x="11003" y="1008"/>
                      </a:cubicBezTo>
                      <a:cubicBezTo>
                        <a:pt x="11027" y="1008"/>
                        <a:pt x="11046" y="969"/>
                        <a:pt x="11013" y="953"/>
                      </a:cubicBezTo>
                      <a:cubicBezTo>
                        <a:pt x="9520" y="312"/>
                        <a:pt x="8042" y="0"/>
                        <a:pt x="6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" name="Google Shape;1403;p6"/>
                <p:cNvSpPr/>
                <p:nvPr/>
              </p:nvSpPr>
              <p:spPr>
                <a:xfrm>
                  <a:off x="6186323" y="5196147"/>
                  <a:ext cx="71327" cy="36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660" extrusionOk="0">
                      <a:moveTo>
                        <a:pt x="48" y="0"/>
                      </a:moveTo>
                      <a:cubicBezTo>
                        <a:pt x="20" y="0"/>
                        <a:pt x="1" y="45"/>
                        <a:pt x="30" y="60"/>
                      </a:cubicBezTo>
                      <a:cubicBezTo>
                        <a:pt x="432" y="274"/>
                        <a:pt x="815" y="488"/>
                        <a:pt x="1235" y="658"/>
                      </a:cubicBezTo>
                      <a:cubicBezTo>
                        <a:pt x="1237" y="659"/>
                        <a:pt x="1239" y="659"/>
                        <a:pt x="1242" y="659"/>
                      </a:cubicBezTo>
                      <a:cubicBezTo>
                        <a:pt x="1264" y="659"/>
                        <a:pt x="1277" y="621"/>
                        <a:pt x="1252" y="604"/>
                      </a:cubicBezTo>
                      <a:cubicBezTo>
                        <a:pt x="869" y="372"/>
                        <a:pt x="476" y="194"/>
                        <a:pt x="66" y="7"/>
                      </a:cubicBezTo>
                      <a:cubicBezTo>
                        <a:pt x="60" y="2"/>
                        <a:pt x="54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6"/>
                <p:cNvSpPr/>
                <p:nvPr/>
              </p:nvSpPr>
              <p:spPr>
                <a:xfrm>
                  <a:off x="7478518" y="5103820"/>
                  <a:ext cx="774430" cy="171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5" h="3062" extrusionOk="0">
                      <a:moveTo>
                        <a:pt x="63" y="0"/>
                      </a:moveTo>
                      <a:cubicBezTo>
                        <a:pt x="1" y="0"/>
                        <a:pt x="1" y="98"/>
                        <a:pt x="63" y="98"/>
                      </a:cubicBezTo>
                      <a:cubicBezTo>
                        <a:pt x="1036" y="152"/>
                        <a:pt x="2035" y="411"/>
                        <a:pt x="2998" y="607"/>
                      </a:cubicBezTo>
                      <a:cubicBezTo>
                        <a:pt x="4140" y="830"/>
                        <a:pt x="5273" y="1115"/>
                        <a:pt x="6397" y="1410"/>
                      </a:cubicBezTo>
                      <a:cubicBezTo>
                        <a:pt x="8604" y="1966"/>
                        <a:pt x="10996" y="3062"/>
                        <a:pt x="13315" y="3062"/>
                      </a:cubicBezTo>
                      <a:cubicBezTo>
                        <a:pt x="13490" y="3062"/>
                        <a:pt x="13664" y="3055"/>
                        <a:pt x="13837" y="3042"/>
                      </a:cubicBezTo>
                      <a:cubicBezTo>
                        <a:pt x="13864" y="3042"/>
                        <a:pt x="13864" y="3007"/>
                        <a:pt x="13837" y="3007"/>
                      </a:cubicBezTo>
                      <a:cubicBezTo>
                        <a:pt x="13789" y="3008"/>
                        <a:pt x="13740" y="3009"/>
                        <a:pt x="13692" y="3009"/>
                      </a:cubicBezTo>
                      <a:cubicBezTo>
                        <a:pt x="12364" y="3009"/>
                        <a:pt x="10999" y="2547"/>
                        <a:pt x="9734" y="2177"/>
                      </a:cubicBezTo>
                      <a:cubicBezTo>
                        <a:pt x="8511" y="1811"/>
                        <a:pt x="7280" y="1446"/>
                        <a:pt x="6040" y="1133"/>
                      </a:cubicBezTo>
                      <a:cubicBezTo>
                        <a:pt x="4113" y="643"/>
                        <a:pt x="2053" y="72"/>
                        <a:pt x="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6"/>
                <p:cNvSpPr/>
                <p:nvPr/>
              </p:nvSpPr>
              <p:spPr>
                <a:xfrm>
                  <a:off x="7360442" y="5090080"/>
                  <a:ext cx="76633" cy="12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221" extrusionOk="0">
                      <a:moveTo>
                        <a:pt x="381" y="0"/>
                      </a:moveTo>
                      <a:cubicBezTo>
                        <a:pt x="273" y="0"/>
                        <a:pt x="161" y="5"/>
                        <a:pt x="45" y="14"/>
                      </a:cubicBezTo>
                      <a:cubicBezTo>
                        <a:pt x="0" y="14"/>
                        <a:pt x="0" y="77"/>
                        <a:pt x="45" y="86"/>
                      </a:cubicBezTo>
                      <a:cubicBezTo>
                        <a:pt x="473" y="112"/>
                        <a:pt x="910" y="121"/>
                        <a:pt x="1330" y="220"/>
                      </a:cubicBezTo>
                      <a:cubicBezTo>
                        <a:pt x="1333" y="220"/>
                        <a:pt x="1336" y="221"/>
                        <a:pt x="1339" y="221"/>
                      </a:cubicBezTo>
                      <a:cubicBezTo>
                        <a:pt x="1367" y="221"/>
                        <a:pt x="1371" y="182"/>
                        <a:pt x="1339" y="166"/>
                      </a:cubicBezTo>
                      <a:cubicBezTo>
                        <a:pt x="1011" y="46"/>
                        <a:pt x="708" y="0"/>
                        <a:pt x="3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6"/>
                <p:cNvSpPr/>
                <p:nvPr/>
              </p:nvSpPr>
              <p:spPr>
                <a:xfrm>
                  <a:off x="7777340" y="5095554"/>
                  <a:ext cx="33625" cy="12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230" extrusionOk="0">
                      <a:moveTo>
                        <a:pt x="57" y="1"/>
                      </a:moveTo>
                      <a:cubicBezTo>
                        <a:pt x="16" y="1"/>
                        <a:pt x="1" y="79"/>
                        <a:pt x="48" y="95"/>
                      </a:cubicBezTo>
                      <a:cubicBezTo>
                        <a:pt x="210" y="146"/>
                        <a:pt x="371" y="229"/>
                        <a:pt x="533" y="229"/>
                      </a:cubicBezTo>
                      <a:cubicBezTo>
                        <a:pt x="541" y="229"/>
                        <a:pt x="549" y="229"/>
                        <a:pt x="556" y="229"/>
                      </a:cubicBezTo>
                      <a:cubicBezTo>
                        <a:pt x="601" y="220"/>
                        <a:pt x="592" y="175"/>
                        <a:pt x="556" y="166"/>
                      </a:cubicBezTo>
                      <a:cubicBezTo>
                        <a:pt x="387" y="148"/>
                        <a:pt x="235" y="59"/>
                        <a:pt x="75" y="6"/>
                      </a:cubicBezTo>
                      <a:cubicBezTo>
                        <a:pt x="68" y="2"/>
                        <a:pt x="62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6"/>
                <p:cNvSpPr/>
                <p:nvPr/>
              </p:nvSpPr>
              <p:spPr>
                <a:xfrm>
                  <a:off x="7900667" y="5043945"/>
                  <a:ext cx="114391" cy="41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744" extrusionOk="0">
                      <a:moveTo>
                        <a:pt x="36" y="1"/>
                      </a:moveTo>
                      <a:cubicBezTo>
                        <a:pt x="7" y="1"/>
                        <a:pt x="1" y="47"/>
                        <a:pt x="26" y="55"/>
                      </a:cubicBezTo>
                      <a:cubicBezTo>
                        <a:pt x="695" y="287"/>
                        <a:pt x="1328" y="564"/>
                        <a:pt x="2015" y="742"/>
                      </a:cubicBezTo>
                      <a:cubicBezTo>
                        <a:pt x="2018" y="743"/>
                        <a:pt x="2021" y="744"/>
                        <a:pt x="2023" y="744"/>
                      </a:cubicBezTo>
                      <a:cubicBezTo>
                        <a:pt x="2043" y="744"/>
                        <a:pt x="2048" y="714"/>
                        <a:pt x="2024" y="707"/>
                      </a:cubicBezTo>
                      <a:cubicBezTo>
                        <a:pt x="1373" y="457"/>
                        <a:pt x="730" y="180"/>
                        <a:pt x="43" y="2"/>
                      </a:cubicBezTo>
                      <a:cubicBezTo>
                        <a:pt x="41" y="1"/>
                        <a:pt x="38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6"/>
                <p:cNvSpPr/>
                <p:nvPr/>
              </p:nvSpPr>
              <p:spPr>
                <a:xfrm>
                  <a:off x="7628488" y="5184530"/>
                  <a:ext cx="536711" cy="131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9" h="2348" extrusionOk="0">
                      <a:moveTo>
                        <a:pt x="55" y="1"/>
                      </a:moveTo>
                      <a:cubicBezTo>
                        <a:pt x="1" y="1"/>
                        <a:pt x="1" y="81"/>
                        <a:pt x="55" y="81"/>
                      </a:cubicBezTo>
                      <a:cubicBezTo>
                        <a:pt x="1616" y="241"/>
                        <a:pt x="3186" y="821"/>
                        <a:pt x="4693" y="1232"/>
                      </a:cubicBezTo>
                      <a:cubicBezTo>
                        <a:pt x="6235" y="1641"/>
                        <a:pt x="7845" y="2348"/>
                        <a:pt x="9456" y="2348"/>
                      </a:cubicBezTo>
                      <a:cubicBezTo>
                        <a:pt x="9495" y="2348"/>
                        <a:pt x="9534" y="2348"/>
                        <a:pt x="9573" y="2347"/>
                      </a:cubicBezTo>
                      <a:cubicBezTo>
                        <a:pt x="9609" y="2347"/>
                        <a:pt x="9600" y="2293"/>
                        <a:pt x="9573" y="2293"/>
                      </a:cubicBezTo>
                      <a:cubicBezTo>
                        <a:pt x="7860" y="2159"/>
                        <a:pt x="6130" y="1437"/>
                        <a:pt x="4479" y="982"/>
                      </a:cubicBezTo>
                      <a:cubicBezTo>
                        <a:pt x="3043" y="589"/>
                        <a:pt x="1544" y="99"/>
                        <a:pt x="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9" name="Google Shape;1409;p6"/>
                <p:cNvSpPr/>
                <p:nvPr/>
              </p:nvSpPr>
              <p:spPr>
                <a:xfrm>
                  <a:off x="6547869" y="5546743"/>
                  <a:ext cx="286313" cy="62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6" h="1126" extrusionOk="0">
                      <a:moveTo>
                        <a:pt x="80" y="1"/>
                      </a:moveTo>
                      <a:cubicBezTo>
                        <a:pt x="23" y="1"/>
                        <a:pt x="1" y="91"/>
                        <a:pt x="61" y="99"/>
                      </a:cubicBezTo>
                      <a:cubicBezTo>
                        <a:pt x="1747" y="367"/>
                        <a:pt x="3379" y="947"/>
                        <a:pt x="5074" y="1125"/>
                      </a:cubicBezTo>
                      <a:cubicBezTo>
                        <a:pt x="5077" y="1126"/>
                        <a:pt x="5079" y="1126"/>
                        <a:pt x="5082" y="1126"/>
                      </a:cubicBezTo>
                      <a:cubicBezTo>
                        <a:pt x="5120" y="1126"/>
                        <a:pt x="5125" y="1062"/>
                        <a:pt x="5083" y="1054"/>
                      </a:cubicBezTo>
                      <a:cubicBezTo>
                        <a:pt x="3424" y="706"/>
                        <a:pt x="1765" y="260"/>
                        <a:pt x="87" y="1"/>
                      </a:cubicBezTo>
                      <a:cubicBezTo>
                        <a:pt x="85" y="1"/>
                        <a:pt x="82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0" name="Google Shape;1410;p6"/>
                <p:cNvSpPr/>
                <p:nvPr/>
              </p:nvSpPr>
              <p:spPr>
                <a:xfrm>
                  <a:off x="6431803" y="5507869"/>
                  <a:ext cx="84118" cy="29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537" extrusionOk="0">
                      <a:moveTo>
                        <a:pt x="69" y="1"/>
                      </a:moveTo>
                      <a:cubicBezTo>
                        <a:pt x="14" y="1"/>
                        <a:pt x="0" y="82"/>
                        <a:pt x="51" y="99"/>
                      </a:cubicBezTo>
                      <a:cubicBezTo>
                        <a:pt x="283" y="153"/>
                        <a:pt x="479" y="278"/>
                        <a:pt x="702" y="349"/>
                      </a:cubicBezTo>
                      <a:cubicBezTo>
                        <a:pt x="952" y="421"/>
                        <a:pt x="1193" y="501"/>
                        <a:pt x="1452" y="537"/>
                      </a:cubicBezTo>
                      <a:cubicBezTo>
                        <a:pt x="1496" y="537"/>
                        <a:pt x="1505" y="474"/>
                        <a:pt x="1461" y="465"/>
                      </a:cubicBezTo>
                      <a:cubicBezTo>
                        <a:pt x="1220" y="394"/>
                        <a:pt x="970" y="340"/>
                        <a:pt x="729" y="251"/>
                      </a:cubicBezTo>
                      <a:cubicBezTo>
                        <a:pt x="506" y="171"/>
                        <a:pt x="301" y="64"/>
                        <a:pt x="78" y="1"/>
                      </a:cubicBezTo>
                      <a:cubicBezTo>
                        <a:pt x="75" y="1"/>
                        <a:pt x="72" y="1"/>
                        <a:pt x="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1" name="Google Shape;1411;p6"/>
                <p:cNvSpPr/>
                <p:nvPr/>
              </p:nvSpPr>
              <p:spPr>
                <a:xfrm>
                  <a:off x="6036521" y="5498932"/>
                  <a:ext cx="1329237" cy="227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8" h="4073" extrusionOk="0">
                      <a:moveTo>
                        <a:pt x="73" y="0"/>
                      </a:moveTo>
                      <a:cubicBezTo>
                        <a:pt x="0" y="0"/>
                        <a:pt x="3" y="117"/>
                        <a:pt x="81" y="126"/>
                      </a:cubicBezTo>
                      <a:cubicBezTo>
                        <a:pt x="1802" y="358"/>
                        <a:pt x="3506" y="1018"/>
                        <a:pt x="5148" y="1580"/>
                      </a:cubicBezTo>
                      <a:cubicBezTo>
                        <a:pt x="6941" y="2195"/>
                        <a:pt x="8680" y="2820"/>
                        <a:pt x="10554" y="3230"/>
                      </a:cubicBezTo>
                      <a:cubicBezTo>
                        <a:pt x="12848" y="3730"/>
                        <a:pt x="15197" y="4073"/>
                        <a:pt x="17550" y="4073"/>
                      </a:cubicBezTo>
                      <a:cubicBezTo>
                        <a:pt x="18052" y="4073"/>
                        <a:pt x="18554" y="4057"/>
                        <a:pt x="19056" y="4024"/>
                      </a:cubicBezTo>
                      <a:cubicBezTo>
                        <a:pt x="20099" y="3953"/>
                        <a:pt x="21072" y="3730"/>
                        <a:pt x="22044" y="3346"/>
                      </a:cubicBezTo>
                      <a:cubicBezTo>
                        <a:pt x="22615" y="3114"/>
                        <a:pt x="23311" y="2882"/>
                        <a:pt x="23775" y="2463"/>
                      </a:cubicBezTo>
                      <a:cubicBezTo>
                        <a:pt x="23798" y="2448"/>
                        <a:pt x="23775" y="2406"/>
                        <a:pt x="23745" y="2406"/>
                      </a:cubicBezTo>
                      <a:cubicBezTo>
                        <a:pt x="23740" y="2406"/>
                        <a:pt x="23735" y="2407"/>
                        <a:pt x="23730" y="2409"/>
                      </a:cubicBezTo>
                      <a:cubicBezTo>
                        <a:pt x="23168" y="2829"/>
                        <a:pt x="22321" y="3052"/>
                        <a:pt x="21678" y="3293"/>
                      </a:cubicBezTo>
                      <a:cubicBezTo>
                        <a:pt x="20572" y="3721"/>
                        <a:pt x="19395" y="3828"/>
                        <a:pt x="18226" y="3855"/>
                      </a:cubicBezTo>
                      <a:cubicBezTo>
                        <a:pt x="18023" y="3859"/>
                        <a:pt x="17820" y="3862"/>
                        <a:pt x="17617" y="3862"/>
                      </a:cubicBezTo>
                      <a:cubicBezTo>
                        <a:pt x="14882" y="3862"/>
                        <a:pt x="12132" y="3423"/>
                        <a:pt x="9483" y="2784"/>
                      </a:cubicBezTo>
                      <a:cubicBezTo>
                        <a:pt x="6325" y="2026"/>
                        <a:pt x="3319" y="411"/>
                        <a:pt x="81" y="1"/>
                      </a:cubicBezTo>
                      <a:cubicBezTo>
                        <a:pt x="78" y="0"/>
                        <a:pt x="75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2" name="Google Shape;1412;p6"/>
                <p:cNvSpPr/>
                <p:nvPr/>
              </p:nvSpPr>
              <p:spPr>
                <a:xfrm>
                  <a:off x="7401048" y="5519319"/>
                  <a:ext cx="230849" cy="96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1726" extrusionOk="0">
                      <a:moveTo>
                        <a:pt x="4073" y="1"/>
                      </a:moveTo>
                      <a:cubicBezTo>
                        <a:pt x="4070" y="1"/>
                        <a:pt x="4067" y="1"/>
                        <a:pt x="4064" y="1"/>
                      </a:cubicBezTo>
                      <a:cubicBezTo>
                        <a:pt x="3297" y="242"/>
                        <a:pt x="2512" y="421"/>
                        <a:pt x="1771" y="751"/>
                      </a:cubicBezTo>
                      <a:cubicBezTo>
                        <a:pt x="1174" y="1018"/>
                        <a:pt x="629" y="1375"/>
                        <a:pt x="41" y="1643"/>
                      </a:cubicBezTo>
                      <a:cubicBezTo>
                        <a:pt x="0" y="1659"/>
                        <a:pt x="25" y="1726"/>
                        <a:pt x="63" y="1726"/>
                      </a:cubicBezTo>
                      <a:cubicBezTo>
                        <a:pt x="68" y="1726"/>
                        <a:pt x="72" y="1725"/>
                        <a:pt x="76" y="1723"/>
                      </a:cubicBezTo>
                      <a:cubicBezTo>
                        <a:pt x="585" y="1536"/>
                        <a:pt x="1076" y="1286"/>
                        <a:pt x="1566" y="1045"/>
                      </a:cubicBezTo>
                      <a:cubicBezTo>
                        <a:pt x="2369" y="644"/>
                        <a:pt x="3252" y="385"/>
                        <a:pt x="4091" y="82"/>
                      </a:cubicBezTo>
                      <a:cubicBezTo>
                        <a:pt x="4133" y="65"/>
                        <a:pt x="4119" y="1"/>
                        <a:pt x="40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3" name="Google Shape;1413;p6"/>
                <p:cNvSpPr/>
                <p:nvPr/>
              </p:nvSpPr>
              <p:spPr>
                <a:xfrm>
                  <a:off x="7696686" y="5481506"/>
                  <a:ext cx="50493" cy="18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" h="327" extrusionOk="0">
                      <a:moveTo>
                        <a:pt x="859" y="0"/>
                      </a:moveTo>
                      <a:cubicBezTo>
                        <a:pt x="582" y="45"/>
                        <a:pt x="323" y="134"/>
                        <a:pt x="56" y="232"/>
                      </a:cubicBezTo>
                      <a:cubicBezTo>
                        <a:pt x="1" y="248"/>
                        <a:pt x="22" y="326"/>
                        <a:pt x="77" y="326"/>
                      </a:cubicBezTo>
                      <a:cubicBezTo>
                        <a:pt x="84" y="326"/>
                        <a:pt x="92" y="325"/>
                        <a:pt x="100" y="322"/>
                      </a:cubicBezTo>
                      <a:cubicBezTo>
                        <a:pt x="350" y="215"/>
                        <a:pt x="600" y="107"/>
                        <a:pt x="868" y="54"/>
                      </a:cubicBezTo>
                      <a:cubicBezTo>
                        <a:pt x="903" y="45"/>
                        <a:pt x="894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4" name="Google Shape;1414;p6"/>
                <p:cNvSpPr/>
                <p:nvPr/>
              </p:nvSpPr>
              <p:spPr>
                <a:xfrm>
                  <a:off x="7708248" y="4776795"/>
                  <a:ext cx="695506" cy="16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2" h="2993" extrusionOk="0">
                      <a:moveTo>
                        <a:pt x="345" y="0"/>
                      </a:moveTo>
                      <a:cubicBezTo>
                        <a:pt x="242" y="0"/>
                        <a:pt x="139" y="1"/>
                        <a:pt x="36" y="3"/>
                      </a:cubicBezTo>
                      <a:cubicBezTo>
                        <a:pt x="0" y="3"/>
                        <a:pt x="0" y="57"/>
                        <a:pt x="36" y="57"/>
                      </a:cubicBezTo>
                      <a:cubicBezTo>
                        <a:pt x="2918" y="119"/>
                        <a:pt x="5665" y="851"/>
                        <a:pt x="8440" y="1546"/>
                      </a:cubicBezTo>
                      <a:cubicBezTo>
                        <a:pt x="9787" y="1894"/>
                        <a:pt x="11089" y="2519"/>
                        <a:pt x="12392" y="2992"/>
                      </a:cubicBezTo>
                      <a:cubicBezTo>
                        <a:pt x="12394" y="2992"/>
                        <a:pt x="12397" y="2993"/>
                        <a:pt x="12400" y="2993"/>
                      </a:cubicBezTo>
                      <a:cubicBezTo>
                        <a:pt x="12431" y="2993"/>
                        <a:pt x="12451" y="2946"/>
                        <a:pt x="12418" y="2929"/>
                      </a:cubicBezTo>
                      <a:cubicBezTo>
                        <a:pt x="11178" y="2323"/>
                        <a:pt x="9840" y="1689"/>
                        <a:pt x="8493" y="1359"/>
                      </a:cubicBezTo>
                      <a:cubicBezTo>
                        <a:pt x="5783" y="688"/>
                        <a:pt x="3139" y="0"/>
                        <a:pt x="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5" name="Google Shape;1415;p6"/>
                <p:cNvSpPr/>
                <p:nvPr/>
              </p:nvSpPr>
              <p:spPr>
                <a:xfrm>
                  <a:off x="5205349" y="4638445"/>
                  <a:ext cx="261178" cy="43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6" h="786" extrusionOk="0">
                      <a:moveTo>
                        <a:pt x="4622" y="0"/>
                      </a:moveTo>
                      <a:cubicBezTo>
                        <a:pt x="3891" y="143"/>
                        <a:pt x="3159" y="286"/>
                        <a:pt x="2410" y="384"/>
                      </a:cubicBezTo>
                      <a:cubicBezTo>
                        <a:pt x="1607" y="482"/>
                        <a:pt x="840" y="714"/>
                        <a:pt x="19" y="758"/>
                      </a:cubicBezTo>
                      <a:cubicBezTo>
                        <a:pt x="1" y="758"/>
                        <a:pt x="1" y="785"/>
                        <a:pt x="19" y="785"/>
                      </a:cubicBezTo>
                      <a:cubicBezTo>
                        <a:pt x="38" y="785"/>
                        <a:pt x="57" y="785"/>
                        <a:pt x="76" y="785"/>
                      </a:cubicBezTo>
                      <a:cubicBezTo>
                        <a:pt x="883" y="785"/>
                        <a:pt x="1617" y="605"/>
                        <a:pt x="2410" y="518"/>
                      </a:cubicBezTo>
                      <a:cubicBezTo>
                        <a:pt x="3168" y="428"/>
                        <a:pt x="3917" y="286"/>
                        <a:pt x="4640" y="63"/>
                      </a:cubicBezTo>
                      <a:cubicBezTo>
                        <a:pt x="4676" y="45"/>
                        <a:pt x="4658" y="0"/>
                        <a:pt x="4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" name="Google Shape;1416;p6"/>
                <p:cNvSpPr/>
                <p:nvPr/>
              </p:nvSpPr>
              <p:spPr>
                <a:xfrm>
                  <a:off x="8058289" y="5098626"/>
                  <a:ext cx="259782" cy="65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1165" extrusionOk="0">
                      <a:moveTo>
                        <a:pt x="53" y="1"/>
                      </a:moveTo>
                      <a:cubicBezTo>
                        <a:pt x="23" y="1"/>
                        <a:pt x="1" y="42"/>
                        <a:pt x="32" y="58"/>
                      </a:cubicBezTo>
                      <a:cubicBezTo>
                        <a:pt x="1432" y="700"/>
                        <a:pt x="3100" y="1003"/>
                        <a:pt x="4626" y="1164"/>
                      </a:cubicBezTo>
                      <a:cubicBezTo>
                        <a:pt x="4628" y="1165"/>
                        <a:pt x="4629" y="1165"/>
                        <a:pt x="4631" y="1165"/>
                      </a:cubicBezTo>
                      <a:cubicBezTo>
                        <a:pt x="4645" y="1165"/>
                        <a:pt x="4650" y="1128"/>
                        <a:pt x="4626" y="1128"/>
                      </a:cubicBezTo>
                      <a:cubicBezTo>
                        <a:pt x="3127" y="816"/>
                        <a:pt x="1486" y="611"/>
                        <a:pt x="67" y="4"/>
                      </a:cubicBezTo>
                      <a:cubicBezTo>
                        <a:pt x="62" y="2"/>
                        <a:pt x="57" y="1"/>
                        <a:pt x="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7" name="Google Shape;1417;p6"/>
                <p:cNvSpPr/>
                <p:nvPr/>
              </p:nvSpPr>
              <p:spPr>
                <a:xfrm>
                  <a:off x="8181280" y="5431125"/>
                  <a:ext cx="338872" cy="163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7" h="2921" extrusionOk="0">
                      <a:moveTo>
                        <a:pt x="43" y="0"/>
                      </a:moveTo>
                      <a:cubicBezTo>
                        <a:pt x="13" y="0"/>
                        <a:pt x="0" y="47"/>
                        <a:pt x="33" y="55"/>
                      </a:cubicBezTo>
                      <a:cubicBezTo>
                        <a:pt x="1264" y="367"/>
                        <a:pt x="2219" y="1215"/>
                        <a:pt x="3307" y="1812"/>
                      </a:cubicBezTo>
                      <a:cubicBezTo>
                        <a:pt x="4128" y="2258"/>
                        <a:pt x="5065" y="2722"/>
                        <a:pt x="5975" y="2919"/>
                      </a:cubicBezTo>
                      <a:cubicBezTo>
                        <a:pt x="5980" y="2920"/>
                        <a:pt x="5986" y="2921"/>
                        <a:pt x="5991" y="2921"/>
                      </a:cubicBezTo>
                      <a:cubicBezTo>
                        <a:pt x="6050" y="2921"/>
                        <a:pt x="6067" y="2836"/>
                        <a:pt x="6001" y="2812"/>
                      </a:cubicBezTo>
                      <a:cubicBezTo>
                        <a:pt x="5038" y="2446"/>
                        <a:pt x="4119" y="1911"/>
                        <a:pt x="3191" y="1464"/>
                      </a:cubicBezTo>
                      <a:cubicBezTo>
                        <a:pt x="2138" y="956"/>
                        <a:pt x="1229" y="233"/>
                        <a:pt x="51" y="1"/>
                      </a:cubicBezTo>
                      <a:cubicBezTo>
                        <a:pt x="48" y="1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" name="Google Shape;1418;p6"/>
                <p:cNvSpPr/>
                <p:nvPr/>
              </p:nvSpPr>
              <p:spPr>
                <a:xfrm>
                  <a:off x="8303323" y="5258704"/>
                  <a:ext cx="71550" cy="15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70" extrusionOk="0">
                      <a:moveTo>
                        <a:pt x="1245" y="1"/>
                      </a:moveTo>
                      <a:cubicBezTo>
                        <a:pt x="1243" y="1"/>
                        <a:pt x="1241" y="1"/>
                        <a:pt x="1238" y="2"/>
                      </a:cubicBezTo>
                      <a:cubicBezTo>
                        <a:pt x="846" y="100"/>
                        <a:pt x="426" y="64"/>
                        <a:pt x="43" y="180"/>
                      </a:cubicBezTo>
                      <a:cubicBezTo>
                        <a:pt x="1" y="189"/>
                        <a:pt x="14" y="252"/>
                        <a:pt x="53" y="252"/>
                      </a:cubicBezTo>
                      <a:cubicBezTo>
                        <a:pt x="55" y="252"/>
                        <a:pt x="58" y="252"/>
                        <a:pt x="61" y="252"/>
                      </a:cubicBezTo>
                      <a:cubicBezTo>
                        <a:pt x="444" y="144"/>
                        <a:pt x="908" y="269"/>
                        <a:pt x="1256" y="55"/>
                      </a:cubicBezTo>
                      <a:cubicBezTo>
                        <a:pt x="1280" y="39"/>
                        <a:pt x="1268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9" name="Google Shape;1419;p6"/>
                <p:cNvSpPr/>
                <p:nvPr/>
              </p:nvSpPr>
              <p:spPr>
                <a:xfrm>
                  <a:off x="5389390" y="4500764"/>
                  <a:ext cx="3441059" cy="1142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07" h="20455" extrusionOk="0">
                      <a:moveTo>
                        <a:pt x="27261" y="2835"/>
                      </a:moveTo>
                      <a:cubicBezTo>
                        <a:pt x="27662" y="2835"/>
                        <a:pt x="28070" y="2949"/>
                        <a:pt x="28402" y="3125"/>
                      </a:cubicBezTo>
                      <a:cubicBezTo>
                        <a:pt x="28733" y="3295"/>
                        <a:pt x="28973" y="3553"/>
                        <a:pt x="29089" y="3848"/>
                      </a:cubicBezTo>
                      <a:cubicBezTo>
                        <a:pt x="29080" y="3875"/>
                        <a:pt x="29089" y="3892"/>
                        <a:pt x="29107" y="3910"/>
                      </a:cubicBezTo>
                      <a:cubicBezTo>
                        <a:pt x="29196" y="4187"/>
                        <a:pt x="29187" y="4490"/>
                        <a:pt x="29036" y="4802"/>
                      </a:cubicBezTo>
                      <a:cubicBezTo>
                        <a:pt x="28795" y="5320"/>
                        <a:pt x="28251" y="5534"/>
                        <a:pt x="27716" y="5596"/>
                      </a:cubicBezTo>
                      <a:cubicBezTo>
                        <a:pt x="28313" y="5177"/>
                        <a:pt x="28706" y="4294"/>
                        <a:pt x="28179" y="3776"/>
                      </a:cubicBezTo>
                      <a:cubicBezTo>
                        <a:pt x="27680" y="3286"/>
                        <a:pt x="27046" y="3081"/>
                        <a:pt x="26386" y="3063"/>
                      </a:cubicBezTo>
                      <a:cubicBezTo>
                        <a:pt x="26647" y="2903"/>
                        <a:pt x="26951" y="2835"/>
                        <a:pt x="27261" y="2835"/>
                      </a:cubicBezTo>
                      <a:close/>
                      <a:moveTo>
                        <a:pt x="10507" y="4553"/>
                      </a:moveTo>
                      <a:lnTo>
                        <a:pt x="10507" y="4553"/>
                      </a:lnTo>
                      <a:cubicBezTo>
                        <a:pt x="11256" y="4695"/>
                        <a:pt x="12041" y="4945"/>
                        <a:pt x="12300" y="5686"/>
                      </a:cubicBezTo>
                      <a:cubicBezTo>
                        <a:pt x="11997" y="5695"/>
                        <a:pt x="11693" y="5721"/>
                        <a:pt x="11390" y="5775"/>
                      </a:cubicBezTo>
                      <a:cubicBezTo>
                        <a:pt x="11667" y="5248"/>
                        <a:pt x="11006" y="4793"/>
                        <a:pt x="10507" y="4553"/>
                      </a:cubicBezTo>
                      <a:close/>
                      <a:moveTo>
                        <a:pt x="26207" y="3353"/>
                      </a:moveTo>
                      <a:cubicBezTo>
                        <a:pt x="26475" y="3353"/>
                        <a:pt x="26751" y="3381"/>
                        <a:pt x="27038" y="3437"/>
                      </a:cubicBezTo>
                      <a:cubicBezTo>
                        <a:pt x="27849" y="3607"/>
                        <a:pt x="28340" y="4517"/>
                        <a:pt x="27671" y="5204"/>
                      </a:cubicBezTo>
                      <a:cubicBezTo>
                        <a:pt x="27519" y="5365"/>
                        <a:pt x="27308" y="5433"/>
                        <a:pt x="27094" y="5433"/>
                      </a:cubicBezTo>
                      <a:cubicBezTo>
                        <a:pt x="26503" y="5433"/>
                        <a:pt x="25882" y="4919"/>
                        <a:pt x="26360" y="4428"/>
                      </a:cubicBezTo>
                      <a:cubicBezTo>
                        <a:pt x="26384" y="4395"/>
                        <a:pt x="26364" y="4355"/>
                        <a:pt x="26326" y="4355"/>
                      </a:cubicBezTo>
                      <a:cubicBezTo>
                        <a:pt x="26323" y="4355"/>
                        <a:pt x="26319" y="4356"/>
                        <a:pt x="26315" y="4356"/>
                      </a:cubicBezTo>
                      <a:cubicBezTo>
                        <a:pt x="25958" y="4428"/>
                        <a:pt x="25905" y="4704"/>
                        <a:pt x="25967" y="5043"/>
                      </a:cubicBezTo>
                      <a:cubicBezTo>
                        <a:pt x="25976" y="5141"/>
                        <a:pt x="26012" y="5222"/>
                        <a:pt x="26056" y="5302"/>
                      </a:cubicBezTo>
                      <a:cubicBezTo>
                        <a:pt x="25967" y="5295"/>
                        <a:pt x="25875" y="5292"/>
                        <a:pt x="25782" y="5292"/>
                      </a:cubicBezTo>
                      <a:cubicBezTo>
                        <a:pt x="25001" y="5292"/>
                        <a:pt x="24090" y="5536"/>
                        <a:pt x="23692" y="6221"/>
                      </a:cubicBezTo>
                      <a:cubicBezTo>
                        <a:pt x="23451" y="6060"/>
                        <a:pt x="23193" y="5926"/>
                        <a:pt x="22952" y="5828"/>
                      </a:cubicBezTo>
                      <a:cubicBezTo>
                        <a:pt x="22541" y="5659"/>
                        <a:pt x="22131" y="5579"/>
                        <a:pt x="21729" y="5561"/>
                      </a:cubicBezTo>
                      <a:cubicBezTo>
                        <a:pt x="22523" y="4954"/>
                        <a:pt x="23282" y="4321"/>
                        <a:pt x="24183" y="3875"/>
                      </a:cubicBezTo>
                      <a:cubicBezTo>
                        <a:pt x="24860" y="3539"/>
                        <a:pt x="25509" y="3353"/>
                        <a:pt x="26207" y="3353"/>
                      </a:cubicBezTo>
                      <a:close/>
                      <a:moveTo>
                        <a:pt x="9343" y="4523"/>
                      </a:moveTo>
                      <a:cubicBezTo>
                        <a:pt x="10030" y="4523"/>
                        <a:pt x="11436" y="4882"/>
                        <a:pt x="11283" y="5793"/>
                      </a:cubicBezTo>
                      <a:cubicBezTo>
                        <a:pt x="10792" y="5891"/>
                        <a:pt x="10302" y="6042"/>
                        <a:pt x="9847" y="6239"/>
                      </a:cubicBezTo>
                      <a:cubicBezTo>
                        <a:pt x="10025" y="6025"/>
                        <a:pt x="10114" y="5757"/>
                        <a:pt x="10061" y="5463"/>
                      </a:cubicBezTo>
                      <a:cubicBezTo>
                        <a:pt x="9944" y="4879"/>
                        <a:pt x="9258" y="4706"/>
                        <a:pt x="8614" y="4706"/>
                      </a:cubicBezTo>
                      <a:cubicBezTo>
                        <a:pt x="8371" y="4706"/>
                        <a:pt x="8135" y="4730"/>
                        <a:pt x="7938" y="4767"/>
                      </a:cubicBezTo>
                      <a:cubicBezTo>
                        <a:pt x="8348" y="4597"/>
                        <a:pt x="8830" y="4553"/>
                        <a:pt x="9249" y="4526"/>
                      </a:cubicBezTo>
                      <a:cubicBezTo>
                        <a:pt x="9278" y="4524"/>
                        <a:pt x="9310" y="4523"/>
                        <a:pt x="9343" y="4523"/>
                      </a:cubicBezTo>
                      <a:close/>
                      <a:moveTo>
                        <a:pt x="33684" y="5177"/>
                      </a:moveTo>
                      <a:lnTo>
                        <a:pt x="33684" y="5177"/>
                      </a:lnTo>
                      <a:cubicBezTo>
                        <a:pt x="34201" y="5257"/>
                        <a:pt x="34531" y="5712"/>
                        <a:pt x="34272" y="6230"/>
                      </a:cubicBezTo>
                      <a:cubicBezTo>
                        <a:pt x="34272" y="6239"/>
                        <a:pt x="34272" y="6239"/>
                        <a:pt x="34272" y="6248"/>
                      </a:cubicBezTo>
                      <a:cubicBezTo>
                        <a:pt x="34032" y="6239"/>
                        <a:pt x="33782" y="6239"/>
                        <a:pt x="33532" y="6239"/>
                      </a:cubicBezTo>
                      <a:lnTo>
                        <a:pt x="33255" y="6239"/>
                      </a:lnTo>
                      <a:cubicBezTo>
                        <a:pt x="33594" y="5935"/>
                        <a:pt x="33764" y="5570"/>
                        <a:pt x="33684" y="5177"/>
                      </a:cubicBezTo>
                      <a:close/>
                      <a:moveTo>
                        <a:pt x="30196" y="4231"/>
                      </a:moveTo>
                      <a:lnTo>
                        <a:pt x="30196" y="4231"/>
                      </a:lnTo>
                      <a:cubicBezTo>
                        <a:pt x="31043" y="4356"/>
                        <a:pt x="32105" y="4749"/>
                        <a:pt x="31560" y="5730"/>
                      </a:cubicBezTo>
                      <a:cubicBezTo>
                        <a:pt x="31355" y="6096"/>
                        <a:pt x="30865" y="6283"/>
                        <a:pt x="30419" y="6435"/>
                      </a:cubicBezTo>
                      <a:cubicBezTo>
                        <a:pt x="30767" y="6194"/>
                        <a:pt x="31025" y="5846"/>
                        <a:pt x="31025" y="5471"/>
                      </a:cubicBezTo>
                      <a:cubicBezTo>
                        <a:pt x="31016" y="4838"/>
                        <a:pt x="30677" y="4437"/>
                        <a:pt x="30196" y="4231"/>
                      </a:cubicBezTo>
                      <a:close/>
                      <a:moveTo>
                        <a:pt x="32162" y="4395"/>
                      </a:moveTo>
                      <a:cubicBezTo>
                        <a:pt x="32560" y="4395"/>
                        <a:pt x="32986" y="4515"/>
                        <a:pt x="33202" y="4704"/>
                      </a:cubicBezTo>
                      <a:cubicBezTo>
                        <a:pt x="33755" y="5177"/>
                        <a:pt x="33505" y="5793"/>
                        <a:pt x="33104" y="6239"/>
                      </a:cubicBezTo>
                      <a:cubicBezTo>
                        <a:pt x="32337" y="6257"/>
                        <a:pt x="31587" y="6328"/>
                        <a:pt x="30838" y="6444"/>
                      </a:cubicBezTo>
                      <a:cubicBezTo>
                        <a:pt x="31346" y="6230"/>
                        <a:pt x="31775" y="5882"/>
                        <a:pt x="31864" y="5266"/>
                      </a:cubicBezTo>
                      <a:cubicBezTo>
                        <a:pt x="31899" y="4981"/>
                        <a:pt x="31712" y="4740"/>
                        <a:pt x="31489" y="4562"/>
                      </a:cubicBezTo>
                      <a:cubicBezTo>
                        <a:pt x="31658" y="4446"/>
                        <a:pt x="31904" y="4395"/>
                        <a:pt x="32162" y="4395"/>
                      </a:cubicBezTo>
                      <a:close/>
                      <a:moveTo>
                        <a:pt x="16412" y="5486"/>
                      </a:moveTo>
                      <a:cubicBezTo>
                        <a:pt x="16724" y="5486"/>
                        <a:pt x="17039" y="5513"/>
                        <a:pt x="17367" y="5579"/>
                      </a:cubicBezTo>
                      <a:cubicBezTo>
                        <a:pt x="17688" y="5641"/>
                        <a:pt x="18000" y="5730"/>
                        <a:pt x="18304" y="5837"/>
                      </a:cubicBezTo>
                      <a:cubicBezTo>
                        <a:pt x="18661" y="5962"/>
                        <a:pt x="18973" y="6141"/>
                        <a:pt x="19169" y="6471"/>
                      </a:cubicBezTo>
                      <a:lnTo>
                        <a:pt x="19178" y="6471"/>
                      </a:lnTo>
                      <a:cubicBezTo>
                        <a:pt x="19133" y="6515"/>
                        <a:pt x="19089" y="6551"/>
                        <a:pt x="19044" y="6596"/>
                      </a:cubicBezTo>
                      <a:cubicBezTo>
                        <a:pt x="18796" y="6570"/>
                        <a:pt x="18547" y="6556"/>
                        <a:pt x="18297" y="6556"/>
                      </a:cubicBezTo>
                      <a:cubicBezTo>
                        <a:pt x="18027" y="6556"/>
                        <a:pt x="17756" y="6572"/>
                        <a:pt x="17483" y="6604"/>
                      </a:cubicBezTo>
                      <a:cubicBezTo>
                        <a:pt x="17465" y="6364"/>
                        <a:pt x="17233" y="6167"/>
                        <a:pt x="17046" y="6034"/>
                      </a:cubicBezTo>
                      <a:cubicBezTo>
                        <a:pt x="16716" y="5810"/>
                        <a:pt x="16297" y="5659"/>
                        <a:pt x="15886" y="5632"/>
                      </a:cubicBezTo>
                      <a:cubicBezTo>
                        <a:pt x="15743" y="5596"/>
                        <a:pt x="15592" y="5579"/>
                        <a:pt x="15431" y="5561"/>
                      </a:cubicBezTo>
                      <a:cubicBezTo>
                        <a:pt x="15763" y="5515"/>
                        <a:pt x="16086" y="5486"/>
                        <a:pt x="16412" y="5486"/>
                      </a:cubicBezTo>
                      <a:close/>
                      <a:moveTo>
                        <a:pt x="16644" y="5962"/>
                      </a:moveTo>
                      <a:lnTo>
                        <a:pt x="16644" y="5962"/>
                      </a:lnTo>
                      <a:cubicBezTo>
                        <a:pt x="16698" y="5989"/>
                        <a:pt x="16743" y="6016"/>
                        <a:pt x="16796" y="6042"/>
                      </a:cubicBezTo>
                      <a:cubicBezTo>
                        <a:pt x="17046" y="6194"/>
                        <a:pt x="17189" y="6390"/>
                        <a:pt x="17322" y="6631"/>
                      </a:cubicBezTo>
                      <a:cubicBezTo>
                        <a:pt x="17233" y="6640"/>
                        <a:pt x="17153" y="6649"/>
                        <a:pt x="17064" y="6667"/>
                      </a:cubicBezTo>
                      <a:cubicBezTo>
                        <a:pt x="17064" y="6667"/>
                        <a:pt x="17064" y="6667"/>
                        <a:pt x="17064" y="6658"/>
                      </a:cubicBezTo>
                      <a:cubicBezTo>
                        <a:pt x="17010" y="6355"/>
                        <a:pt x="16859" y="6132"/>
                        <a:pt x="16644" y="5962"/>
                      </a:cubicBezTo>
                      <a:close/>
                      <a:moveTo>
                        <a:pt x="8496" y="4969"/>
                      </a:moveTo>
                      <a:cubicBezTo>
                        <a:pt x="8662" y="4969"/>
                        <a:pt x="8833" y="4985"/>
                        <a:pt x="9008" y="5017"/>
                      </a:cubicBezTo>
                      <a:cubicBezTo>
                        <a:pt x="9383" y="5088"/>
                        <a:pt x="10302" y="5347"/>
                        <a:pt x="9686" y="6042"/>
                      </a:cubicBezTo>
                      <a:cubicBezTo>
                        <a:pt x="9543" y="6158"/>
                        <a:pt x="9383" y="6248"/>
                        <a:pt x="9213" y="6319"/>
                      </a:cubicBezTo>
                      <a:cubicBezTo>
                        <a:pt x="9115" y="6337"/>
                        <a:pt x="9017" y="6355"/>
                        <a:pt x="8919" y="6372"/>
                      </a:cubicBezTo>
                      <a:cubicBezTo>
                        <a:pt x="8873" y="6380"/>
                        <a:pt x="8830" y="6383"/>
                        <a:pt x="8792" y="6383"/>
                      </a:cubicBezTo>
                      <a:cubicBezTo>
                        <a:pt x="8494" y="6383"/>
                        <a:pt x="8455" y="6165"/>
                        <a:pt x="8669" y="5730"/>
                      </a:cubicBezTo>
                      <a:cubicBezTo>
                        <a:pt x="8702" y="5705"/>
                        <a:pt x="8689" y="5649"/>
                        <a:pt x="8643" y="5649"/>
                      </a:cubicBezTo>
                      <a:cubicBezTo>
                        <a:pt x="8640" y="5649"/>
                        <a:pt x="8637" y="5649"/>
                        <a:pt x="8633" y="5650"/>
                      </a:cubicBezTo>
                      <a:cubicBezTo>
                        <a:pt x="7964" y="5864"/>
                        <a:pt x="8009" y="6524"/>
                        <a:pt x="8714" y="6640"/>
                      </a:cubicBezTo>
                      <a:cubicBezTo>
                        <a:pt x="8776" y="6651"/>
                        <a:pt x="8839" y="6655"/>
                        <a:pt x="8902" y="6655"/>
                      </a:cubicBezTo>
                      <a:cubicBezTo>
                        <a:pt x="8946" y="6655"/>
                        <a:pt x="8990" y="6653"/>
                        <a:pt x="9035" y="6649"/>
                      </a:cubicBezTo>
                      <a:lnTo>
                        <a:pt x="9035" y="6649"/>
                      </a:lnTo>
                      <a:cubicBezTo>
                        <a:pt x="8812" y="6783"/>
                        <a:pt x="8589" y="6926"/>
                        <a:pt x="8393" y="7086"/>
                      </a:cubicBezTo>
                      <a:cubicBezTo>
                        <a:pt x="7429" y="6765"/>
                        <a:pt x="6448" y="6524"/>
                        <a:pt x="5431" y="6417"/>
                      </a:cubicBezTo>
                      <a:cubicBezTo>
                        <a:pt x="5261" y="6390"/>
                        <a:pt x="5101" y="6381"/>
                        <a:pt x="4931" y="6364"/>
                      </a:cubicBezTo>
                      <a:cubicBezTo>
                        <a:pt x="5582" y="6239"/>
                        <a:pt x="6180" y="5962"/>
                        <a:pt x="6751" y="5570"/>
                      </a:cubicBezTo>
                      <a:cubicBezTo>
                        <a:pt x="7301" y="5189"/>
                        <a:pt x="7868" y="4969"/>
                        <a:pt x="8496" y="4969"/>
                      </a:cubicBezTo>
                      <a:close/>
                      <a:moveTo>
                        <a:pt x="14471" y="5668"/>
                      </a:moveTo>
                      <a:cubicBezTo>
                        <a:pt x="15472" y="5668"/>
                        <a:pt x="16516" y="5848"/>
                        <a:pt x="16894" y="6703"/>
                      </a:cubicBezTo>
                      <a:cubicBezTo>
                        <a:pt x="16421" y="6792"/>
                        <a:pt x="15958" y="6926"/>
                        <a:pt x="15512" y="7104"/>
                      </a:cubicBezTo>
                      <a:cubicBezTo>
                        <a:pt x="15752" y="5998"/>
                        <a:pt x="14040" y="5828"/>
                        <a:pt x="13237" y="5730"/>
                      </a:cubicBezTo>
                      <a:cubicBezTo>
                        <a:pt x="13599" y="5703"/>
                        <a:pt x="14031" y="5668"/>
                        <a:pt x="14471" y="5668"/>
                      </a:cubicBezTo>
                      <a:close/>
                      <a:moveTo>
                        <a:pt x="29366" y="4151"/>
                      </a:moveTo>
                      <a:cubicBezTo>
                        <a:pt x="30062" y="4231"/>
                        <a:pt x="31007" y="4695"/>
                        <a:pt x="30775" y="5561"/>
                      </a:cubicBezTo>
                      <a:cubicBezTo>
                        <a:pt x="30659" y="5998"/>
                        <a:pt x="30204" y="6444"/>
                        <a:pt x="29758" y="6640"/>
                      </a:cubicBezTo>
                      <a:cubicBezTo>
                        <a:pt x="28465" y="6917"/>
                        <a:pt x="27198" y="7327"/>
                        <a:pt x="25949" y="7836"/>
                      </a:cubicBezTo>
                      <a:cubicBezTo>
                        <a:pt x="25637" y="7969"/>
                        <a:pt x="25307" y="8059"/>
                        <a:pt x="24968" y="8139"/>
                      </a:cubicBezTo>
                      <a:cubicBezTo>
                        <a:pt x="24932" y="7381"/>
                        <a:pt x="24406" y="6738"/>
                        <a:pt x="23781" y="6283"/>
                      </a:cubicBezTo>
                      <a:cubicBezTo>
                        <a:pt x="24236" y="5659"/>
                        <a:pt x="25227" y="5525"/>
                        <a:pt x="25931" y="5525"/>
                      </a:cubicBezTo>
                      <a:cubicBezTo>
                        <a:pt x="26814" y="5525"/>
                        <a:pt x="27350" y="6890"/>
                        <a:pt x="26395" y="7282"/>
                      </a:cubicBezTo>
                      <a:cubicBezTo>
                        <a:pt x="26318" y="7314"/>
                        <a:pt x="26226" y="7330"/>
                        <a:pt x="26129" y="7330"/>
                      </a:cubicBezTo>
                      <a:cubicBezTo>
                        <a:pt x="25688" y="7330"/>
                        <a:pt x="25167" y="7015"/>
                        <a:pt x="25708" y="6569"/>
                      </a:cubicBezTo>
                      <a:cubicBezTo>
                        <a:pt x="25733" y="6544"/>
                        <a:pt x="25705" y="6505"/>
                        <a:pt x="25680" y="6505"/>
                      </a:cubicBezTo>
                      <a:cubicBezTo>
                        <a:pt x="25677" y="6505"/>
                        <a:pt x="25675" y="6506"/>
                        <a:pt x="25673" y="6506"/>
                      </a:cubicBezTo>
                      <a:cubicBezTo>
                        <a:pt x="25137" y="6649"/>
                        <a:pt x="25039" y="7184"/>
                        <a:pt x="25494" y="7505"/>
                      </a:cubicBezTo>
                      <a:cubicBezTo>
                        <a:pt x="25650" y="7614"/>
                        <a:pt x="25819" y="7660"/>
                        <a:pt x="25988" y="7660"/>
                      </a:cubicBezTo>
                      <a:cubicBezTo>
                        <a:pt x="26489" y="7660"/>
                        <a:pt x="26994" y="7254"/>
                        <a:pt x="27180" y="6827"/>
                      </a:cubicBezTo>
                      <a:cubicBezTo>
                        <a:pt x="27323" y="6506"/>
                        <a:pt x="27198" y="6132"/>
                        <a:pt x="26966" y="5828"/>
                      </a:cubicBezTo>
                      <a:lnTo>
                        <a:pt x="26966" y="5828"/>
                      </a:lnTo>
                      <a:cubicBezTo>
                        <a:pt x="26991" y="5831"/>
                        <a:pt x="27017" y="5832"/>
                        <a:pt x="27042" y="5832"/>
                      </a:cubicBezTo>
                      <a:cubicBezTo>
                        <a:pt x="27215" y="5832"/>
                        <a:pt x="27392" y="5780"/>
                        <a:pt x="27555" y="5695"/>
                      </a:cubicBezTo>
                      <a:cubicBezTo>
                        <a:pt x="27646" y="5702"/>
                        <a:pt x="27738" y="5707"/>
                        <a:pt x="27830" y="5707"/>
                      </a:cubicBezTo>
                      <a:cubicBezTo>
                        <a:pt x="28280" y="5707"/>
                        <a:pt x="28729" y="5599"/>
                        <a:pt x="29018" y="5222"/>
                      </a:cubicBezTo>
                      <a:cubicBezTo>
                        <a:pt x="29277" y="4865"/>
                        <a:pt x="29411" y="4508"/>
                        <a:pt x="29366" y="4151"/>
                      </a:cubicBezTo>
                      <a:close/>
                      <a:moveTo>
                        <a:pt x="12529" y="5898"/>
                      </a:moveTo>
                      <a:cubicBezTo>
                        <a:pt x="13253" y="5898"/>
                        <a:pt x="15593" y="6087"/>
                        <a:pt x="15253" y="7158"/>
                      </a:cubicBezTo>
                      <a:cubicBezTo>
                        <a:pt x="15244" y="7175"/>
                        <a:pt x="15244" y="7193"/>
                        <a:pt x="15253" y="7211"/>
                      </a:cubicBezTo>
                      <a:cubicBezTo>
                        <a:pt x="15048" y="7300"/>
                        <a:pt x="14842" y="7389"/>
                        <a:pt x="14655" y="7497"/>
                      </a:cubicBezTo>
                      <a:cubicBezTo>
                        <a:pt x="14477" y="7443"/>
                        <a:pt x="14289" y="7407"/>
                        <a:pt x="14147" y="7274"/>
                      </a:cubicBezTo>
                      <a:cubicBezTo>
                        <a:pt x="14013" y="7158"/>
                        <a:pt x="13959" y="6935"/>
                        <a:pt x="14111" y="6801"/>
                      </a:cubicBezTo>
                      <a:cubicBezTo>
                        <a:pt x="14133" y="6778"/>
                        <a:pt x="14112" y="6743"/>
                        <a:pt x="14083" y="6743"/>
                      </a:cubicBezTo>
                      <a:cubicBezTo>
                        <a:pt x="14078" y="6743"/>
                        <a:pt x="14072" y="6744"/>
                        <a:pt x="14066" y="6747"/>
                      </a:cubicBezTo>
                      <a:cubicBezTo>
                        <a:pt x="13852" y="6845"/>
                        <a:pt x="13799" y="7122"/>
                        <a:pt x="13915" y="7318"/>
                      </a:cubicBezTo>
                      <a:cubicBezTo>
                        <a:pt x="13995" y="7443"/>
                        <a:pt x="14129" y="7532"/>
                        <a:pt x="14271" y="7577"/>
                      </a:cubicBezTo>
                      <a:cubicBezTo>
                        <a:pt x="13683" y="7693"/>
                        <a:pt x="13040" y="7853"/>
                        <a:pt x="12603" y="8175"/>
                      </a:cubicBezTo>
                      <a:cubicBezTo>
                        <a:pt x="11765" y="7952"/>
                        <a:pt x="10989" y="7827"/>
                        <a:pt x="10132" y="7737"/>
                      </a:cubicBezTo>
                      <a:cubicBezTo>
                        <a:pt x="9579" y="7505"/>
                        <a:pt x="9133" y="7327"/>
                        <a:pt x="8562" y="7140"/>
                      </a:cubicBezTo>
                      <a:cubicBezTo>
                        <a:pt x="9757" y="6381"/>
                        <a:pt x="11024" y="5953"/>
                        <a:pt x="12434" y="5900"/>
                      </a:cubicBezTo>
                      <a:cubicBezTo>
                        <a:pt x="12461" y="5899"/>
                        <a:pt x="12493" y="5898"/>
                        <a:pt x="12529" y="5898"/>
                      </a:cubicBezTo>
                      <a:close/>
                      <a:moveTo>
                        <a:pt x="21506" y="5812"/>
                      </a:moveTo>
                      <a:cubicBezTo>
                        <a:pt x="22955" y="5812"/>
                        <a:pt x="24385" y="6634"/>
                        <a:pt x="24879" y="8166"/>
                      </a:cubicBezTo>
                      <a:cubicBezTo>
                        <a:pt x="24531" y="8237"/>
                        <a:pt x="24174" y="8299"/>
                        <a:pt x="23817" y="8362"/>
                      </a:cubicBezTo>
                      <a:cubicBezTo>
                        <a:pt x="23781" y="7443"/>
                        <a:pt x="23193" y="6711"/>
                        <a:pt x="22336" y="6390"/>
                      </a:cubicBezTo>
                      <a:cubicBezTo>
                        <a:pt x="21923" y="6236"/>
                        <a:pt x="21368" y="6137"/>
                        <a:pt x="20810" y="6137"/>
                      </a:cubicBezTo>
                      <a:cubicBezTo>
                        <a:pt x="20403" y="6137"/>
                        <a:pt x="19996" y="6190"/>
                        <a:pt x="19642" y="6310"/>
                      </a:cubicBezTo>
                      <a:cubicBezTo>
                        <a:pt x="20213" y="5975"/>
                        <a:pt x="20861" y="5812"/>
                        <a:pt x="21506" y="5812"/>
                      </a:cubicBezTo>
                      <a:close/>
                      <a:moveTo>
                        <a:pt x="20861" y="6341"/>
                      </a:moveTo>
                      <a:cubicBezTo>
                        <a:pt x="21149" y="6341"/>
                        <a:pt x="21468" y="6370"/>
                        <a:pt x="21810" y="6444"/>
                      </a:cubicBezTo>
                      <a:cubicBezTo>
                        <a:pt x="22925" y="6685"/>
                        <a:pt x="23335" y="7452"/>
                        <a:pt x="23719" y="8371"/>
                      </a:cubicBezTo>
                      <a:cubicBezTo>
                        <a:pt x="23442" y="8415"/>
                        <a:pt x="23175" y="8460"/>
                        <a:pt x="22907" y="8514"/>
                      </a:cubicBezTo>
                      <a:cubicBezTo>
                        <a:pt x="22755" y="8540"/>
                        <a:pt x="22604" y="8558"/>
                        <a:pt x="22452" y="8585"/>
                      </a:cubicBezTo>
                      <a:cubicBezTo>
                        <a:pt x="22452" y="8255"/>
                        <a:pt x="22113" y="7853"/>
                        <a:pt x="21828" y="7630"/>
                      </a:cubicBezTo>
                      <a:cubicBezTo>
                        <a:pt x="21230" y="7149"/>
                        <a:pt x="20605" y="6935"/>
                        <a:pt x="19874" y="6747"/>
                      </a:cubicBezTo>
                      <a:cubicBezTo>
                        <a:pt x="19669" y="6694"/>
                        <a:pt x="19553" y="6658"/>
                        <a:pt x="19339" y="6631"/>
                      </a:cubicBezTo>
                      <a:cubicBezTo>
                        <a:pt x="19339" y="6631"/>
                        <a:pt x="19939" y="6341"/>
                        <a:pt x="20861" y="6341"/>
                      </a:cubicBezTo>
                      <a:close/>
                      <a:moveTo>
                        <a:pt x="18396" y="6776"/>
                      </a:moveTo>
                      <a:cubicBezTo>
                        <a:pt x="18718" y="6776"/>
                        <a:pt x="19036" y="6798"/>
                        <a:pt x="19348" y="6845"/>
                      </a:cubicBezTo>
                      <a:cubicBezTo>
                        <a:pt x="19954" y="6935"/>
                        <a:pt x="20659" y="7140"/>
                        <a:pt x="21203" y="7425"/>
                      </a:cubicBezTo>
                      <a:cubicBezTo>
                        <a:pt x="21542" y="7604"/>
                        <a:pt x="22283" y="8183"/>
                        <a:pt x="22345" y="8603"/>
                      </a:cubicBezTo>
                      <a:cubicBezTo>
                        <a:pt x="21712" y="8710"/>
                        <a:pt x="21078" y="8799"/>
                        <a:pt x="20436" y="8879"/>
                      </a:cubicBezTo>
                      <a:cubicBezTo>
                        <a:pt x="20146" y="8448"/>
                        <a:pt x="19510" y="8120"/>
                        <a:pt x="19009" y="8120"/>
                      </a:cubicBezTo>
                      <a:cubicBezTo>
                        <a:pt x="18941" y="8120"/>
                        <a:pt x="18875" y="8126"/>
                        <a:pt x="18812" y="8139"/>
                      </a:cubicBezTo>
                      <a:cubicBezTo>
                        <a:pt x="18464" y="7916"/>
                        <a:pt x="18072" y="7773"/>
                        <a:pt x="17661" y="7755"/>
                      </a:cubicBezTo>
                      <a:cubicBezTo>
                        <a:pt x="17099" y="7532"/>
                        <a:pt x="16466" y="7434"/>
                        <a:pt x="15958" y="7425"/>
                      </a:cubicBezTo>
                      <a:cubicBezTo>
                        <a:pt x="15672" y="7425"/>
                        <a:pt x="15351" y="7434"/>
                        <a:pt x="15030" y="7461"/>
                      </a:cubicBezTo>
                      <a:cubicBezTo>
                        <a:pt x="16079" y="7051"/>
                        <a:pt x="17259" y="6776"/>
                        <a:pt x="18396" y="6776"/>
                      </a:cubicBezTo>
                      <a:close/>
                      <a:moveTo>
                        <a:pt x="15507" y="7609"/>
                      </a:moveTo>
                      <a:cubicBezTo>
                        <a:pt x="15664" y="7609"/>
                        <a:pt x="15815" y="7614"/>
                        <a:pt x="15958" y="7621"/>
                      </a:cubicBezTo>
                      <a:cubicBezTo>
                        <a:pt x="16734" y="7666"/>
                        <a:pt x="17412" y="7862"/>
                        <a:pt x="18081" y="8273"/>
                      </a:cubicBezTo>
                      <a:cubicBezTo>
                        <a:pt x="18652" y="8630"/>
                        <a:pt x="19053" y="9584"/>
                        <a:pt x="18339" y="10066"/>
                      </a:cubicBezTo>
                      <a:cubicBezTo>
                        <a:pt x="18240" y="10131"/>
                        <a:pt x="18095" y="10160"/>
                        <a:pt x="17934" y="10160"/>
                      </a:cubicBezTo>
                      <a:cubicBezTo>
                        <a:pt x="17302" y="10160"/>
                        <a:pt x="16411" y="9714"/>
                        <a:pt x="16930" y="9245"/>
                      </a:cubicBezTo>
                      <a:cubicBezTo>
                        <a:pt x="16963" y="9212"/>
                        <a:pt x="16935" y="9164"/>
                        <a:pt x="16895" y="9164"/>
                      </a:cubicBezTo>
                      <a:cubicBezTo>
                        <a:pt x="16892" y="9164"/>
                        <a:pt x="16889" y="9164"/>
                        <a:pt x="16885" y="9165"/>
                      </a:cubicBezTo>
                      <a:cubicBezTo>
                        <a:pt x="16627" y="9218"/>
                        <a:pt x="16484" y="9441"/>
                        <a:pt x="16564" y="9709"/>
                      </a:cubicBezTo>
                      <a:cubicBezTo>
                        <a:pt x="16582" y="9780"/>
                        <a:pt x="16609" y="9834"/>
                        <a:pt x="16636" y="9887"/>
                      </a:cubicBezTo>
                      <a:cubicBezTo>
                        <a:pt x="16065" y="9557"/>
                        <a:pt x="15476" y="9245"/>
                        <a:pt x="14860" y="8986"/>
                      </a:cubicBezTo>
                      <a:cubicBezTo>
                        <a:pt x="14173" y="8683"/>
                        <a:pt x="13469" y="8433"/>
                        <a:pt x="12755" y="8237"/>
                      </a:cubicBezTo>
                      <a:cubicBezTo>
                        <a:pt x="13501" y="7758"/>
                        <a:pt x="14597" y="7609"/>
                        <a:pt x="15507" y="7609"/>
                      </a:cubicBezTo>
                      <a:close/>
                      <a:moveTo>
                        <a:pt x="17858" y="7844"/>
                      </a:moveTo>
                      <a:lnTo>
                        <a:pt x="17858" y="7844"/>
                      </a:lnTo>
                      <a:cubicBezTo>
                        <a:pt x="18625" y="8005"/>
                        <a:pt x="19348" y="8603"/>
                        <a:pt x="19562" y="9334"/>
                      </a:cubicBezTo>
                      <a:cubicBezTo>
                        <a:pt x="19713" y="9878"/>
                        <a:pt x="19026" y="10182"/>
                        <a:pt x="18554" y="10262"/>
                      </a:cubicBezTo>
                      <a:cubicBezTo>
                        <a:pt x="18910" y="9959"/>
                        <a:pt x="19080" y="9441"/>
                        <a:pt x="18910" y="8942"/>
                      </a:cubicBezTo>
                      <a:cubicBezTo>
                        <a:pt x="18750" y="8433"/>
                        <a:pt x="18339" y="8085"/>
                        <a:pt x="17858" y="7844"/>
                      </a:cubicBezTo>
                      <a:close/>
                      <a:moveTo>
                        <a:pt x="18866" y="8175"/>
                      </a:moveTo>
                      <a:cubicBezTo>
                        <a:pt x="19490" y="8175"/>
                        <a:pt x="20516" y="8826"/>
                        <a:pt x="20427" y="9459"/>
                      </a:cubicBezTo>
                      <a:cubicBezTo>
                        <a:pt x="20373" y="9861"/>
                        <a:pt x="19642" y="10146"/>
                        <a:pt x="19187" y="10271"/>
                      </a:cubicBezTo>
                      <a:cubicBezTo>
                        <a:pt x="19472" y="10093"/>
                        <a:pt x="19687" y="9870"/>
                        <a:pt x="19749" y="9620"/>
                      </a:cubicBezTo>
                      <a:cubicBezTo>
                        <a:pt x="19892" y="9111"/>
                        <a:pt x="19321" y="8514"/>
                        <a:pt x="18964" y="8237"/>
                      </a:cubicBezTo>
                      <a:cubicBezTo>
                        <a:pt x="18928" y="8219"/>
                        <a:pt x="18902" y="8192"/>
                        <a:pt x="18866" y="8175"/>
                      </a:cubicBezTo>
                      <a:close/>
                      <a:moveTo>
                        <a:pt x="58663" y="10762"/>
                      </a:moveTo>
                      <a:lnTo>
                        <a:pt x="58663" y="10762"/>
                      </a:lnTo>
                      <a:cubicBezTo>
                        <a:pt x="58993" y="10797"/>
                        <a:pt x="59314" y="10878"/>
                        <a:pt x="59617" y="11056"/>
                      </a:cubicBezTo>
                      <a:cubicBezTo>
                        <a:pt x="60304" y="11466"/>
                        <a:pt x="59938" y="12162"/>
                        <a:pt x="59421" y="12510"/>
                      </a:cubicBezTo>
                      <a:cubicBezTo>
                        <a:pt x="59555" y="12207"/>
                        <a:pt x="59546" y="11832"/>
                        <a:pt x="59448" y="11547"/>
                      </a:cubicBezTo>
                      <a:cubicBezTo>
                        <a:pt x="59305" y="11145"/>
                        <a:pt x="59011" y="10904"/>
                        <a:pt x="58663" y="10762"/>
                      </a:cubicBezTo>
                      <a:close/>
                      <a:moveTo>
                        <a:pt x="57824" y="10708"/>
                      </a:moveTo>
                      <a:cubicBezTo>
                        <a:pt x="58110" y="10726"/>
                        <a:pt x="58386" y="10806"/>
                        <a:pt x="58654" y="10949"/>
                      </a:cubicBezTo>
                      <a:cubicBezTo>
                        <a:pt x="59135" y="11208"/>
                        <a:pt x="59394" y="11689"/>
                        <a:pt x="59287" y="12225"/>
                      </a:cubicBezTo>
                      <a:cubicBezTo>
                        <a:pt x="59207" y="12595"/>
                        <a:pt x="58785" y="12914"/>
                        <a:pt x="58382" y="12914"/>
                      </a:cubicBezTo>
                      <a:cubicBezTo>
                        <a:pt x="58338" y="12914"/>
                        <a:pt x="58295" y="12911"/>
                        <a:pt x="58252" y="12903"/>
                      </a:cubicBezTo>
                      <a:cubicBezTo>
                        <a:pt x="58573" y="12555"/>
                        <a:pt x="58788" y="12082"/>
                        <a:pt x="58814" y="11698"/>
                      </a:cubicBezTo>
                      <a:cubicBezTo>
                        <a:pt x="58850" y="11118"/>
                        <a:pt x="58386" y="10833"/>
                        <a:pt x="57824" y="10708"/>
                      </a:cubicBezTo>
                      <a:close/>
                      <a:moveTo>
                        <a:pt x="38376" y="12929"/>
                      </a:moveTo>
                      <a:lnTo>
                        <a:pt x="38376" y="12929"/>
                      </a:lnTo>
                      <a:cubicBezTo>
                        <a:pt x="38430" y="12947"/>
                        <a:pt x="38483" y="12956"/>
                        <a:pt x="38528" y="12974"/>
                      </a:cubicBezTo>
                      <a:cubicBezTo>
                        <a:pt x="38483" y="12965"/>
                        <a:pt x="38439" y="12947"/>
                        <a:pt x="38394" y="12938"/>
                      </a:cubicBezTo>
                      <a:cubicBezTo>
                        <a:pt x="38385" y="12938"/>
                        <a:pt x="38385" y="12938"/>
                        <a:pt x="38376" y="12929"/>
                      </a:cubicBezTo>
                      <a:close/>
                      <a:moveTo>
                        <a:pt x="57076" y="10882"/>
                      </a:moveTo>
                      <a:cubicBezTo>
                        <a:pt x="57268" y="10882"/>
                        <a:pt x="57467" y="10903"/>
                        <a:pt x="57672" y="10949"/>
                      </a:cubicBezTo>
                      <a:cubicBezTo>
                        <a:pt x="58199" y="11065"/>
                        <a:pt x="58520" y="11475"/>
                        <a:pt x="58395" y="11966"/>
                      </a:cubicBezTo>
                      <a:cubicBezTo>
                        <a:pt x="58270" y="12466"/>
                        <a:pt x="58020" y="12751"/>
                        <a:pt x="57797" y="12840"/>
                      </a:cubicBezTo>
                      <a:cubicBezTo>
                        <a:pt x="57595" y="12919"/>
                        <a:pt x="57395" y="12959"/>
                        <a:pt x="57220" y="12959"/>
                      </a:cubicBezTo>
                      <a:cubicBezTo>
                        <a:pt x="56761" y="12959"/>
                        <a:pt x="56478" y="12684"/>
                        <a:pt x="56807" y="12109"/>
                      </a:cubicBezTo>
                      <a:cubicBezTo>
                        <a:pt x="56828" y="12073"/>
                        <a:pt x="56805" y="12038"/>
                        <a:pt x="56772" y="12038"/>
                      </a:cubicBezTo>
                      <a:cubicBezTo>
                        <a:pt x="56763" y="12038"/>
                        <a:pt x="56754" y="12041"/>
                        <a:pt x="56745" y="12046"/>
                      </a:cubicBezTo>
                      <a:cubicBezTo>
                        <a:pt x="56343" y="12269"/>
                        <a:pt x="56281" y="12608"/>
                        <a:pt x="56504" y="12921"/>
                      </a:cubicBezTo>
                      <a:cubicBezTo>
                        <a:pt x="56105" y="12959"/>
                        <a:pt x="55715" y="12974"/>
                        <a:pt x="55327" y="12974"/>
                      </a:cubicBezTo>
                      <a:cubicBezTo>
                        <a:pt x="54553" y="12974"/>
                        <a:pt x="53792" y="12915"/>
                        <a:pt x="53007" y="12867"/>
                      </a:cubicBezTo>
                      <a:cubicBezTo>
                        <a:pt x="53774" y="12617"/>
                        <a:pt x="54488" y="12055"/>
                        <a:pt x="55130" y="11600"/>
                      </a:cubicBezTo>
                      <a:cubicBezTo>
                        <a:pt x="55733" y="11172"/>
                        <a:pt x="56365" y="10882"/>
                        <a:pt x="57076" y="10882"/>
                      </a:cubicBezTo>
                      <a:close/>
                      <a:moveTo>
                        <a:pt x="34344" y="11324"/>
                      </a:moveTo>
                      <a:cubicBezTo>
                        <a:pt x="34460" y="11324"/>
                        <a:pt x="34576" y="11333"/>
                        <a:pt x="34683" y="11350"/>
                      </a:cubicBezTo>
                      <a:cubicBezTo>
                        <a:pt x="33916" y="11386"/>
                        <a:pt x="33024" y="11573"/>
                        <a:pt x="32711" y="12109"/>
                      </a:cubicBezTo>
                      <a:cubicBezTo>
                        <a:pt x="32685" y="12148"/>
                        <a:pt x="32721" y="12192"/>
                        <a:pt x="32760" y="12192"/>
                      </a:cubicBezTo>
                      <a:cubicBezTo>
                        <a:pt x="32774" y="12192"/>
                        <a:pt x="32788" y="12186"/>
                        <a:pt x="32801" y="12171"/>
                      </a:cubicBezTo>
                      <a:cubicBezTo>
                        <a:pt x="33095" y="11805"/>
                        <a:pt x="33987" y="11689"/>
                        <a:pt x="34406" y="11636"/>
                      </a:cubicBezTo>
                      <a:cubicBezTo>
                        <a:pt x="34652" y="11603"/>
                        <a:pt x="34880" y="11588"/>
                        <a:pt x="35110" y="11588"/>
                      </a:cubicBezTo>
                      <a:cubicBezTo>
                        <a:pt x="35322" y="11588"/>
                        <a:pt x="35535" y="11601"/>
                        <a:pt x="35762" y="11627"/>
                      </a:cubicBezTo>
                      <a:cubicBezTo>
                        <a:pt x="35914" y="11672"/>
                        <a:pt x="36066" y="11707"/>
                        <a:pt x="36226" y="11725"/>
                      </a:cubicBezTo>
                      <a:cubicBezTo>
                        <a:pt x="36235" y="11725"/>
                        <a:pt x="36244" y="11716"/>
                        <a:pt x="36253" y="11716"/>
                      </a:cubicBezTo>
                      <a:cubicBezTo>
                        <a:pt x="36797" y="11850"/>
                        <a:pt x="37279" y="12118"/>
                        <a:pt x="37689" y="12528"/>
                      </a:cubicBezTo>
                      <a:cubicBezTo>
                        <a:pt x="37707" y="12546"/>
                        <a:pt x="37725" y="12564"/>
                        <a:pt x="37752" y="12582"/>
                      </a:cubicBezTo>
                      <a:cubicBezTo>
                        <a:pt x="37478" y="12538"/>
                        <a:pt x="37201" y="12516"/>
                        <a:pt x="36925" y="12516"/>
                      </a:cubicBezTo>
                      <a:cubicBezTo>
                        <a:pt x="36245" y="12516"/>
                        <a:pt x="35575" y="12646"/>
                        <a:pt x="35004" y="12894"/>
                      </a:cubicBezTo>
                      <a:cubicBezTo>
                        <a:pt x="34620" y="12894"/>
                        <a:pt x="34228" y="12929"/>
                        <a:pt x="33871" y="13028"/>
                      </a:cubicBezTo>
                      <a:cubicBezTo>
                        <a:pt x="33871" y="13028"/>
                        <a:pt x="33871" y="13019"/>
                        <a:pt x="33853" y="13019"/>
                      </a:cubicBezTo>
                      <a:lnTo>
                        <a:pt x="33684" y="13019"/>
                      </a:lnTo>
                      <a:cubicBezTo>
                        <a:pt x="33684" y="13010"/>
                        <a:pt x="33684" y="13001"/>
                        <a:pt x="33675" y="13001"/>
                      </a:cubicBezTo>
                      <a:cubicBezTo>
                        <a:pt x="33229" y="12430"/>
                        <a:pt x="32631" y="12091"/>
                        <a:pt x="31980" y="11957"/>
                      </a:cubicBezTo>
                      <a:cubicBezTo>
                        <a:pt x="32479" y="11386"/>
                        <a:pt x="33693" y="11341"/>
                        <a:pt x="34344" y="11324"/>
                      </a:cubicBezTo>
                      <a:close/>
                      <a:moveTo>
                        <a:pt x="26065" y="13019"/>
                      </a:moveTo>
                      <a:lnTo>
                        <a:pt x="26065" y="13019"/>
                      </a:lnTo>
                      <a:cubicBezTo>
                        <a:pt x="26021" y="13081"/>
                        <a:pt x="25967" y="13144"/>
                        <a:pt x="25922" y="13224"/>
                      </a:cubicBezTo>
                      <a:cubicBezTo>
                        <a:pt x="25655" y="13670"/>
                        <a:pt x="25574" y="14152"/>
                        <a:pt x="25869" y="14544"/>
                      </a:cubicBezTo>
                      <a:cubicBezTo>
                        <a:pt x="25762" y="14508"/>
                        <a:pt x="25646" y="14473"/>
                        <a:pt x="25530" y="14428"/>
                      </a:cubicBezTo>
                      <a:cubicBezTo>
                        <a:pt x="25164" y="13938"/>
                        <a:pt x="25432" y="13509"/>
                        <a:pt x="25878" y="13144"/>
                      </a:cubicBezTo>
                      <a:cubicBezTo>
                        <a:pt x="25940" y="13090"/>
                        <a:pt x="26003" y="13045"/>
                        <a:pt x="26065" y="13019"/>
                      </a:cubicBezTo>
                      <a:close/>
                      <a:moveTo>
                        <a:pt x="26984" y="12662"/>
                      </a:moveTo>
                      <a:lnTo>
                        <a:pt x="26984" y="12662"/>
                      </a:lnTo>
                      <a:cubicBezTo>
                        <a:pt x="26672" y="12947"/>
                        <a:pt x="26475" y="13358"/>
                        <a:pt x="26502" y="13884"/>
                      </a:cubicBezTo>
                      <a:cubicBezTo>
                        <a:pt x="26529" y="14339"/>
                        <a:pt x="26779" y="14678"/>
                        <a:pt x="27127" y="14910"/>
                      </a:cubicBezTo>
                      <a:cubicBezTo>
                        <a:pt x="26779" y="14821"/>
                        <a:pt x="26431" y="14714"/>
                        <a:pt x="26083" y="14607"/>
                      </a:cubicBezTo>
                      <a:cubicBezTo>
                        <a:pt x="25690" y="14152"/>
                        <a:pt x="25905" y="13554"/>
                        <a:pt x="26270" y="13135"/>
                      </a:cubicBezTo>
                      <a:cubicBezTo>
                        <a:pt x="26395" y="12992"/>
                        <a:pt x="26547" y="12876"/>
                        <a:pt x="26699" y="12787"/>
                      </a:cubicBezTo>
                      <a:cubicBezTo>
                        <a:pt x="26761" y="12769"/>
                        <a:pt x="26814" y="12742"/>
                        <a:pt x="26877" y="12706"/>
                      </a:cubicBezTo>
                      <a:cubicBezTo>
                        <a:pt x="26877" y="12706"/>
                        <a:pt x="26886" y="12706"/>
                        <a:pt x="26886" y="12697"/>
                      </a:cubicBezTo>
                      <a:cubicBezTo>
                        <a:pt x="26922" y="12689"/>
                        <a:pt x="26957" y="12671"/>
                        <a:pt x="26984" y="12662"/>
                      </a:cubicBezTo>
                      <a:close/>
                      <a:moveTo>
                        <a:pt x="28402" y="12234"/>
                      </a:moveTo>
                      <a:lnTo>
                        <a:pt x="28402" y="12234"/>
                      </a:lnTo>
                      <a:cubicBezTo>
                        <a:pt x="27983" y="12430"/>
                        <a:pt x="27644" y="12742"/>
                        <a:pt x="27475" y="13251"/>
                      </a:cubicBezTo>
                      <a:cubicBezTo>
                        <a:pt x="27180" y="14143"/>
                        <a:pt x="27635" y="14812"/>
                        <a:pt x="28322" y="15151"/>
                      </a:cubicBezTo>
                      <a:cubicBezTo>
                        <a:pt x="27733" y="15017"/>
                        <a:pt x="27171" y="14821"/>
                        <a:pt x="26850" y="14259"/>
                      </a:cubicBezTo>
                      <a:cubicBezTo>
                        <a:pt x="26413" y="13509"/>
                        <a:pt x="26913" y="12876"/>
                        <a:pt x="27573" y="12519"/>
                      </a:cubicBezTo>
                      <a:cubicBezTo>
                        <a:pt x="27600" y="12519"/>
                        <a:pt x="27626" y="12510"/>
                        <a:pt x="27653" y="12510"/>
                      </a:cubicBezTo>
                      <a:cubicBezTo>
                        <a:pt x="27680" y="12510"/>
                        <a:pt x="27680" y="12483"/>
                        <a:pt x="27671" y="12466"/>
                      </a:cubicBezTo>
                      <a:cubicBezTo>
                        <a:pt x="27912" y="12350"/>
                        <a:pt x="28170" y="12269"/>
                        <a:pt x="28402" y="12234"/>
                      </a:cubicBezTo>
                      <a:close/>
                      <a:moveTo>
                        <a:pt x="28429" y="15195"/>
                      </a:moveTo>
                      <a:cubicBezTo>
                        <a:pt x="28483" y="15222"/>
                        <a:pt x="28545" y="15249"/>
                        <a:pt x="28617" y="15267"/>
                      </a:cubicBezTo>
                      <a:cubicBezTo>
                        <a:pt x="28545" y="15258"/>
                        <a:pt x="28483" y="15240"/>
                        <a:pt x="28420" y="15231"/>
                      </a:cubicBezTo>
                      <a:cubicBezTo>
                        <a:pt x="28429" y="15222"/>
                        <a:pt x="28429" y="15213"/>
                        <a:pt x="28429" y="15195"/>
                      </a:cubicBezTo>
                      <a:close/>
                      <a:moveTo>
                        <a:pt x="30312" y="12055"/>
                      </a:moveTo>
                      <a:cubicBezTo>
                        <a:pt x="30008" y="12153"/>
                        <a:pt x="29705" y="12296"/>
                        <a:pt x="29428" y="12483"/>
                      </a:cubicBezTo>
                      <a:cubicBezTo>
                        <a:pt x="28804" y="12894"/>
                        <a:pt x="28429" y="13643"/>
                        <a:pt x="28724" y="14366"/>
                      </a:cubicBezTo>
                      <a:cubicBezTo>
                        <a:pt x="28857" y="14696"/>
                        <a:pt x="29107" y="15044"/>
                        <a:pt x="29411" y="15293"/>
                      </a:cubicBezTo>
                      <a:cubicBezTo>
                        <a:pt x="28911" y="15213"/>
                        <a:pt x="28447" y="15053"/>
                        <a:pt x="28063" y="14687"/>
                      </a:cubicBezTo>
                      <a:cubicBezTo>
                        <a:pt x="27537" y="14169"/>
                        <a:pt x="27564" y="13331"/>
                        <a:pt x="28046" y="12796"/>
                      </a:cubicBezTo>
                      <a:cubicBezTo>
                        <a:pt x="28572" y="12216"/>
                        <a:pt x="29518" y="12109"/>
                        <a:pt x="30312" y="12055"/>
                      </a:cubicBezTo>
                      <a:close/>
                      <a:moveTo>
                        <a:pt x="31582" y="12144"/>
                      </a:moveTo>
                      <a:cubicBezTo>
                        <a:pt x="31599" y="12144"/>
                        <a:pt x="31616" y="12144"/>
                        <a:pt x="31632" y="12144"/>
                      </a:cubicBezTo>
                      <a:cubicBezTo>
                        <a:pt x="32363" y="12153"/>
                        <a:pt x="33077" y="12510"/>
                        <a:pt x="33586" y="13028"/>
                      </a:cubicBezTo>
                      <a:cubicBezTo>
                        <a:pt x="32872" y="13063"/>
                        <a:pt x="32194" y="13358"/>
                        <a:pt x="31926" y="14018"/>
                      </a:cubicBezTo>
                      <a:cubicBezTo>
                        <a:pt x="31846" y="13759"/>
                        <a:pt x="31712" y="13518"/>
                        <a:pt x="31516" y="13393"/>
                      </a:cubicBezTo>
                      <a:cubicBezTo>
                        <a:pt x="31363" y="13289"/>
                        <a:pt x="31213" y="13245"/>
                        <a:pt x="31073" y="13245"/>
                      </a:cubicBezTo>
                      <a:cubicBezTo>
                        <a:pt x="30398" y="13245"/>
                        <a:pt x="29961" y="14272"/>
                        <a:pt x="30552" y="14553"/>
                      </a:cubicBezTo>
                      <a:cubicBezTo>
                        <a:pt x="30559" y="14555"/>
                        <a:pt x="30565" y="14556"/>
                        <a:pt x="30571" y="14556"/>
                      </a:cubicBezTo>
                      <a:cubicBezTo>
                        <a:pt x="30613" y="14556"/>
                        <a:pt x="30636" y="14505"/>
                        <a:pt x="30597" y="14482"/>
                      </a:cubicBezTo>
                      <a:cubicBezTo>
                        <a:pt x="30245" y="14280"/>
                        <a:pt x="30431" y="13396"/>
                        <a:pt x="30951" y="13396"/>
                      </a:cubicBezTo>
                      <a:cubicBezTo>
                        <a:pt x="31076" y="13396"/>
                        <a:pt x="31221" y="13447"/>
                        <a:pt x="31382" y="13572"/>
                      </a:cubicBezTo>
                      <a:cubicBezTo>
                        <a:pt x="31864" y="13946"/>
                        <a:pt x="31801" y="14776"/>
                        <a:pt x="31337" y="15106"/>
                      </a:cubicBezTo>
                      <a:cubicBezTo>
                        <a:pt x="31083" y="15286"/>
                        <a:pt x="30810" y="15365"/>
                        <a:pt x="30540" y="15365"/>
                      </a:cubicBezTo>
                      <a:cubicBezTo>
                        <a:pt x="29805" y="15365"/>
                        <a:pt x="29100" y="14777"/>
                        <a:pt x="28911" y="14027"/>
                      </a:cubicBezTo>
                      <a:cubicBezTo>
                        <a:pt x="28552" y="12642"/>
                        <a:pt x="30630" y="12144"/>
                        <a:pt x="31582" y="12144"/>
                      </a:cubicBezTo>
                      <a:close/>
                      <a:moveTo>
                        <a:pt x="29562" y="15401"/>
                      </a:moveTo>
                      <a:cubicBezTo>
                        <a:pt x="29607" y="15427"/>
                        <a:pt x="29651" y="15454"/>
                        <a:pt x="29705" y="15481"/>
                      </a:cubicBezTo>
                      <a:cubicBezTo>
                        <a:pt x="29553" y="15454"/>
                        <a:pt x="29402" y="15427"/>
                        <a:pt x="29250" y="15401"/>
                      </a:cubicBezTo>
                      <a:lnTo>
                        <a:pt x="29250" y="15401"/>
                      </a:lnTo>
                      <a:cubicBezTo>
                        <a:pt x="29303" y="15405"/>
                        <a:pt x="29357" y="15407"/>
                        <a:pt x="29409" y="15407"/>
                      </a:cubicBezTo>
                      <a:cubicBezTo>
                        <a:pt x="29462" y="15407"/>
                        <a:pt x="29513" y="15405"/>
                        <a:pt x="29562" y="15401"/>
                      </a:cubicBezTo>
                      <a:close/>
                      <a:moveTo>
                        <a:pt x="33755" y="13072"/>
                      </a:moveTo>
                      <a:lnTo>
                        <a:pt x="33755" y="13072"/>
                      </a:lnTo>
                      <a:cubicBezTo>
                        <a:pt x="33113" y="13286"/>
                        <a:pt x="32604" y="13723"/>
                        <a:pt x="32542" y="14571"/>
                      </a:cubicBezTo>
                      <a:cubicBezTo>
                        <a:pt x="32506" y="15035"/>
                        <a:pt x="32711" y="15356"/>
                        <a:pt x="33032" y="15579"/>
                      </a:cubicBezTo>
                      <a:cubicBezTo>
                        <a:pt x="32453" y="15365"/>
                        <a:pt x="31926" y="15008"/>
                        <a:pt x="32042" y="14312"/>
                      </a:cubicBezTo>
                      <a:cubicBezTo>
                        <a:pt x="32194" y="13465"/>
                        <a:pt x="32997" y="13135"/>
                        <a:pt x="33755" y="13072"/>
                      </a:cubicBezTo>
                      <a:close/>
                      <a:moveTo>
                        <a:pt x="34817" y="12983"/>
                      </a:moveTo>
                      <a:lnTo>
                        <a:pt x="34817" y="12983"/>
                      </a:lnTo>
                      <a:cubicBezTo>
                        <a:pt x="34049" y="13375"/>
                        <a:pt x="33479" y="14116"/>
                        <a:pt x="33541" y="15008"/>
                      </a:cubicBezTo>
                      <a:cubicBezTo>
                        <a:pt x="33568" y="15401"/>
                        <a:pt x="33791" y="15659"/>
                        <a:pt x="34094" y="15838"/>
                      </a:cubicBezTo>
                      <a:cubicBezTo>
                        <a:pt x="33416" y="15695"/>
                        <a:pt x="32774" y="15347"/>
                        <a:pt x="32756" y="14571"/>
                      </a:cubicBezTo>
                      <a:cubicBezTo>
                        <a:pt x="32720" y="13420"/>
                        <a:pt x="33889" y="13063"/>
                        <a:pt x="34817" y="12983"/>
                      </a:cubicBezTo>
                      <a:close/>
                      <a:moveTo>
                        <a:pt x="36905" y="12739"/>
                      </a:moveTo>
                      <a:cubicBezTo>
                        <a:pt x="37273" y="12739"/>
                        <a:pt x="37650" y="12774"/>
                        <a:pt x="38019" y="12849"/>
                      </a:cubicBezTo>
                      <a:cubicBezTo>
                        <a:pt x="38037" y="12867"/>
                        <a:pt x="38055" y="12876"/>
                        <a:pt x="38073" y="12894"/>
                      </a:cubicBezTo>
                      <a:cubicBezTo>
                        <a:pt x="37924" y="12877"/>
                        <a:pt x="37774" y="12869"/>
                        <a:pt x="37623" y="12869"/>
                      </a:cubicBezTo>
                      <a:cubicBezTo>
                        <a:pt x="36650" y="12869"/>
                        <a:pt x="35672" y="13221"/>
                        <a:pt x="34915" y="13955"/>
                      </a:cubicBezTo>
                      <a:cubicBezTo>
                        <a:pt x="34603" y="14259"/>
                        <a:pt x="34469" y="14954"/>
                        <a:pt x="34549" y="15374"/>
                      </a:cubicBezTo>
                      <a:cubicBezTo>
                        <a:pt x="34611" y="15659"/>
                        <a:pt x="34772" y="15891"/>
                        <a:pt x="34986" y="16061"/>
                      </a:cubicBezTo>
                      <a:cubicBezTo>
                        <a:pt x="34246" y="15811"/>
                        <a:pt x="33603" y="15401"/>
                        <a:pt x="33800" y="14437"/>
                      </a:cubicBezTo>
                      <a:cubicBezTo>
                        <a:pt x="33987" y="13545"/>
                        <a:pt x="35013" y="13028"/>
                        <a:pt x="35825" y="12849"/>
                      </a:cubicBezTo>
                      <a:cubicBezTo>
                        <a:pt x="36160" y="12777"/>
                        <a:pt x="36527" y="12739"/>
                        <a:pt x="36905" y="12739"/>
                      </a:cubicBezTo>
                      <a:close/>
                      <a:moveTo>
                        <a:pt x="42648" y="15410"/>
                      </a:moveTo>
                      <a:cubicBezTo>
                        <a:pt x="43094" y="15410"/>
                        <a:pt x="43507" y="15552"/>
                        <a:pt x="43925" y="15713"/>
                      </a:cubicBezTo>
                      <a:cubicBezTo>
                        <a:pt x="42730" y="15847"/>
                        <a:pt x="41552" y="16159"/>
                        <a:pt x="40401" y="16525"/>
                      </a:cubicBezTo>
                      <a:cubicBezTo>
                        <a:pt x="40758" y="15980"/>
                        <a:pt x="41534" y="15650"/>
                        <a:pt x="42114" y="15481"/>
                      </a:cubicBezTo>
                      <a:cubicBezTo>
                        <a:pt x="42298" y="15431"/>
                        <a:pt x="42476" y="15410"/>
                        <a:pt x="42648" y="15410"/>
                      </a:cubicBezTo>
                      <a:close/>
                      <a:moveTo>
                        <a:pt x="42140" y="14672"/>
                      </a:moveTo>
                      <a:cubicBezTo>
                        <a:pt x="43056" y="14672"/>
                        <a:pt x="44092" y="15029"/>
                        <a:pt x="44737" y="15650"/>
                      </a:cubicBezTo>
                      <a:cubicBezTo>
                        <a:pt x="44567" y="15659"/>
                        <a:pt x="44398" y="15668"/>
                        <a:pt x="44228" y="15686"/>
                      </a:cubicBezTo>
                      <a:cubicBezTo>
                        <a:pt x="43791" y="15361"/>
                        <a:pt x="43276" y="15216"/>
                        <a:pt x="42746" y="15216"/>
                      </a:cubicBezTo>
                      <a:cubicBezTo>
                        <a:pt x="42518" y="15216"/>
                        <a:pt x="42288" y="15243"/>
                        <a:pt x="42061" y="15293"/>
                      </a:cubicBezTo>
                      <a:cubicBezTo>
                        <a:pt x="41374" y="15436"/>
                        <a:pt x="40553" y="15882"/>
                        <a:pt x="40276" y="16569"/>
                      </a:cubicBezTo>
                      <a:cubicBezTo>
                        <a:pt x="40062" y="16641"/>
                        <a:pt x="39857" y="16703"/>
                        <a:pt x="39652" y="16774"/>
                      </a:cubicBezTo>
                      <a:cubicBezTo>
                        <a:pt x="39429" y="16855"/>
                        <a:pt x="39197" y="16935"/>
                        <a:pt x="38974" y="17024"/>
                      </a:cubicBezTo>
                      <a:cubicBezTo>
                        <a:pt x="39161" y="15722"/>
                        <a:pt x="40517" y="14847"/>
                        <a:pt x="41739" y="14696"/>
                      </a:cubicBezTo>
                      <a:cubicBezTo>
                        <a:pt x="41869" y="14680"/>
                        <a:pt x="42003" y="14672"/>
                        <a:pt x="42140" y="14672"/>
                      </a:cubicBezTo>
                      <a:close/>
                      <a:moveTo>
                        <a:pt x="11568" y="0"/>
                      </a:moveTo>
                      <a:cubicBezTo>
                        <a:pt x="9055" y="0"/>
                        <a:pt x="6475" y="620"/>
                        <a:pt x="4057" y="1216"/>
                      </a:cubicBezTo>
                      <a:cubicBezTo>
                        <a:pt x="4042" y="1224"/>
                        <a:pt x="4046" y="1245"/>
                        <a:pt x="4059" y="1245"/>
                      </a:cubicBezTo>
                      <a:cubicBezTo>
                        <a:pt x="4061" y="1245"/>
                        <a:pt x="4063" y="1244"/>
                        <a:pt x="4066" y="1243"/>
                      </a:cubicBezTo>
                      <a:cubicBezTo>
                        <a:pt x="6534" y="709"/>
                        <a:pt x="9097" y="219"/>
                        <a:pt x="11636" y="219"/>
                      </a:cubicBezTo>
                      <a:cubicBezTo>
                        <a:pt x="11896" y="219"/>
                        <a:pt x="12156" y="224"/>
                        <a:pt x="12416" y="235"/>
                      </a:cubicBezTo>
                      <a:cubicBezTo>
                        <a:pt x="14718" y="333"/>
                        <a:pt x="16778" y="1377"/>
                        <a:pt x="18750" y="2456"/>
                      </a:cubicBezTo>
                      <a:cubicBezTo>
                        <a:pt x="20094" y="3190"/>
                        <a:pt x="21644" y="3962"/>
                        <a:pt x="23209" y="3962"/>
                      </a:cubicBezTo>
                      <a:cubicBezTo>
                        <a:pt x="23337" y="3962"/>
                        <a:pt x="23466" y="3957"/>
                        <a:pt x="23594" y="3946"/>
                      </a:cubicBezTo>
                      <a:lnTo>
                        <a:pt x="23594" y="3946"/>
                      </a:lnTo>
                      <a:cubicBezTo>
                        <a:pt x="22871" y="4410"/>
                        <a:pt x="22256" y="4972"/>
                        <a:pt x="21578" y="5552"/>
                      </a:cubicBezTo>
                      <a:cubicBezTo>
                        <a:pt x="20766" y="5561"/>
                        <a:pt x="19981" y="5846"/>
                        <a:pt x="19312" y="6364"/>
                      </a:cubicBezTo>
                      <a:cubicBezTo>
                        <a:pt x="19107" y="5793"/>
                        <a:pt x="18116" y="5570"/>
                        <a:pt x="17626" y="5445"/>
                      </a:cubicBezTo>
                      <a:cubicBezTo>
                        <a:pt x="17259" y="5350"/>
                        <a:pt x="16838" y="5286"/>
                        <a:pt x="16416" y="5286"/>
                      </a:cubicBezTo>
                      <a:cubicBezTo>
                        <a:pt x="15966" y="5286"/>
                        <a:pt x="15515" y="5359"/>
                        <a:pt x="15128" y="5543"/>
                      </a:cubicBezTo>
                      <a:cubicBezTo>
                        <a:pt x="14956" y="5535"/>
                        <a:pt x="14787" y="5531"/>
                        <a:pt x="14623" y="5531"/>
                      </a:cubicBezTo>
                      <a:cubicBezTo>
                        <a:pt x="14039" y="5531"/>
                        <a:pt x="13507" y="5581"/>
                        <a:pt x="13040" y="5686"/>
                      </a:cubicBezTo>
                      <a:cubicBezTo>
                        <a:pt x="13031" y="5695"/>
                        <a:pt x="13023" y="5703"/>
                        <a:pt x="13023" y="5712"/>
                      </a:cubicBezTo>
                      <a:cubicBezTo>
                        <a:pt x="12844" y="5695"/>
                        <a:pt x="12666" y="5686"/>
                        <a:pt x="12478" y="5677"/>
                      </a:cubicBezTo>
                      <a:cubicBezTo>
                        <a:pt x="12416" y="4758"/>
                        <a:pt x="10962" y="4419"/>
                        <a:pt x="10105" y="4401"/>
                      </a:cubicBezTo>
                      <a:cubicBezTo>
                        <a:pt x="9903" y="4347"/>
                        <a:pt x="9677" y="4320"/>
                        <a:pt x="9442" y="4320"/>
                      </a:cubicBezTo>
                      <a:cubicBezTo>
                        <a:pt x="8828" y="4320"/>
                        <a:pt x="8155" y="4500"/>
                        <a:pt x="7697" y="4829"/>
                      </a:cubicBezTo>
                      <a:cubicBezTo>
                        <a:pt x="7688" y="4829"/>
                        <a:pt x="7679" y="4829"/>
                        <a:pt x="7670" y="4838"/>
                      </a:cubicBezTo>
                      <a:cubicBezTo>
                        <a:pt x="7081" y="5017"/>
                        <a:pt x="6582" y="5418"/>
                        <a:pt x="6055" y="5739"/>
                      </a:cubicBezTo>
                      <a:cubicBezTo>
                        <a:pt x="5582" y="6025"/>
                        <a:pt x="4967" y="6221"/>
                        <a:pt x="4378" y="6301"/>
                      </a:cubicBezTo>
                      <a:cubicBezTo>
                        <a:pt x="2924" y="6158"/>
                        <a:pt x="1488" y="6025"/>
                        <a:pt x="51" y="5641"/>
                      </a:cubicBezTo>
                      <a:cubicBezTo>
                        <a:pt x="49" y="5640"/>
                        <a:pt x="46" y="5640"/>
                        <a:pt x="43" y="5640"/>
                      </a:cubicBezTo>
                      <a:cubicBezTo>
                        <a:pt x="13" y="5640"/>
                        <a:pt x="1" y="5686"/>
                        <a:pt x="34" y="5695"/>
                      </a:cubicBezTo>
                      <a:cubicBezTo>
                        <a:pt x="1577" y="6149"/>
                        <a:pt x="3129" y="6417"/>
                        <a:pt x="4735" y="6560"/>
                      </a:cubicBezTo>
                      <a:cubicBezTo>
                        <a:pt x="5725" y="6649"/>
                        <a:pt x="6680" y="6836"/>
                        <a:pt x="7652" y="7050"/>
                      </a:cubicBezTo>
                      <a:cubicBezTo>
                        <a:pt x="8366" y="7211"/>
                        <a:pt x="9035" y="7479"/>
                        <a:pt x="9722" y="7702"/>
                      </a:cubicBezTo>
                      <a:cubicBezTo>
                        <a:pt x="9363" y="7676"/>
                        <a:pt x="9002" y="7662"/>
                        <a:pt x="8640" y="7662"/>
                      </a:cubicBezTo>
                      <a:cubicBezTo>
                        <a:pt x="8382" y="7662"/>
                        <a:pt x="8123" y="7669"/>
                        <a:pt x="7866" y="7684"/>
                      </a:cubicBezTo>
                      <a:cubicBezTo>
                        <a:pt x="5966" y="7782"/>
                        <a:pt x="4271" y="8291"/>
                        <a:pt x="2549" y="9076"/>
                      </a:cubicBezTo>
                      <a:cubicBezTo>
                        <a:pt x="2511" y="9098"/>
                        <a:pt x="2538" y="9153"/>
                        <a:pt x="2574" y="9153"/>
                      </a:cubicBezTo>
                      <a:cubicBezTo>
                        <a:pt x="2580" y="9153"/>
                        <a:pt x="2587" y="9151"/>
                        <a:pt x="2594" y="9147"/>
                      </a:cubicBezTo>
                      <a:cubicBezTo>
                        <a:pt x="4485" y="8317"/>
                        <a:pt x="6305" y="7871"/>
                        <a:pt x="8384" y="7827"/>
                      </a:cubicBezTo>
                      <a:cubicBezTo>
                        <a:pt x="8487" y="7824"/>
                        <a:pt x="8590" y="7823"/>
                        <a:pt x="8694" y="7823"/>
                      </a:cubicBezTo>
                      <a:cubicBezTo>
                        <a:pt x="11090" y="7823"/>
                        <a:pt x="13595" y="8510"/>
                        <a:pt x="15681" y="9673"/>
                      </a:cubicBezTo>
                      <a:cubicBezTo>
                        <a:pt x="17920" y="10922"/>
                        <a:pt x="19981" y="12564"/>
                        <a:pt x="22399" y="13491"/>
                      </a:cubicBezTo>
                      <a:cubicBezTo>
                        <a:pt x="24968" y="14482"/>
                        <a:pt x="27519" y="15374"/>
                        <a:pt x="30276" y="15641"/>
                      </a:cubicBezTo>
                      <a:cubicBezTo>
                        <a:pt x="30294" y="15641"/>
                        <a:pt x="30303" y="15632"/>
                        <a:pt x="30303" y="15624"/>
                      </a:cubicBezTo>
                      <a:cubicBezTo>
                        <a:pt x="30329" y="15624"/>
                        <a:pt x="30355" y="15625"/>
                        <a:pt x="30382" y="15625"/>
                      </a:cubicBezTo>
                      <a:cubicBezTo>
                        <a:pt x="30953" y="15625"/>
                        <a:pt x="31600" y="15439"/>
                        <a:pt x="31873" y="14919"/>
                      </a:cubicBezTo>
                      <a:cubicBezTo>
                        <a:pt x="32105" y="15481"/>
                        <a:pt x="32899" y="15722"/>
                        <a:pt x="33479" y="15802"/>
                      </a:cubicBezTo>
                      <a:cubicBezTo>
                        <a:pt x="33755" y="15900"/>
                        <a:pt x="34049" y="15945"/>
                        <a:pt x="34326" y="15954"/>
                      </a:cubicBezTo>
                      <a:cubicBezTo>
                        <a:pt x="34522" y="16043"/>
                        <a:pt x="34736" y="16105"/>
                        <a:pt x="34942" y="16150"/>
                      </a:cubicBezTo>
                      <a:cubicBezTo>
                        <a:pt x="33387" y="16712"/>
                        <a:pt x="31645" y="16863"/>
                        <a:pt x="29954" y="16863"/>
                      </a:cubicBezTo>
                      <a:cubicBezTo>
                        <a:pt x="29365" y="16863"/>
                        <a:pt x="28782" y="16844"/>
                        <a:pt x="28215" y="16819"/>
                      </a:cubicBezTo>
                      <a:cubicBezTo>
                        <a:pt x="26217" y="16730"/>
                        <a:pt x="24290" y="16328"/>
                        <a:pt x="22407" y="15677"/>
                      </a:cubicBezTo>
                      <a:cubicBezTo>
                        <a:pt x="22405" y="15676"/>
                        <a:pt x="22402" y="15676"/>
                        <a:pt x="22400" y="15676"/>
                      </a:cubicBezTo>
                      <a:cubicBezTo>
                        <a:pt x="22369" y="15676"/>
                        <a:pt x="22357" y="15722"/>
                        <a:pt x="22390" y="15731"/>
                      </a:cubicBezTo>
                      <a:cubicBezTo>
                        <a:pt x="24290" y="16489"/>
                        <a:pt x="26172" y="16881"/>
                        <a:pt x="28215" y="16988"/>
                      </a:cubicBezTo>
                      <a:cubicBezTo>
                        <a:pt x="28837" y="17024"/>
                        <a:pt x="29490" y="17051"/>
                        <a:pt x="30154" y="17051"/>
                      </a:cubicBezTo>
                      <a:cubicBezTo>
                        <a:pt x="31853" y="17051"/>
                        <a:pt x="33620" y="16872"/>
                        <a:pt x="35102" y="16186"/>
                      </a:cubicBezTo>
                      <a:cubicBezTo>
                        <a:pt x="35129" y="16186"/>
                        <a:pt x="35156" y="16195"/>
                        <a:pt x="35174" y="16195"/>
                      </a:cubicBezTo>
                      <a:cubicBezTo>
                        <a:pt x="35352" y="16302"/>
                        <a:pt x="35548" y="16382"/>
                        <a:pt x="35744" y="16426"/>
                      </a:cubicBezTo>
                      <a:cubicBezTo>
                        <a:pt x="35808" y="16443"/>
                        <a:pt x="35875" y="16451"/>
                        <a:pt x="35942" y="16451"/>
                      </a:cubicBezTo>
                      <a:cubicBezTo>
                        <a:pt x="36053" y="16451"/>
                        <a:pt x="36165" y="16430"/>
                        <a:pt x="36271" y="16391"/>
                      </a:cubicBezTo>
                      <a:lnTo>
                        <a:pt x="36271" y="16391"/>
                      </a:lnTo>
                      <a:cubicBezTo>
                        <a:pt x="35825" y="16792"/>
                        <a:pt x="35218" y="17096"/>
                        <a:pt x="34736" y="17354"/>
                      </a:cubicBezTo>
                      <a:cubicBezTo>
                        <a:pt x="33960" y="17774"/>
                        <a:pt x="33024" y="17970"/>
                        <a:pt x="32167" y="18184"/>
                      </a:cubicBezTo>
                      <a:cubicBezTo>
                        <a:pt x="31243" y="18419"/>
                        <a:pt x="30271" y="18512"/>
                        <a:pt x="29294" y="18512"/>
                      </a:cubicBezTo>
                      <a:cubicBezTo>
                        <a:pt x="28270" y="18512"/>
                        <a:pt x="27243" y="18410"/>
                        <a:pt x="26261" y="18264"/>
                      </a:cubicBezTo>
                      <a:cubicBezTo>
                        <a:pt x="22729" y="17747"/>
                        <a:pt x="19356" y="16703"/>
                        <a:pt x="16082" y="15293"/>
                      </a:cubicBezTo>
                      <a:cubicBezTo>
                        <a:pt x="13968" y="14384"/>
                        <a:pt x="11979" y="13536"/>
                        <a:pt x="9633" y="13340"/>
                      </a:cubicBezTo>
                      <a:cubicBezTo>
                        <a:pt x="9249" y="13309"/>
                        <a:pt x="8855" y="13293"/>
                        <a:pt x="8457" y="13293"/>
                      </a:cubicBezTo>
                      <a:cubicBezTo>
                        <a:pt x="6781" y="13293"/>
                        <a:pt x="5016" y="13571"/>
                        <a:pt x="3495" y="14169"/>
                      </a:cubicBezTo>
                      <a:cubicBezTo>
                        <a:pt x="3462" y="14178"/>
                        <a:pt x="3475" y="14224"/>
                        <a:pt x="3505" y="14224"/>
                      </a:cubicBezTo>
                      <a:cubicBezTo>
                        <a:pt x="3507" y="14224"/>
                        <a:pt x="3510" y="14224"/>
                        <a:pt x="3513" y="14223"/>
                      </a:cubicBezTo>
                      <a:cubicBezTo>
                        <a:pt x="4956" y="13687"/>
                        <a:pt x="6563" y="13448"/>
                        <a:pt x="8148" y="13448"/>
                      </a:cubicBezTo>
                      <a:cubicBezTo>
                        <a:pt x="8991" y="13448"/>
                        <a:pt x="9829" y="13516"/>
                        <a:pt x="10632" y="13643"/>
                      </a:cubicBezTo>
                      <a:cubicBezTo>
                        <a:pt x="13263" y="14062"/>
                        <a:pt x="15547" y="15356"/>
                        <a:pt x="17983" y="16346"/>
                      </a:cubicBezTo>
                      <a:cubicBezTo>
                        <a:pt x="21266" y="17684"/>
                        <a:pt x="24977" y="18594"/>
                        <a:pt x="28527" y="18719"/>
                      </a:cubicBezTo>
                      <a:cubicBezTo>
                        <a:pt x="28695" y="18724"/>
                        <a:pt x="28862" y="18727"/>
                        <a:pt x="29028" y="18727"/>
                      </a:cubicBezTo>
                      <a:cubicBezTo>
                        <a:pt x="30584" y="18727"/>
                        <a:pt x="32068" y="18500"/>
                        <a:pt x="33568" y="18032"/>
                      </a:cubicBezTo>
                      <a:cubicBezTo>
                        <a:pt x="34567" y="17711"/>
                        <a:pt x="35976" y="17140"/>
                        <a:pt x="36619" y="16186"/>
                      </a:cubicBezTo>
                      <a:cubicBezTo>
                        <a:pt x="37083" y="15811"/>
                        <a:pt x="37306" y="15124"/>
                        <a:pt x="36681" y="14803"/>
                      </a:cubicBezTo>
                      <a:cubicBezTo>
                        <a:pt x="36669" y="14796"/>
                        <a:pt x="36656" y="14793"/>
                        <a:pt x="36645" y="14793"/>
                      </a:cubicBezTo>
                      <a:cubicBezTo>
                        <a:pt x="36585" y="14793"/>
                        <a:pt x="36550" y="14881"/>
                        <a:pt x="36610" y="14919"/>
                      </a:cubicBezTo>
                      <a:cubicBezTo>
                        <a:pt x="36806" y="15062"/>
                        <a:pt x="36886" y="15240"/>
                        <a:pt x="36860" y="15472"/>
                      </a:cubicBezTo>
                      <a:cubicBezTo>
                        <a:pt x="36860" y="15588"/>
                        <a:pt x="36833" y="15695"/>
                        <a:pt x="36788" y="15775"/>
                      </a:cubicBezTo>
                      <a:cubicBezTo>
                        <a:pt x="36779" y="15775"/>
                        <a:pt x="36761" y="15775"/>
                        <a:pt x="36753" y="15793"/>
                      </a:cubicBezTo>
                      <a:cubicBezTo>
                        <a:pt x="36735" y="15838"/>
                        <a:pt x="36708" y="15882"/>
                        <a:pt x="36681" y="15927"/>
                      </a:cubicBezTo>
                      <a:cubicBezTo>
                        <a:pt x="36517" y="16077"/>
                        <a:pt x="36260" y="16138"/>
                        <a:pt x="36012" y="16138"/>
                      </a:cubicBezTo>
                      <a:cubicBezTo>
                        <a:pt x="35802" y="16138"/>
                        <a:pt x="35598" y="16094"/>
                        <a:pt x="35459" y="16025"/>
                      </a:cubicBezTo>
                      <a:cubicBezTo>
                        <a:pt x="34835" y="15722"/>
                        <a:pt x="34835" y="15070"/>
                        <a:pt x="34995" y="14500"/>
                      </a:cubicBezTo>
                      <a:cubicBezTo>
                        <a:pt x="35182" y="13822"/>
                        <a:pt x="36173" y="13411"/>
                        <a:pt x="36779" y="13242"/>
                      </a:cubicBezTo>
                      <a:cubicBezTo>
                        <a:pt x="37050" y="13168"/>
                        <a:pt x="37331" y="13133"/>
                        <a:pt x="37615" y="13133"/>
                      </a:cubicBezTo>
                      <a:cubicBezTo>
                        <a:pt x="38775" y="13133"/>
                        <a:pt x="39981" y="13716"/>
                        <a:pt x="40669" y="14633"/>
                      </a:cubicBezTo>
                      <a:cubicBezTo>
                        <a:pt x="40696" y="14660"/>
                        <a:pt x="40722" y="14669"/>
                        <a:pt x="40749" y="14678"/>
                      </a:cubicBezTo>
                      <a:cubicBezTo>
                        <a:pt x="39741" y="15088"/>
                        <a:pt x="38894" y="15989"/>
                        <a:pt x="38849" y="17069"/>
                      </a:cubicBezTo>
                      <a:cubicBezTo>
                        <a:pt x="35701" y="18305"/>
                        <a:pt x="32440" y="20323"/>
                        <a:pt x="29034" y="20323"/>
                      </a:cubicBezTo>
                      <a:cubicBezTo>
                        <a:pt x="28386" y="20323"/>
                        <a:pt x="27732" y="20250"/>
                        <a:pt x="27073" y="20084"/>
                      </a:cubicBezTo>
                      <a:cubicBezTo>
                        <a:pt x="27068" y="20083"/>
                        <a:pt x="27063" y="20082"/>
                        <a:pt x="27058" y="20082"/>
                      </a:cubicBezTo>
                      <a:cubicBezTo>
                        <a:pt x="27007" y="20082"/>
                        <a:pt x="26989" y="20165"/>
                        <a:pt x="27046" y="20173"/>
                      </a:cubicBezTo>
                      <a:cubicBezTo>
                        <a:pt x="27761" y="20369"/>
                        <a:pt x="28471" y="20455"/>
                        <a:pt x="29176" y="20455"/>
                      </a:cubicBezTo>
                      <a:cubicBezTo>
                        <a:pt x="32418" y="20455"/>
                        <a:pt x="35554" y="18648"/>
                        <a:pt x="38492" y="17461"/>
                      </a:cubicBezTo>
                      <a:cubicBezTo>
                        <a:pt x="40392" y="16694"/>
                        <a:pt x="42417" y="16061"/>
                        <a:pt x="44469" y="15873"/>
                      </a:cubicBezTo>
                      <a:cubicBezTo>
                        <a:pt x="44945" y="15833"/>
                        <a:pt x="45442" y="15808"/>
                        <a:pt x="45946" y="15808"/>
                      </a:cubicBezTo>
                      <a:cubicBezTo>
                        <a:pt x="47112" y="15808"/>
                        <a:pt x="48311" y="15942"/>
                        <a:pt x="49358" y="16328"/>
                      </a:cubicBezTo>
                      <a:cubicBezTo>
                        <a:pt x="49360" y="16329"/>
                        <a:pt x="49362" y="16330"/>
                        <a:pt x="49364" y="16330"/>
                      </a:cubicBezTo>
                      <a:cubicBezTo>
                        <a:pt x="49379" y="16330"/>
                        <a:pt x="49391" y="16301"/>
                        <a:pt x="49367" y="16293"/>
                      </a:cubicBezTo>
                      <a:cubicBezTo>
                        <a:pt x="48163" y="15740"/>
                        <a:pt x="46745" y="15639"/>
                        <a:pt x="45416" y="15639"/>
                      </a:cubicBezTo>
                      <a:cubicBezTo>
                        <a:pt x="45287" y="15639"/>
                        <a:pt x="45158" y="15640"/>
                        <a:pt x="45031" y="15641"/>
                      </a:cubicBezTo>
                      <a:cubicBezTo>
                        <a:pt x="44978" y="15641"/>
                        <a:pt x="44924" y="15641"/>
                        <a:pt x="44871" y="15650"/>
                      </a:cubicBezTo>
                      <a:cubicBezTo>
                        <a:pt x="44517" y="14722"/>
                        <a:pt x="43134" y="14439"/>
                        <a:pt x="42101" y="14439"/>
                      </a:cubicBezTo>
                      <a:cubicBezTo>
                        <a:pt x="41883" y="14439"/>
                        <a:pt x="41681" y="14451"/>
                        <a:pt x="41507" y="14473"/>
                      </a:cubicBezTo>
                      <a:cubicBezTo>
                        <a:pt x="41311" y="14500"/>
                        <a:pt x="41106" y="14553"/>
                        <a:pt x="40910" y="14624"/>
                      </a:cubicBezTo>
                      <a:cubicBezTo>
                        <a:pt x="40928" y="14589"/>
                        <a:pt x="40936" y="14544"/>
                        <a:pt x="40901" y="14500"/>
                      </a:cubicBezTo>
                      <a:cubicBezTo>
                        <a:pt x="40589" y="14080"/>
                        <a:pt x="40205" y="13741"/>
                        <a:pt x="39786" y="13483"/>
                      </a:cubicBezTo>
                      <a:cubicBezTo>
                        <a:pt x="39331" y="13081"/>
                        <a:pt x="38751" y="12813"/>
                        <a:pt x="38117" y="12662"/>
                      </a:cubicBezTo>
                      <a:cubicBezTo>
                        <a:pt x="37422" y="11957"/>
                        <a:pt x="36699" y="11520"/>
                        <a:pt x="35611" y="11377"/>
                      </a:cubicBezTo>
                      <a:cubicBezTo>
                        <a:pt x="35557" y="11377"/>
                        <a:pt x="35495" y="11368"/>
                        <a:pt x="35432" y="11359"/>
                      </a:cubicBezTo>
                      <a:cubicBezTo>
                        <a:pt x="34995" y="11235"/>
                        <a:pt x="34554" y="11174"/>
                        <a:pt x="34087" y="11174"/>
                      </a:cubicBezTo>
                      <a:cubicBezTo>
                        <a:pt x="33915" y="11174"/>
                        <a:pt x="33739" y="11182"/>
                        <a:pt x="33559" y="11199"/>
                      </a:cubicBezTo>
                      <a:cubicBezTo>
                        <a:pt x="33024" y="11243"/>
                        <a:pt x="32221" y="11466"/>
                        <a:pt x="31882" y="11939"/>
                      </a:cubicBezTo>
                      <a:cubicBezTo>
                        <a:pt x="31703" y="11908"/>
                        <a:pt x="31520" y="11892"/>
                        <a:pt x="31336" y="11892"/>
                      </a:cubicBezTo>
                      <a:cubicBezTo>
                        <a:pt x="31152" y="11892"/>
                        <a:pt x="30967" y="11908"/>
                        <a:pt x="30784" y="11939"/>
                      </a:cubicBezTo>
                      <a:lnTo>
                        <a:pt x="30775" y="11939"/>
                      </a:lnTo>
                      <a:cubicBezTo>
                        <a:pt x="30601" y="11935"/>
                        <a:pt x="30416" y="11930"/>
                        <a:pt x="30226" y="11930"/>
                      </a:cubicBezTo>
                      <a:cubicBezTo>
                        <a:pt x="29669" y="11930"/>
                        <a:pt x="29069" y="11969"/>
                        <a:pt x="28563" y="12162"/>
                      </a:cubicBezTo>
                      <a:cubicBezTo>
                        <a:pt x="28563" y="12162"/>
                        <a:pt x="28554" y="12153"/>
                        <a:pt x="28545" y="12153"/>
                      </a:cubicBezTo>
                      <a:cubicBezTo>
                        <a:pt x="28527" y="12153"/>
                        <a:pt x="28508" y="12153"/>
                        <a:pt x="28489" y="12153"/>
                      </a:cubicBezTo>
                      <a:cubicBezTo>
                        <a:pt x="28063" y="12153"/>
                        <a:pt x="27647" y="12251"/>
                        <a:pt x="27296" y="12439"/>
                      </a:cubicBezTo>
                      <a:cubicBezTo>
                        <a:pt x="26993" y="12457"/>
                        <a:pt x="26690" y="12537"/>
                        <a:pt x="26431" y="12697"/>
                      </a:cubicBezTo>
                      <a:cubicBezTo>
                        <a:pt x="26324" y="12733"/>
                        <a:pt x="26208" y="12769"/>
                        <a:pt x="26092" y="12805"/>
                      </a:cubicBezTo>
                      <a:cubicBezTo>
                        <a:pt x="25896" y="12867"/>
                        <a:pt x="25566" y="13126"/>
                        <a:pt x="25450" y="13286"/>
                      </a:cubicBezTo>
                      <a:cubicBezTo>
                        <a:pt x="25155" y="13679"/>
                        <a:pt x="25146" y="14053"/>
                        <a:pt x="25432" y="14392"/>
                      </a:cubicBezTo>
                      <a:cubicBezTo>
                        <a:pt x="24254" y="14009"/>
                        <a:pt x="23112" y="13554"/>
                        <a:pt x="22006" y="13054"/>
                      </a:cubicBezTo>
                      <a:cubicBezTo>
                        <a:pt x="21016" y="12608"/>
                        <a:pt x="20088" y="12046"/>
                        <a:pt x="19169" y="11466"/>
                      </a:cubicBezTo>
                      <a:lnTo>
                        <a:pt x="19169" y="11466"/>
                      </a:lnTo>
                      <a:cubicBezTo>
                        <a:pt x="19533" y="11527"/>
                        <a:pt x="19902" y="11550"/>
                        <a:pt x="20275" y="11550"/>
                      </a:cubicBezTo>
                      <a:cubicBezTo>
                        <a:pt x="21329" y="11550"/>
                        <a:pt x="22408" y="11363"/>
                        <a:pt x="23442" y="11297"/>
                      </a:cubicBezTo>
                      <a:cubicBezTo>
                        <a:pt x="25218" y="11181"/>
                        <a:pt x="26957" y="10887"/>
                        <a:pt x="28697" y="10485"/>
                      </a:cubicBezTo>
                      <a:cubicBezTo>
                        <a:pt x="30570" y="10048"/>
                        <a:pt x="32390" y="9762"/>
                        <a:pt x="34308" y="9602"/>
                      </a:cubicBezTo>
                      <a:cubicBezTo>
                        <a:pt x="34637" y="9575"/>
                        <a:pt x="34970" y="9562"/>
                        <a:pt x="35306" y="9562"/>
                      </a:cubicBezTo>
                      <a:cubicBezTo>
                        <a:pt x="36849" y="9562"/>
                        <a:pt x="38449" y="9822"/>
                        <a:pt x="39928" y="10093"/>
                      </a:cubicBezTo>
                      <a:cubicBezTo>
                        <a:pt x="39932" y="10093"/>
                        <a:pt x="39935" y="10093"/>
                        <a:pt x="39938" y="10093"/>
                      </a:cubicBezTo>
                      <a:cubicBezTo>
                        <a:pt x="39985" y="10093"/>
                        <a:pt x="40006" y="10029"/>
                        <a:pt x="39955" y="10012"/>
                      </a:cubicBezTo>
                      <a:cubicBezTo>
                        <a:pt x="38251" y="9593"/>
                        <a:pt x="36519" y="9383"/>
                        <a:pt x="34786" y="9383"/>
                      </a:cubicBezTo>
                      <a:cubicBezTo>
                        <a:pt x="33091" y="9383"/>
                        <a:pt x="31395" y="9584"/>
                        <a:pt x="29723" y="9986"/>
                      </a:cubicBezTo>
                      <a:cubicBezTo>
                        <a:pt x="27814" y="10440"/>
                        <a:pt x="25922" y="10878"/>
                        <a:pt x="23969" y="11047"/>
                      </a:cubicBezTo>
                      <a:cubicBezTo>
                        <a:pt x="23094" y="11127"/>
                        <a:pt x="22229" y="11172"/>
                        <a:pt x="21364" y="11279"/>
                      </a:cubicBezTo>
                      <a:cubicBezTo>
                        <a:pt x="20846" y="11339"/>
                        <a:pt x="20292" y="11395"/>
                        <a:pt x="19750" y="11395"/>
                      </a:cubicBezTo>
                      <a:cubicBezTo>
                        <a:pt x="19489" y="11395"/>
                        <a:pt x="19231" y="11382"/>
                        <a:pt x="18982" y="11350"/>
                      </a:cubicBezTo>
                      <a:cubicBezTo>
                        <a:pt x="18545" y="11074"/>
                        <a:pt x="18116" y="10797"/>
                        <a:pt x="17679" y="10521"/>
                      </a:cubicBezTo>
                      <a:lnTo>
                        <a:pt x="17724" y="10521"/>
                      </a:lnTo>
                      <a:cubicBezTo>
                        <a:pt x="17848" y="10563"/>
                        <a:pt x="17985" y="10583"/>
                        <a:pt x="18129" y="10583"/>
                      </a:cubicBezTo>
                      <a:cubicBezTo>
                        <a:pt x="18408" y="10583"/>
                        <a:pt x="18711" y="10508"/>
                        <a:pt x="18982" y="10378"/>
                      </a:cubicBezTo>
                      <a:cubicBezTo>
                        <a:pt x="18982" y="10387"/>
                        <a:pt x="18991" y="10387"/>
                        <a:pt x="18991" y="10387"/>
                      </a:cubicBezTo>
                      <a:cubicBezTo>
                        <a:pt x="19021" y="10389"/>
                        <a:pt x="19052" y="10390"/>
                        <a:pt x="19085" y="10390"/>
                      </a:cubicBezTo>
                      <a:cubicBezTo>
                        <a:pt x="19689" y="10390"/>
                        <a:pt x="20673" y="10001"/>
                        <a:pt x="20597" y="9290"/>
                      </a:cubicBezTo>
                      <a:cubicBezTo>
                        <a:pt x="20588" y="9174"/>
                        <a:pt x="20543" y="9058"/>
                        <a:pt x="20481" y="8942"/>
                      </a:cubicBezTo>
                      <a:cubicBezTo>
                        <a:pt x="21676" y="8844"/>
                        <a:pt x="22871" y="8710"/>
                        <a:pt x="24049" y="8469"/>
                      </a:cubicBezTo>
                      <a:cubicBezTo>
                        <a:pt x="24807" y="8317"/>
                        <a:pt x="25548" y="8237"/>
                        <a:pt x="26261" y="7925"/>
                      </a:cubicBezTo>
                      <a:cubicBezTo>
                        <a:pt x="26904" y="7648"/>
                        <a:pt x="27582" y="7461"/>
                        <a:pt x="28251" y="7274"/>
                      </a:cubicBezTo>
                      <a:cubicBezTo>
                        <a:pt x="29544" y="6899"/>
                        <a:pt x="30865" y="6524"/>
                        <a:pt x="32221" y="6488"/>
                      </a:cubicBezTo>
                      <a:cubicBezTo>
                        <a:pt x="32515" y="6481"/>
                        <a:pt x="32809" y="6478"/>
                        <a:pt x="33103" y="6478"/>
                      </a:cubicBezTo>
                      <a:cubicBezTo>
                        <a:pt x="34263" y="6478"/>
                        <a:pt x="35423" y="6528"/>
                        <a:pt x="36583" y="6578"/>
                      </a:cubicBezTo>
                      <a:cubicBezTo>
                        <a:pt x="39099" y="6676"/>
                        <a:pt x="41641" y="7042"/>
                        <a:pt x="44121" y="7505"/>
                      </a:cubicBezTo>
                      <a:cubicBezTo>
                        <a:pt x="46771" y="7996"/>
                        <a:pt x="49349" y="9111"/>
                        <a:pt x="51909" y="9959"/>
                      </a:cubicBezTo>
                      <a:cubicBezTo>
                        <a:pt x="52686" y="10209"/>
                        <a:pt x="53453" y="10458"/>
                        <a:pt x="54247" y="10655"/>
                      </a:cubicBezTo>
                      <a:cubicBezTo>
                        <a:pt x="54586" y="10735"/>
                        <a:pt x="54969" y="10842"/>
                        <a:pt x="55335" y="10860"/>
                      </a:cubicBezTo>
                      <a:cubicBezTo>
                        <a:pt x="55166" y="11011"/>
                        <a:pt x="54880" y="11288"/>
                        <a:pt x="54657" y="11538"/>
                      </a:cubicBezTo>
                      <a:cubicBezTo>
                        <a:pt x="54461" y="11752"/>
                        <a:pt x="53417" y="12662"/>
                        <a:pt x="52561" y="12840"/>
                      </a:cubicBezTo>
                      <a:cubicBezTo>
                        <a:pt x="52373" y="12822"/>
                        <a:pt x="52195" y="12813"/>
                        <a:pt x="52008" y="12805"/>
                      </a:cubicBezTo>
                      <a:cubicBezTo>
                        <a:pt x="51115" y="12751"/>
                        <a:pt x="49893" y="12582"/>
                        <a:pt x="49287" y="12439"/>
                      </a:cubicBezTo>
                      <a:cubicBezTo>
                        <a:pt x="48680" y="12287"/>
                        <a:pt x="47520" y="12109"/>
                        <a:pt x="46735" y="11645"/>
                      </a:cubicBezTo>
                      <a:cubicBezTo>
                        <a:pt x="46730" y="11641"/>
                        <a:pt x="46725" y="11639"/>
                        <a:pt x="46719" y="11639"/>
                      </a:cubicBezTo>
                      <a:cubicBezTo>
                        <a:pt x="46682" y="11639"/>
                        <a:pt x="46633" y="11702"/>
                        <a:pt x="46664" y="11725"/>
                      </a:cubicBezTo>
                      <a:cubicBezTo>
                        <a:pt x="47288" y="12109"/>
                        <a:pt x="48180" y="12367"/>
                        <a:pt x="48894" y="12537"/>
                      </a:cubicBezTo>
                      <a:cubicBezTo>
                        <a:pt x="49786" y="12760"/>
                        <a:pt x="51615" y="13045"/>
                        <a:pt x="52302" y="13108"/>
                      </a:cubicBezTo>
                      <a:cubicBezTo>
                        <a:pt x="52694" y="13144"/>
                        <a:pt x="53613" y="13207"/>
                        <a:pt x="54583" y="13207"/>
                      </a:cubicBezTo>
                      <a:cubicBezTo>
                        <a:pt x="55289" y="13207"/>
                        <a:pt x="56023" y="13174"/>
                        <a:pt x="56602" y="13072"/>
                      </a:cubicBezTo>
                      <a:cubicBezTo>
                        <a:pt x="56718" y="13206"/>
                        <a:pt x="56887" y="13322"/>
                        <a:pt x="57084" y="13367"/>
                      </a:cubicBezTo>
                      <a:cubicBezTo>
                        <a:pt x="57160" y="13386"/>
                        <a:pt x="57235" y="13395"/>
                        <a:pt x="57309" y="13395"/>
                      </a:cubicBezTo>
                      <a:cubicBezTo>
                        <a:pt x="57616" y="13395"/>
                        <a:pt x="57901" y="13240"/>
                        <a:pt x="58145" y="13010"/>
                      </a:cubicBezTo>
                      <a:cubicBezTo>
                        <a:pt x="58246" y="13080"/>
                        <a:pt x="58361" y="13110"/>
                        <a:pt x="58480" y="13110"/>
                      </a:cubicBezTo>
                      <a:cubicBezTo>
                        <a:pt x="58708" y="13110"/>
                        <a:pt x="58951" y="13002"/>
                        <a:pt x="59144" y="12867"/>
                      </a:cubicBezTo>
                      <a:cubicBezTo>
                        <a:pt x="59189" y="12831"/>
                        <a:pt x="59234" y="12796"/>
                        <a:pt x="59269" y="12760"/>
                      </a:cubicBezTo>
                      <a:cubicBezTo>
                        <a:pt x="59894" y="12733"/>
                        <a:pt x="60295" y="11877"/>
                        <a:pt x="60108" y="11324"/>
                      </a:cubicBezTo>
                      <a:cubicBezTo>
                        <a:pt x="60010" y="11056"/>
                        <a:pt x="59626" y="10878"/>
                        <a:pt x="59385" y="10788"/>
                      </a:cubicBezTo>
                      <a:cubicBezTo>
                        <a:pt x="59164" y="10696"/>
                        <a:pt x="58948" y="10663"/>
                        <a:pt x="58729" y="10663"/>
                      </a:cubicBezTo>
                      <a:cubicBezTo>
                        <a:pt x="58630" y="10663"/>
                        <a:pt x="58531" y="10670"/>
                        <a:pt x="58431" y="10681"/>
                      </a:cubicBezTo>
                      <a:cubicBezTo>
                        <a:pt x="58237" y="10638"/>
                        <a:pt x="58035" y="10616"/>
                        <a:pt x="57833" y="10616"/>
                      </a:cubicBezTo>
                      <a:cubicBezTo>
                        <a:pt x="57746" y="10616"/>
                        <a:pt x="57660" y="10620"/>
                        <a:pt x="57574" y="10628"/>
                      </a:cubicBezTo>
                      <a:cubicBezTo>
                        <a:pt x="58057" y="10416"/>
                        <a:pt x="58759" y="10199"/>
                        <a:pt x="59368" y="10199"/>
                      </a:cubicBezTo>
                      <a:cubicBezTo>
                        <a:pt x="60043" y="10199"/>
                        <a:pt x="60602" y="10466"/>
                        <a:pt x="60616" y="11306"/>
                      </a:cubicBezTo>
                      <a:cubicBezTo>
                        <a:pt x="60621" y="11373"/>
                        <a:pt x="60672" y="11406"/>
                        <a:pt x="60721" y="11406"/>
                      </a:cubicBezTo>
                      <a:cubicBezTo>
                        <a:pt x="60770" y="11406"/>
                        <a:pt x="60817" y="11373"/>
                        <a:pt x="60813" y="11306"/>
                      </a:cubicBezTo>
                      <a:cubicBezTo>
                        <a:pt x="60795" y="10672"/>
                        <a:pt x="60420" y="10325"/>
                        <a:pt x="59849" y="10110"/>
                      </a:cubicBezTo>
                      <a:cubicBezTo>
                        <a:pt x="59680" y="10048"/>
                        <a:pt x="59510" y="10012"/>
                        <a:pt x="59341" y="10003"/>
                      </a:cubicBezTo>
                      <a:cubicBezTo>
                        <a:pt x="59525" y="9947"/>
                        <a:pt x="59706" y="9911"/>
                        <a:pt x="59892" y="9911"/>
                      </a:cubicBezTo>
                      <a:cubicBezTo>
                        <a:pt x="60029" y="9911"/>
                        <a:pt x="60169" y="9931"/>
                        <a:pt x="60313" y="9977"/>
                      </a:cubicBezTo>
                      <a:cubicBezTo>
                        <a:pt x="60563" y="10066"/>
                        <a:pt x="60830" y="10200"/>
                        <a:pt x="61027" y="10387"/>
                      </a:cubicBezTo>
                      <a:cubicBezTo>
                        <a:pt x="61250" y="10601"/>
                        <a:pt x="61143" y="10967"/>
                        <a:pt x="61098" y="11226"/>
                      </a:cubicBezTo>
                      <a:cubicBezTo>
                        <a:pt x="61092" y="11263"/>
                        <a:pt x="61121" y="11301"/>
                        <a:pt x="61155" y="11301"/>
                      </a:cubicBezTo>
                      <a:cubicBezTo>
                        <a:pt x="61169" y="11301"/>
                        <a:pt x="61183" y="11295"/>
                        <a:pt x="61196" y="11279"/>
                      </a:cubicBezTo>
                      <a:cubicBezTo>
                        <a:pt x="61607" y="10815"/>
                        <a:pt x="61187" y="10235"/>
                        <a:pt x="60750" y="10012"/>
                      </a:cubicBezTo>
                      <a:cubicBezTo>
                        <a:pt x="60474" y="9863"/>
                        <a:pt x="60207" y="9789"/>
                        <a:pt x="59946" y="9789"/>
                      </a:cubicBezTo>
                      <a:cubicBezTo>
                        <a:pt x="59694" y="9789"/>
                        <a:pt x="59448" y="9858"/>
                        <a:pt x="59207" y="9994"/>
                      </a:cubicBezTo>
                      <a:cubicBezTo>
                        <a:pt x="58564" y="9994"/>
                        <a:pt x="57922" y="10298"/>
                        <a:pt x="57378" y="10646"/>
                      </a:cubicBezTo>
                      <a:cubicBezTo>
                        <a:pt x="57263" y="10636"/>
                        <a:pt x="57150" y="10631"/>
                        <a:pt x="57041" y="10631"/>
                      </a:cubicBezTo>
                      <a:cubicBezTo>
                        <a:pt x="56751" y="10631"/>
                        <a:pt x="56489" y="10663"/>
                        <a:pt x="56307" y="10708"/>
                      </a:cubicBezTo>
                      <a:cubicBezTo>
                        <a:pt x="55915" y="10806"/>
                        <a:pt x="55549" y="10994"/>
                        <a:pt x="55201" y="11226"/>
                      </a:cubicBezTo>
                      <a:cubicBezTo>
                        <a:pt x="55933" y="10556"/>
                        <a:pt x="56869" y="10057"/>
                        <a:pt x="57672" y="9513"/>
                      </a:cubicBezTo>
                      <a:cubicBezTo>
                        <a:pt x="57702" y="9490"/>
                        <a:pt x="57688" y="9455"/>
                        <a:pt x="57662" y="9455"/>
                      </a:cubicBezTo>
                      <a:cubicBezTo>
                        <a:pt x="57657" y="9455"/>
                        <a:pt x="57651" y="9456"/>
                        <a:pt x="57646" y="9459"/>
                      </a:cubicBezTo>
                      <a:cubicBezTo>
                        <a:pt x="56869" y="9861"/>
                        <a:pt x="56111" y="10200"/>
                        <a:pt x="55469" y="10744"/>
                      </a:cubicBezTo>
                      <a:cubicBezTo>
                        <a:pt x="54630" y="10726"/>
                        <a:pt x="53694" y="10253"/>
                        <a:pt x="52935" y="10003"/>
                      </a:cubicBezTo>
                      <a:cubicBezTo>
                        <a:pt x="51508" y="9531"/>
                        <a:pt x="50098" y="9013"/>
                        <a:pt x="48671" y="8514"/>
                      </a:cubicBezTo>
                      <a:cubicBezTo>
                        <a:pt x="47404" y="8076"/>
                        <a:pt x="46129" y="7648"/>
                        <a:pt x="44826" y="7327"/>
                      </a:cubicBezTo>
                      <a:cubicBezTo>
                        <a:pt x="43666" y="7042"/>
                        <a:pt x="42453" y="6917"/>
                        <a:pt x="41267" y="6756"/>
                      </a:cubicBezTo>
                      <a:cubicBezTo>
                        <a:pt x="38965" y="6453"/>
                        <a:pt x="36690" y="6292"/>
                        <a:pt x="34380" y="6248"/>
                      </a:cubicBezTo>
                      <a:cubicBezTo>
                        <a:pt x="34603" y="6034"/>
                        <a:pt x="34594" y="5703"/>
                        <a:pt x="34442" y="5436"/>
                      </a:cubicBezTo>
                      <a:cubicBezTo>
                        <a:pt x="34307" y="5182"/>
                        <a:pt x="33980" y="5105"/>
                        <a:pt x="33711" y="5105"/>
                      </a:cubicBezTo>
                      <a:cubicBezTo>
                        <a:pt x="33696" y="5105"/>
                        <a:pt x="33681" y="5105"/>
                        <a:pt x="33666" y="5106"/>
                      </a:cubicBezTo>
                      <a:cubicBezTo>
                        <a:pt x="33621" y="4963"/>
                        <a:pt x="33541" y="4811"/>
                        <a:pt x="33416" y="4660"/>
                      </a:cubicBezTo>
                      <a:cubicBezTo>
                        <a:pt x="33188" y="4381"/>
                        <a:pt x="32732" y="4226"/>
                        <a:pt x="32295" y="4226"/>
                      </a:cubicBezTo>
                      <a:cubicBezTo>
                        <a:pt x="31962" y="4226"/>
                        <a:pt x="31640" y="4315"/>
                        <a:pt x="31436" y="4508"/>
                      </a:cubicBezTo>
                      <a:cubicBezTo>
                        <a:pt x="31346" y="4446"/>
                        <a:pt x="31257" y="4392"/>
                        <a:pt x="31177" y="4339"/>
                      </a:cubicBezTo>
                      <a:cubicBezTo>
                        <a:pt x="30832" y="4150"/>
                        <a:pt x="30404" y="4114"/>
                        <a:pt x="29996" y="4114"/>
                      </a:cubicBezTo>
                      <a:cubicBezTo>
                        <a:pt x="29940" y="4114"/>
                        <a:pt x="29885" y="4114"/>
                        <a:pt x="29830" y="4115"/>
                      </a:cubicBezTo>
                      <a:cubicBezTo>
                        <a:pt x="29678" y="4089"/>
                        <a:pt x="29518" y="4071"/>
                        <a:pt x="29357" y="4071"/>
                      </a:cubicBezTo>
                      <a:cubicBezTo>
                        <a:pt x="29348" y="4017"/>
                        <a:pt x="29339" y="3964"/>
                        <a:pt x="29321" y="3901"/>
                      </a:cubicBezTo>
                      <a:cubicBezTo>
                        <a:pt x="30347" y="3848"/>
                        <a:pt x="31337" y="3750"/>
                        <a:pt x="32328" y="3446"/>
                      </a:cubicBezTo>
                      <a:cubicBezTo>
                        <a:pt x="32649" y="3339"/>
                        <a:pt x="32970" y="3232"/>
                        <a:pt x="33282" y="3125"/>
                      </a:cubicBezTo>
                      <a:cubicBezTo>
                        <a:pt x="34237" y="3009"/>
                        <a:pt x="35191" y="2759"/>
                        <a:pt x="36146" y="2617"/>
                      </a:cubicBezTo>
                      <a:cubicBezTo>
                        <a:pt x="37618" y="2394"/>
                        <a:pt x="39081" y="2251"/>
                        <a:pt x="40562" y="2162"/>
                      </a:cubicBezTo>
                      <a:cubicBezTo>
                        <a:pt x="40942" y="2138"/>
                        <a:pt x="41322" y="2126"/>
                        <a:pt x="41703" y="2126"/>
                      </a:cubicBezTo>
                      <a:cubicBezTo>
                        <a:pt x="44178" y="2126"/>
                        <a:pt x="46664" y="2614"/>
                        <a:pt x="48983" y="3411"/>
                      </a:cubicBezTo>
                      <a:cubicBezTo>
                        <a:pt x="50411" y="3901"/>
                        <a:pt x="51838" y="4383"/>
                        <a:pt x="53265" y="4874"/>
                      </a:cubicBezTo>
                      <a:cubicBezTo>
                        <a:pt x="54514" y="5302"/>
                        <a:pt x="55915" y="5944"/>
                        <a:pt x="57253" y="6025"/>
                      </a:cubicBezTo>
                      <a:cubicBezTo>
                        <a:pt x="57289" y="6025"/>
                        <a:pt x="57289" y="5971"/>
                        <a:pt x="57253" y="5962"/>
                      </a:cubicBezTo>
                      <a:cubicBezTo>
                        <a:pt x="55888" y="5784"/>
                        <a:pt x="54452" y="5097"/>
                        <a:pt x="53158" y="4642"/>
                      </a:cubicBezTo>
                      <a:cubicBezTo>
                        <a:pt x="51615" y="4107"/>
                        <a:pt x="50081" y="3571"/>
                        <a:pt x="48537" y="3045"/>
                      </a:cubicBezTo>
                      <a:cubicBezTo>
                        <a:pt x="46090" y="2206"/>
                        <a:pt x="43558" y="1992"/>
                        <a:pt x="40998" y="1992"/>
                      </a:cubicBezTo>
                      <a:cubicBezTo>
                        <a:pt x="40945" y="1992"/>
                        <a:pt x="40892" y="1992"/>
                        <a:pt x="40838" y="1992"/>
                      </a:cubicBezTo>
                      <a:cubicBezTo>
                        <a:pt x="39536" y="2001"/>
                        <a:pt x="38207" y="2171"/>
                        <a:pt x="36922" y="2367"/>
                      </a:cubicBezTo>
                      <a:cubicBezTo>
                        <a:pt x="35860" y="2536"/>
                        <a:pt x="34772" y="2813"/>
                        <a:pt x="33693" y="2974"/>
                      </a:cubicBezTo>
                      <a:cubicBezTo>
                        <a:pt x="34397" y="2697"/>
                        <a:pt x="35093" y="2403"/>
                        <a:pt x="35780" y="2073"/>
                      </a:cubicBezTo>
                      <a:cubicBezTo>
                        <a:pt x="35812" y="2057"/>
                        <a:pt x="35794" y="1998"/>
                        <a:pt x="35758" y="1998"/>
                      </a:cubicBezTo>
                      <a:cubicBezTo>
                        <a:pt x="35754" y="1998"/>
                        <a:pt x="35749" y="1999"/>
                        <a:pt x="35744" y="2001"/>
                      </a:cubicBezTo>
                      <a:cubicBezTo>
                        <a:pt x="33630" y="2813"/>
                        <a:pt x="31534" y="3527"/>
                        <a:pt x="29277" y="3785"/>
                      </a:cubicBezTo>
                      <a:cubicBezTo>
                        <a:pt x="29232" y="3678"/>
                        <a:pt x="29161" y="3562"/>
                        <a:pt x="29080" y="3455"/>
                      </a:cubicBezTo>
                      <a:cubicBezTo>
                        <a:pt x="28729" y="2979"/>
                        <a:pt x="28059" y="2717"/>
                        <a:pt x="27414" y="2717"/>
                      </a:cubicBezTo>
                      <a:cubicBezTo>
                        <a:pt x="26994" y="2717"/>
                        <a:pt x="26585" y="2827"/>
                        <a:pt x="26279" y="3063"/>
                      </a:cubicBezTo>
                      <a:cubicBezTo>
                        <a:pt x="25682" y="3063"/>
                        <a:pt x="25066" y="3214"/>
                        <a:pt x="24531" y="3446"/>
                      </a:cubicBezTo>
                      <a:cubicBezTo>
                        <a:pt x="24272" y="3562"/>
                        <a:pt x="24040" y="3687"/>
                        <a:pt x="23808" y="3821"/>
                      </a:cubicBezTo>
                      <a:cubicBezTo>
                        <a:pt x="23784" y="3821"/>
                        <a:pt x="23759" y="3822"/>
                        <a:pt x="23735" y="3822"/>
                      </a:cubicBezTo>
                      <a:cubicBezTo>
                        <a:pt x="21665" y="3822"/>
                        <a:pt x="19701" y="2712"/>
                        <a:pt x="17947" y="1725"/>
                      </a:cubicBezTo>
                      <a:cubicBezTo>
                        <a:pt x="16198" y="726"/>
                        <a:pt x="14164" y="83"/>
                        <a:pt x="12148" y="12"/>
                      </a:cubicBezTo>
                      <a:cubicBezTo>
                        <a:pt x="11955" y="4"/>
                        <a:pt x="11762" y="0"/>
                        <a:pt x="115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0" name="Google Shape;1420;p6"/>
                <p:cNvSpPr/>
                <p:nvPr/>
              </p:nvSpPr>
              <p:spPr>
                <a:xfrm>
                  <a:off x="7825319" y="5459778"/>
                  <a:ext cx="440417" cy="71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5" h="1283" extrusionOk="0">
                      <a:moveTo>
                        <a:pt x="2500" y="1"/>
                      </a:moveTo>
                      <a:cubicBezTo>
                        <a:pt x="1675" y="1"/>
                        <a:pt x="850" y="63"/>
                        <a:pt x="28" y="95"/>
                      </a:cubicBezTo>
                      <a:cubicBezTo>
                        <a:pt x="1" y="104"/>
                        <a:pt x="1" y="140"/>
                        <a:pt x="28" y="140"/>
                      </a:cubicBezTo>
                      <a:cubicBezTo>
                        <a:pt x="246" y="146"/>
                        <a:pt x="464" y="148"/>
                        <a:pt x="683" y="148"/>
                      </a:cubicBezTo>
                      <a:cubicBezTo>
                        <a:pt x="1191" y="148"/>
                        <a:pt x="1700" y="136"/>
                        <a:pt x="2209" y="136"/>
                      </a:cubicBezTo>
                      <a:cubicBezTo>
                        <a:pt x="2743" y="136"/>
                        <a:pt x="3277" y="149"/>
                        <a:pt x="3810" y="202"/>
                      </a:cubicBezTo>
                      <a:cubicBezTo>
                        <a:pt x="5246" y="345"/>
                        <a:pt x="6477" y="934"/>
                        <a:pt x="7851" y="1282"/>
                      </a:cubicBezTo>
                      <a:cubicBezTo>
                        <a:pt x="7854" y="1282"/>
                        <a:pt x="7856" y="1283"/>
                        <a:pt x="7858" y="1283"/>
                      </a:cubicBezTo>
                      <a:cubicBezTo>
                        <a:pt x="7879" y="1283"/>
                        <a:pt x="7885" y="1245"/>
                        <a:pt x="7860" y="1237"/>
                      </a:cubicBezTo>
                      <a:cubicBezTo>
                        <a:pt x="6585" y="791"/>
                        <a:pt x="5460" y="300"/>
                        <a:pt x="4104" y="104"/>
                      </a:cubicBezTo>
                      <a:cubicBezTo>
                        <a:pt x="3571" y="27"/>
                        <a:pt x="3036" y="1"/>
                        <a:pt x="25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1" name="Google Shape;1421;p6"/>
                <p:cNvSpPr/>
                <p:nvPr/>
              </p:nvSpPr>
              <p:spPr>
                <a:xfrm>
                  <a:off x="5860244" y="5361531"/>
                  <a:ext cx="326640" cy="64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" h="1160" extrusionOk="0">
                      <a:moveTo>
                        <a:pt x="1801" y="1"/>
                      </a:moveTo>
                      <a:cubicBezTo>
                        <a:pt x="1224" y="1"/>
                        <a:pt x="658" y="62"/>
                        <a:pt x="52" y="150"/>
                      </a:cubicBezTo>
                      <a:cubicBezTo>
                        <a:pt x="1" y="150"/>
                        <a:pt x="15" y="240"/>
                        <a:pt x="63" y="240"/>
                      </a:cubicBezTo>
                      <a:cubicBezTo>
                        <a:pt x="65" y="240"/>
                        <a:pt x="67" y="240"/>
                        <a:pt x="70" y="239"/>
                      </a:cubicBezTo>
                      <a:cubicBezTo>
                        <a:pt x="577" y="188"/>
                        <a:pt x="1060" y="159"/>
                        <a:pt x="1541" y="159"/>
                      </a:cubicBezTo>
                      <a:cubicBezTo>
                        <a:pt x="2059" y="159"/>
                        <a:pt x="2575" y="192"/>
                        <a:pt x="3121" y="266"/>
                      </a:cubicBezTo>
                      <a:cubicBezTo>
                        <a:pt x="4031" y="391"/>
                        <a:pt x="4949" y="819"/>
                        <a:pt x="5806" y="1158"/>
                      </a:cubicBezTo>
                      <a:cubicBezTo>
                        <a:pt x="5809" y="1159"/>
                        <a:pt x="5811" y="1160"/>
                        <a:pt x="5814" y="1160"/>
                      </a:cubicBezTo>
                      <a:cubicBezTo>
                        <a:pt x="5836" y="1160"/>
                        <a:pt x="5848" y="1130"/>
                        <a:pt x="5824" y="1114"/>
                      </a:cubicBezTo>
                      <a:cubicBezTo>
                        <a:pt x="4914" y="632"/>
                        <a:pt x="3923" y="230"/>
                        <a:pt x="2898" y="79"/>
                      </a:cubicBezTo>
                      <a:cubicBezTo>
                        <a:pt x="2519" y="24"/>
                        <a:pt x="2158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2" name="Google Shape;1422;p6"/>
                <p:cNvSpPr/>
                <p:nvPr/>
              </p:nvSpPr>
              <p:spPr>
                <a:xfrm>
                  <a:off x="5182448" y="5312044"/>
                  <a:ext cx="341721" cy="39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8" h="699" extrusionOk="0">
                      <a:moveTo>
                        <a:pt x="6049" y="1"/>
                      </a:moveTo>
                      <a:cubicBezTo>
                        <a:pt x="6046" y="1"/>
                        <a:pt x="6043" y="1"/>
                        <a:pt x="6040" y="1"/>
                      </a:cubicBezTo>
                      <a:cubicBezTo>
                        <a:pt x="4078" y="394"/>
                        <a:pt x="2061" y="528"/>
                        <a:pt x="63" y="590"/>
                      </a:cubicBezTo>
                      <a:cubicBezTo>
                        <a:pt x="1" y="590"/>
                        <a:pt x="1" y="670"/>
                        <a:pt x="63" y="679"/>
                      </a:cubicBezTo>
                      <a:cubicBezTo>
                        <a:pt x="442" y="691"/>
                        <a:pt x="825" y="699"/>
                        <a:pt x="1209" y="699"/>
                      </a:cubicBezTo>
                      <a:cubicBezTo>
                        <a:pt x="2844" y="699"/>
                        <a:pt x="4514" y="565"/>
                        <a:pt x="6067" y="82"/>
                      </a:cubicBezTo>
                      <a:cubicBezTo>
                        <a:pt x="6117" y="65"/>
                        <a:pt x="6097" y="1"/>
                        <a:pt x="60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3" name="Google Shape;1423;p6"/>
                <p:cNvSpPr/>
                <p:nvPr/>
              </p:nvSpPr>
              <p:spPr>
                <a:xfrm>
                  <a:off x="5627442" y="5373372"/>
                  <a:ext cx="155500" cy="24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" h="438" extrusionOk="0">
                      <a:moveTo>
                        <a:pt x="2748" y="1"/>
                      </a:moveTo>
                      <a:cubicBezTo>
                        <a:pt x="2302" y="27"/>
                        <a:pt x="1856" y="36"/>
                        <a:pt x="1410" y="90"/>
                      </a:cubicBezTo>
                      <a:cubicBezTo>
                        <a:pt x="964" y="143"/>
                        <a:pt x="526" y="286"/>
                        <a:pt x="71" y="322"/>
                      </a:cubicBezTo>
                      <a:cubicBezTo>
                        <a:pt x="0" y="331"/>
                        <a:pt x="0" y="438"/>
                        <a:pt x="71" y="438"/>
                      </a:cubicBezTo>
                      <a:cubicBezTo>
                        <a:pt x="972" y="411"/>
                        <a:pt x="1865" y="206"/>
                        <a:pt x="2757" y="54"/>
                      </a:cubicBezTo>
                      <a:cubicBezTo>
                        <a:pt x="2783" y="54"/>
                        <a:pt x="2775" y="1"/>
                        <a:pt x="27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" name="Google Shape;1424;p6"/>
                <p:cNvSpPr/>
                <p:nvPr/>
              </p:nvSpPr>
              <p:spPr>
                <a:xfrm>
                  <a:off x="7527670" y="5548363"/>
                  <a:ext cx="586254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6" h="1776" extrusionOk="0">
                      <a:moveTo>
                        <a:pt x="6952" y="0"/>
                      </a:moveTo>
                      <a:cubicBezTo>
                        <a:pt x="6486" y="0"/>
                        <a:pt x="6018" y="28"/>
                        <a:pt x="5544" y="97"/>
                      </a:cubicBezTo>
                      <a:cubicBezTo>
                        <a:pt x="3670" y="365"/>
                        <a:pt x="1895" y="1105"/>
                        <a:pt x="84" y="1640"/>
                      </a:cubicBezTo>
                      <a:cubicBezTo>
                        <a:pt x="1" y="1665"/>
                        <a:pt x="27" y="1776"/>
                        <a:pt x="103" y="1776"/>
                      </a:cubicBezTo>
                      <a:cubicBezTo>
                        <a:pt x="108" y="1776"/>
                        <a:pt x="114" y="1775"/>
                        <a:pt x="120" y="1774"/>
                      </a:cubicBezTo>
                      <a:cubicBezTo>
                        <a:pt x="1788" y="1373"/>
                        <a:pt x="3403" y="784"/>
                        <a:pt x="5080" y="427"/>
                      </a:cubicBezTo>
                      <a:cubicBezTo>
                        <a:pt x="5679" y="303"/>
                        <a:pt x="6277" y="261"/>
                        <a:pt x="6873" y="261"/>
                      </a:cubicBezTo>
                      <a:cubicBezTo>
                        <a:pt x="8078" y="261"/>
                        <a:pt x="9274" y="433"/>
                        <a:pt x="10450" y="445"/>
                      </a:cubicBezTo>
                      <a:cubicBezTo>
                        <a:pt x="10495" y="445"/>
                        <a:pt x="10477" y="338"/>
                        <a:pt x="10433" y="329"/>
                      </a:cubicBezTo>
                      <a:cubicBezTo>
                        <a:pt x="9266" y="176"/>
                        <a:pt x="8118" y="0"/>
                        <a:pt x="69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5" name="Google Shape;1425;p6"/>
                <p:cNvSpPr/>
                <p:nvPr/>
              </p:nvSpPr>
              <p:spPr>
                <a:xfrm>
                  <a:off x="8161564" y="5578412"/>
                  <a:ext cx="92831" cy="4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2" h="764" extrusionOk="0">
                      <a:moveTo>
                        <a:pt x="181" y="0"/>
                      </a:moveTo>
                      <a:cubicBezTo>
                        <a:pt x="44" y="0"/>
                        <a:pt x="0" y="94"/>
                        <a:pt x="199" y="175"/>
                      </a:cubicBezTo>
                      <a:cubicBezTo>
                        <a:pt x="449" y="273"/>
                        <a:pt x="1100" y="683"/>
                        <a:pt x="1599" y="763"/>
                      </a:cubicBezTo>
                      <a:cubicBezTo>
                        <a:pt x="1626" y="763"/>
                        <a:pt x="1662" y="745"/>
                        <a:pt x="1653" y="710"/>
                      </a:cubicBezTo>
                      <a:cubicBezTo>
                        <a:pt x="1599" y="603"/>
                        <a:pt x="1367" y="487"/>
                        <a:pt x="1118" y="380"/>
                      </a:cubicBezTo>
                      <a:cubicBezTo>
                        <a:pt x="796" y="246"/>
                        <a:pt x="475" y="59"/>
                        <a:pt x="279" y="14"/>
                      </a:cubicBezTo>
                      <a:cubicBezTo>
                        <a:pt x="243" y="5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26" name="Google Shape;1426;p6"/>
              <p:cNvGrpSpPr/>
              <p:nvPr/>
            </p:nvGrpSpPr>
            <p:grpSpPr>
              <a:xfrm>
                <a:off x="2181473" y="4680289"/>
                <a:ext cx="3648000" cy="1225665"/>
                <a:chOff x="5182448" y="4500764"/>
                <a:chExt cx="3648000" cy="1225665"/>
              </a:xfrm>
            </p:grpSpPr>
            <p:grpSp>
              <p:nvGrpSpPr>
                <p:cNvPr id="1427" name="Google Shape;1427;p6"/>
                <p:cNvGrpSpPr/>
                <p:nvPr/>
              </p:nvGrpSpPr>
              <p:grpSpPr>
                <a:xfrm>
                  <a:off x="6797372" y="5132697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1428" name="Google Shape;1428;p6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9" name="Google Shape;1429;p6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0" name="Google Shape;1430;p6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1" name="Google Shape;1431;p6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2" name="Google Shape;1432;p6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3" name="Google Shape;1433;p6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4" name="Google Shape;1434;p6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5" name="Google Shape;1435;p6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6" name="Google Shape;1436;p6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7" name="Google Shape;1437;p6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8" name="Google Shape;1438;p6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439" name="Google Shape;1439;p6"/>
                <p:cNvGrpSpPr/>
                <p:nvPr/>
              </p:nvGrpSpPr>
              <p:grpSpPr>
                <a:xfrm>
                  <a:off x="8349012" y="5098347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1440" name="Google Shape;1440;p6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1" name="Google Shape;1441;p6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2" name="Google Shape;1442;p6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443" name="Google Shape;1443;p6"/>
                <p:cNvGrpSpPr/>
                <p:nvPr/>
              </p:nvGrpSpPr>
              <p:grpSpPr>
                <a:xfrm>
                  <a:off x="5664306" y="4658329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1444" name="Google Shape;1444;p6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5" name="Google Shape;1445;p6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6" name="Google Shape;1446;p6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7" name="Google Shape;1447;p6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8" name="Google Shape;1448;p6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9" name="Google Shape;1449;p6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0" name="Google Shape;1450;p6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1" name="Google Shape;1451;p6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2" name="Google Shape;1452;p6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3" name="Google Shape;1453;p6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4" name="Google Shape;1454;p6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5" name="Google Shape;1455;p6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6" name="Google Shape;1456;p6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7" name="Google Shape;1457;p6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8" name="Google Shape;1458;p6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9" name="Google Shape;1459;p6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0" name="Google Shape;1460;p6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1" name="Google Shape;1461;p6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2" name="Google Shape;1462;p6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63" name="Google Shape;1463;p6"/>
                <p:cNvSpPr/>
                <p:nvPr/>
              </p:nvSpPr>
              <p:spPr>
                <a:xfrm>
                  <a:off x="6975771" y="5348964"/>
                  <a:ext cx="12512" cy="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99" extrusionOk="0">
                      <a:moveTo>
                        <a:pt x="18" y="0"/>
                      </a:moveTo>
                      <a:cubicBezTo>
                        <a:pt x="9" y="9"/>
                        <a:pt x="9" y="9"/>
                        <a:pt x="9" y="18"/>
                      </a:cubicBezTo>
                      <a:cubicBezTo>
                        <a:pt x="9" y="27"/>
                        <a:pt x="9" y="36"/>
                        <a:pt x="9" y="36"/>
                      </a:cubicBezTo>
                      <a:cubicBezTo>
                        <a:pt x="0" y="45"/>
                        <a:pt x="0" y="45"/>
                        <a:pt x="0" y="54"/>
                      </a:cubicBezTo>
                      <a:cubicBezTo>
                        <a:pt x="9" y="54"/>
                        <a:pt x="9" y="63"/>
                        <a:pt x="18" y="63"/>
                      </a:cubicBezTo>
                      <a:cubicBezTo>
                        <a:pt x="18" y="63"/>
                        <a:pt x="206" y="99"/>
                        <a:pt x="215" y="99"/>
                      </a:cubicBezTo>
                      <a:cubicBezTo>
                        <a:pt x="215" y="99"/>
                        <a:pt x="223" y="99"/>
                        <a:pt x="223" y="90"/>
                      </a:cubicBezTo>
                      <a:cubicBezTo>
                        <a:pt x="223" y="81"/>
                        <a:pt x="223" y="81"/>
                        <a:pt x="215" y="72"/>
                      </a:cubicBezTo>
                      <a:cubicBezTo>
                        <a:pt x="152" y="54"/>
                        <a:pt x="90" y="27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4" name="Google Shape;1464;p6"/>
                <p:cNvSpPr/>
                <p:nvPr/>
              </p:nvSpPr>
              <p:spPr>
                <a:xfrm>
                  <a:off x="7532865" y="5222399"/>
                  <a:ext cx="9495" cy="4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72" extrusionOk="0">
                      <a:moveTo>
                        <a:pt x="9" y="1"/>
                      </a:moveTo>
                      <a:cubicBezTo>
                        <a:pt x="0" y="1"/>
                        <a:pt x="9" y="9"/>
                        <a:pt x="0" y="9"/>
                      </a:cubicBezTo>
                      <a:cubicBezTo>
                        <a:pt x="0" y="18"/>
                        <a:pt x="9" y="36"/>
                        <a:pt x="9" y="36"/>
                      </a:cubicBezTo>
                      <a:cubicBezTo>
                        <a:pt x="63" y="45"/>
                        <a:pt x="107" y="63"/>
                        <a:pt x="152" y="72"/>
                      </a:cubicBezTo>
                      <a:cubicBezTo>
                        <a:pt x="161" y="72"/>
                        <a:pt x="161" y="63"/>
                        <a:pt x="170" y="54"/>
                      </a:cubicBezTo>
                      <a:cubicBezTo>
                        <a:pt x="170" y="54"/>
                        <a:pt x="161" y="45"/>
                        <a:pt x="161" y="36"/>
                      </a:cubicBezTo>
                      <a:cubicBezTo>
                        <a:pt x="107" y="27"/>
                        <a:pt x="54" y="9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5" name="Google Shape;1465;p6"/>
                <p:cNvSpPr/>
                <p:nvPr/>
              </p:nvSpPr>
              <p:spPr>
                <a:xfrm>
                  <a:off x="7022130" y="5359911"/>
                  <a:ext cx="26922" cy="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117" extrusionOk="0">
                      <a:moveTo>
                        <a:pt x="18" y="1"/>
                      </a:moveTo>
                      <a:cubicBezTo>
                        <a:pt x="9" y="1"/>
                        <a:pt x="0" y="10"/>
                        <a:pt x="0" y="19"/>
                      </a:cubicBezTo>
                      <a:cubicBezTo>
                        <a:pt x="0" y="27"/>
                        <a:pt x="0" y="36"/>
                        <a:pt x="9" y="36"/>
                      </a:cubicBezTo>
                      <a:cubicBezTo>
                        <a:pt x="161" y="63"/>
                        <a:pt x="312" y="90"/>
                        <a:pt x="464" y="117"/>
                      </a:cubicBezTo>
                      <a:lnTo>
                        <a:pt x="473" y="117"/>
                      </a:lnTo>
                      <a:cubicBezTo>
                        <a:pt x="473" y="117"/>
                        <a:pt x="482" y="108"/>
                        <a:pt x="482" y="108"/>
                      </a:cubicBezTo>
                      <a:cubicBezTo>
                        <a:pt x="482" y="99"/>
                        <a:pt x="482" y="90"/>
                        <a:pt x="473" y="90"/>
                      </a:cubicBezTo>
                      <a:cubicBezTo>
                        <a:pt x="428" y="63"/>
                        <a:pt x="384" y="36"/>
                        <a:pt x="330" y="10"/>
                      </a:cubicBezTo>
                      <a:lnTo>
                        <a:pt x="179" y="10"/>
                      </a:lnTo>
                      <a:cubicBezTo>
                        <a:pt x="125" y="10"/>
                        <a:pt x="71" y="10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6" name="Google Shape;1466;p6"/>
                <p:cNvSpPr/>
                <p:nvPr/>
              </p:nvSpPr>
              <p:spPr>
                <a:xfrm>
                  <a:off x="5645036" y="4559188"/>
                  <a:ext cx="648030" cy="6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98" extrusionOk="0">
                      <a:moveTo>
                        <a:pt x="6680" y="1"/>
                      </a:moveTo>
                      <a:cubicBezTo>
                        <a:pt x="6437" y="1"/>
                        <a:pt x="6193" y="5"/>
                        <a:pt x="5948" y="10"/>
                      </a:cubicBezTo>
                      <a:cubicBezTo>
                        <a:pt x="3931" y="36"/>
                        <a:pt x="1906" y="447"/>
                        <a:pt x="24" y="1160"/>
                      </a:cubicBezTo>
                      <a:cubicBezTo>
                        <a:pt x="0" y="1168"/>
                        <a:pt x="5" y="1197"/>
                        <a:pt x="25" y="1197"/>
                      </a:cubicBezTo>
                      <a:cubicBezTo>
                        <a:pt x="27" y="1197"/>
                        <a:pt x="30" y="1197"/>
                        <a:pt x="33" y="1196"/>
                      </a:cubicBezTo>
                      <a:cubicBezTo>
                        <a:pt x="1960" y="643"/>
                        <a:pt x="3940" y="250"/>
                        <a:pt x="5948" y="170"/>
                      </a:cubicBezTo>
                      <a:cubicBezTo>
                        <a:pt x="6131" y="165"/>
                        <a:pt x="6314" y="162"/>
                        <a:pt x="6496" y="162"/>
                      </a:cubicBezTo>
                      <a:cubicBezTo>
                        <a:pt x="7278" y="162"/>
                        <a:pt x="8048" y="214"/>
                        <a:pt x="8829" y="366"/>
                      </a:cubicBezTo>
                      <a:cubicBezTo>
                        <a:pt x="9775" y="554"/>
                        <a:pt x="10658" y="911"/>
                        <a:pt x="11568" y="1196"/>
                      </a:cubicBezTo>
                      <a:cubicBezTo>
                        <a:pt x="11571" y="1197"/>
                        <a:pt x="11574" y="1197"/>
                        <a:pt x="11576" y="1197"/>
                      </a:cubicBezTo>
                      <a:cubicBezTo>
                        <a:pt x="11596" y="1197"/>
                        <a:pt x="11602" y="1168"/>
                        <a:pt x="11586" y="1160"/>
                      </a:cubicBezTo>
                      <a:cubicBezTo>
                        <a:pt x="10604" y="786"/>
                        <a:pt x="9677" y="366"/>
                        <a:pt x="8642" y="161"/>
                      </a:cubicBezTo>
                      <a:cubicBezTo>
                        <a:pt x="7984" y="31"/>
                        <a:pt x="7336" y="1"/>
                        <a:pt x="66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7" name="Google Shape;1467;p6"/>
                <p:cNvSpPr/>
                <p:nvPr/>
              </p:nvSpPr>
              <p:spPr>
                <a:xfrm>
                  <a:off x="6334896" y="4647102"/>
                  <a:ext cx="53565" cy="31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567" extrusionOk="0">
                      <a:moveTo>
                        <a:pt x="70" y="0"/>
                      </a:moveTo>
                      <a:cubicBezTo>
                        <a:pt x="27" y="0"/>
                        <a:pt x="0" y="64"/>
                        <a:pt x="47" y="95"/>
                      </a:cubicBezTo>
                      <a:cubicBezTo>
                        <a:pt x="323" y="264"/>
                        <a:pt x="600" y="425"/>
                        <a:pt x="894" y="559"/>
                      </a:cubicBezTo>
                      <a:cubicBezTo>
                        <a:pt x="901" y="564"/>
                        <a:pt x="908" y="566"/>
                        <a:pt x="914" y="566"/>
                      </a:cubicBezTo>
                      <a:cubicBezTo>
                        <a:pt x="941" y="566"/>
                        <a:pt x="959" y="527"/>
                        <a:pt x="930" y="505"/>
                      </a:cubicBezTo>
                      <a:cubicBezTo>
                        <a:pt x="662" y="309"/>
                        <a:pt x="377" y="175"/>
                        <a:pt x="91" y="6"/>
                      </a:cubicBezTo>
                      <a:cubicBezTo>
                        <a:pt x="84" y="2"/>
                        <a:pt x="77" y="0"/>
                        <a:pt x="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8" name="Google Shape;1468;p6"/>
                <p:cNvSpPr/>
                <p:nvPr/>
              </p:nvSpPr>
              <p:spPr>
                <a:xfrm>
                  <a:off x="5768195" y="4613422"/>
                  <a:ext cx="305583" cy="33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594" extrusionOk="0">
                      <a:moveTo>
                        <a:pt x="3654" y="1"/>
                      </a:moveTo>
                      <a:cubicBezTo>
                        <a:pt x="3460" y="1"/>
                        <a:pt x="3267" y="3"/>
                        <a:pt x="3073" y="3"/>
                      </a:cubicBezTo>
                      <a:cubicBezTo>
                        <a:pt x="3005" y="3"/>
                        <a:pt x="2937" y="3"/>
                        <a:pt x="2868" y="2"/>
                      </a:cubicBezTo>
                      <a:cubicBezTo>
                        <a:pt x="2849" y="2"/>
                        <a:pt x="2829" y="2"/>
                        <a:pt x="2809" y="2"/>
                      </a:cubicBezTo>
                      <a:cubicBezTo>
                        <a:pt x="1958" y="2"/>
                        <a:pt x="816" y="188"/>
                        <a:pt x="40" y="511"/>
                      </a:cubicBezTo>
                      <a:cubicBezTo>
                        <a:pt x="0" y="527"/>
                        <a:pt x="11" y="593"/>
                        <a:pt x="52" y="593"/>
                      </a:cubicBezTo>
                      <a:cubicBezTo>
                        <a:pt x="57" y="593"/>
                        <a:pt x="62" y="593"/>
                        <a:pt x="67" y="591"/>
                      </a:cubicBezTo>
                      <a:cubicBezTo>
                        <a:pt x="808" y="314"/>
                        <a:pt x="1628" y="323"/>
                        <a:pt x="2404" y="216"/>
                      </a:cubicBezTo>
                      <a:cubicBezTo>
                        <a:pt x="2902" y="148"/>
                        <a:pt x="3423" y="108"/>
                        <a:pt x="3943" y="108"/>
                      </a:cubicBezTo>
                      <a:cubicBezTo>
                        <a:pt x="4449" y="108"/>
                        <a:pt x="4954" y="146"/>
                        <a:pt x="5438" y="234"/>
                      </a:cubicBezTo>
                      <a:cubicBezTo>
                        <a:pt x="5440" y="235"/>
                        <a:pt x="5442" y="235"/>
                        <a:pt x="5444" y="235"/>
                      </a:cubicBezTo>
                      <a:cubicBezTo>
                        <a:pt x="5466" y="235"/>
                        <a:pt x="5471" y="198"/>
                        <a:pt x="5447" y="189"/>
                      </a:cubicBezTo>
                      <a:cubicBezTo>
                        <a:pt x="4861" y="21"/>
                        <a:pt x="4259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9" name="Google Shape;1469;p6"/>
                <p:cNvSpPr/>
                <p:nvPr/>
              </p:nvSpPr>
              <p:spPr>
                <a:xfrm>
                  <a:off x="6095503" y="4629899"/>
                  <a:ext cx="100818" cy="29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523" extrusionOk="0">
                      <a:moveTo>
                        <a:pt x="59" y="1"/>
                      </a:moveTo>
                      <a:cubicBezTo>
                        <a:pt x="13" y="1"/>
                        <a:pt x="0" y="65"/>
                        <a:pt x="50" y="82"/>
                      </a:cubicBezTo>
                      <a:cubicBezTo>
                        <a:pt x="595" y="296"/>
                        <a:pt x="1210" y="305"/>
                        <a:pt x="1754" y="519"/>
                      </a:cubicBezTo>
                      <a:cubicBezTo>
                        <a:pt x="1761" y="521"/>
                        <a:pt x="1766" y="522"/>
                        <a:pt x="1771" y="522"/>
                      </a:cubicBezTo>
                      <a:cubicBezTo>
                        <a:pt x="1801" y="522"/>
                        <a:pt x="1804" y="479"/>
                        <a:pt x="1781" y="456"/>
                      </a:cubicBezTo>
                      <a:cubicBezTo>
                        <a:pt x="1273" y="82"/>
                        <a:pt x="648" y="162"/>
                        <a:pt x="68" y="1"/>
                      </a:cubicBezTo>
                      <a:cubicBezTo>
                        <a:pt x="65" y="1"/>
                        <a:pt x="62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0" name="Google Shape;1470;p6"/>
                <p:cNvSpPr/>
                <p:nvPr/>
              </p:nvSpPr>
              <p:spPr>
                <a:xfrm>
                  <a:off x="6224527" y="4665645"/>
                  <a:ext cx="68199" cy="2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377" extrusionOk="0">
                      <a:moveTo>
                        <a:pt x="175" y="1"/>
                      </a:moveTo>
                      <a:cubicBezTo>
                        <a:pt x="132" y="1"/>
                        <a:pt x="90" y="4"/>
                        <a:pt x="51" y="13"/>
                      </a:cubicBezTo>
                      <a:cubicBezTo>
                        <a:pt x="0" y="21"/>
                        <a:pt x="6" y="94"/>
                        <a:pt x="52" y="94"/>
                      </a:cubicBezTo>
                      <a:cubicBezTo>
                        <a:pt x="54" y="94"/>
                        <a:pt x="57" y="93"/>
                        <a:pt x="60" y="93"/>
                      </a:cubicBezTo>
                      <a:cubicBezTo>
                        <a:pt x="77" y="91"/>
                        <a:pt x="95" y="90"/>
                        <a:pt x="112" y="90"/>
                      </a:cubicBezTo>
                      <a:cubicBezTo>
                        <a:pt x="260" y="90"/>
                        <a:pt x="425" y="152"/>
                        <a:pt x="568" y="200"/>
                      </a:cubicBezTo>
                      <a:cubicBezTo>
                        <a:pt x="756" y="254"/>
                        <a:pt x="970" y="289"/>
                        <a:pt x="1148" y="370"/>
                      </a:cubicBezTo>
                      <a:cubicBezTo>
                        <a:pt x="1157" y="375"/>
                        <a:pt x="1165" y="377"/>
                        <a:pt x="1172" y="377"/>
                      </a:cubicBezTo>
                      <a:cubicBezTo>
                        <a:pt x="1204" y="377"/>
                        <a:pt x="1220" y="338"/>
                        <a:pt x="1184" y="316"/>
                      </a:cubicBezTo>
                      <a:cubicBezTo>
                        <a:pt x="1014" y="182"/>
                        <a:pt x="809" y="111"/>
                        <a:pt x="604" y="66"/>
                      </a:cubicBezTo>
                      <a:cubicBezTo>
                        <a:pt x="474" y="39"/>
                        <a:pt x="318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1" name="Google Shape;1471;p6"/>
                <p:cNvSpPr/>
                <p:nvPr/>
              </p:nvSpPr>
              <p:spPr>
                <a:xfrm>
                  <a:off x="6314174" y="4695695"/>
                  <a:ext cx="139805" cy="50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913" extrusionOk="0">
                      <a:moveTo>
                        <a:pt x="44" y="0"/>
                      </a:moveTo>
                      <a:cubicBezTo>
                        <a:pt x="14" y="0"/>
                        <a:pt x="1" y="47"/>
                        <a:pt x="34" y="63"/>
                      </a:cubicBezTo>
                      <a:cubicBezTo>
                        <a:pt x="846" y="331"/>
                        <a:pt x="1649" y="697"/>
                        <a:pt x="2469" y="911"/>
                      </a:cubicBezTo>
                      <a:cubicBezTo>
                        <a:pt x="2472" y="912"/>
                        <a:pt x="2474" y="912"/>
                        <a:pt x="2476" y="912"/>
                      </a:cubicBezTo>
                      <a:cubicBezTo>
                        <a:pt x="2497" y="912"/>
                        <a:pt x="2503" y="874"/>
                        <a:pt x="2478" y="866"/>
                      </a:cubicBezTo>
                      <a:cubicBezTo>
                        <a:pt x="2077" y="724"/>
                        <a:pt x="1729" y="474"/>
                        <a:pt x="1319" y="358"/>
                      </a:cubicBezTo>
                      <a:cubicBezTo>
                        <a:pt x="899" y="233"/>
                        <a:pt x="471" y="117"/>
                        <a:pt x="52" y="1"/>
                      </a:cubicBezTo>
                      <a:cubicBezTo>
                        <a:pt x="49" y="0"/>
                        <a:pt x="46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2" name="Google Shape;1472;p6"/>
                <p:cNvSpPr/>
                <p:nvPr/>
              </p:nvSpPr>
              <p:spPr>
                <a:xfrm>
                  <a:off x="7343518" y="4693461"/>
                  <a:ext cx="714385" cy="6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0" h="1122" extrusionOk="0">
                      <a:moveTo>
                        <a:pt x="4696" y="0"/>
                      </a:moveTo>
                      <a:cubicBezTo>
                        <a:pt x="3898" y="0"/>
                        <a:pt x="3101" y="33"/>
                        <a:pt x="2320" y="148"/>
                      </a:cubicBezTo>
                      <a:cubicBezTo>
                        <a:pt x="1544" y="264"/>
                        <a:pt x="785" y="442"/>
                        <a:pt x="18" y="621"/>
                      </a:cubicBezTo>
                      <a:cubicBezTo>
                        <a:pt x="0" y="621"/>
                        <a:pt x="9" y="648"/>
                        <a:pt x="27" y="648"/>
                      </a:cubicBezTo>
                      <a:cubicBezTo>
                        <a:pt x="758" y="532"/>
                        <a:pt x="1490" y="425"/>
                        <a:pt x="2222" y="309"/>
                      </a:cubicBezTo>
                      <a:cubicBezTo>
                        <a:pt x="2992" y="184"/>
                        <a:pt x="3774" y="150"/>
                        <a:pt x="4557" y="150"/>
                      </a:cubicBezTo>
                      <a:cubicBezTo>
                        <a:pt x="5289" y="150"/>
                        <a:pt x="6021" y="180"/>
                        <a:pt x="6744" y="193"/>
                      </a:cubicBezTo>
                      <a:cubicBezTo>
                        <a:pt x="8778" y="228"/>
                        <a:pt x="10777" y="701"/>
                        <a:pt x="12757" y="1120"/>
                      </a:cubicBezTo>
                      <a:cubicBezTo>
                        <a:pt x="12760" y="1121"/>
                        <a:pt x="12763" y="1122"/>
                        <a:pt x="12765" y="1122"/>
                      </a:cubicBezTo>
                      <a:cubicBezTo>
                        <a:pt x="12786" y="1122"/>
                        <a:pt x="12790" y="1093"/>
                        <a:pt x="12766" y="1085"/>
                      </a:cubicBezTo>
                      <a:cubicBezTo>
                        <a:pt x="10768" y="550"/>
                        <a:pt x="8823" y="95"/>
                        <a:pt x="6744" y="41"/>
                      </a:cubicBezTo>
                      <a:cubicBezTo>
                        <a:pt x="6068" y="25"/>
                        <a:pt x="5382" y="0"/>
                        <a:pt x="4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3" name="Google Shape;1473;p6"/>
                <p:cNvSpPr/>
                <p:nvPr/>
              </p:nvSpPr>
              <p:spPr>
                <a:xfrm>
                  <a:off x="8112188" y="4766853"/>
                  <a:ext cx="129472" cy="4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854" extrusionOk="0">
                      <a:moveTo>
                        <a:pt x="68" y="0"/>
                      </a:moveTo>
                      <a:cubicBezTo>
                        <a:pt x="17" y="0"/>
                        <a:pt x="0" y="76"/>
                        <a:pt x="57" y="92"/>
                      </a:cubicBezTo>
                      <a:cubicBezTo>
                        <a:pt x="414" y="226"/>
                        <a:pt x="753" y="386"/>
                        <a:pt x="1110" y="511"/>
                      </a:cubicBezTo>
                      <a:cubicBezTo>
                        <a:pt x="1484" y="645"/>
                        <a:pt x="1877" y="725"/>
                        <a:pt x="2260" y="850"/>
                      </a:cubicBezTo>
                      <a:cubicBezTo>
                        <a:pt x="2265" y="853"/>
                        <a:pt x="2270" y="854"/>
                        <a:pt x="2274" y="854"/>
                      </a:cubicBezTo>
                      <a:cubicBezTo>
                        <a:pt x="2302" y="854"/>
                        <a:pt x="2318" y="811"/>
                        <a:pt x="2287" y="788"/>
                      </a:cubicBezTo>
                      <a:cubicBezTo>
                        <a:pt x="1984" y="592"/>
                        <a:pt x="1645" y="484"/>
                        <a:pt x="1297" y="395"/>
                      </a:cubicBezTo>
                      <a:cubicBezTo>
                        <a:pt x="887" y="297"/>
                        <a:pt x="485" y="128"/>
                        <a:pt x="84" y="3"/>
                      </a:cubicBezTo>
                      <a:cubicBezTo>
                        <a:pt x="78" y="1"/>
                        <a:pt x="73" y="0"/>
                        <a:pt x="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4" name="Google Shape;1474;p6"/>
                <p:cNvSpPr/>
                <p:nvPr/>
              </p:nvSpPr>
              <p:spPr>
                <a:xfrm>
                  <a:off x="6811000" y="4956645"/>
                  <a:ext cx="1059513" cy="85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9" h="1522" extrusionOk="0">
                      <a:moveTo>
                        <a:pt x="10194" y="0"/>
                      </a:moveTo>
                      <a:cubicBezTo>
                        <a:pt x="9942" y="0"/>
                        <a:pt x="9689" y="2"/>
                        <a:pt x="9436" y="4"/>
                      </a:cubicBezTo>
                      <a:cubicBezTo>
                        <a:pt x="6233" y="30"/>
                        <a:pt x="3111" y="628"/>
                        <a:pt x="33" y="1467"/>
                      </a:cubicBezTo>
                      <a:cubicBezTo>
                        <a:pt x="0" y="1475"/>
                        <a:pt x="13" y="1521"/>
                        <a:pt x="43" y="1521"/>
                      </a:cubicBezTo>
                      <a:cubicBezTo>
                        <a:pt x="46" y="1521"/>
                        <a:pt x="48" y="1521"/>
                        <a:pt x="51" y="1520"/>
                      </a:cubicBezTo>
                      <a:cubicBezTo>
                        <a:pt x="3129" y="762"/>
                        <a:pt x="6260" y="200"/>
                        <a:pt x="9436" y="173"/>
                      </a:cubicBezTo>
                      <a:cubicBezTo>
                        <a:pt x="9786" y="169"/>
                        <a:pt x="10136" y="166"/>
                        <a:pt x="10487" y="166"/>
                      </a:cubicBezTo>
                      <a:cubicBezTo>
                        <a:pt x="11697" y="166"/>
                        <a:pt x="12907" y="198"/>
                        <a:pt x="14111" y="316"/>
                      </a:cubicBezTo>
                      <a:cubicBezTo>
                        <a:pt x="15770" y="476"/>
                        <a:pt x="17322" y="940"/>
                        <a:pt x="18919" y="1377"/>
                      </a:cubicBezTo>
                      <a:cubicBezTo>
                        <a:pt x="18925" y="1380"/>
                        <a:pt x="18930" y="1381"/>
                        <a:pt x="18934" y="1381"/>
                      </a:cubicBezTo>
                      <a:cubicBezTo>
                        <a:pt x="18965" y="1381"/>
                        <a:pt x="18968" y="1331"/>
                        <a:pt x="18937" y="1315"/>
                      </a:cubicBezTo>
                      <a:cubicBezTo>
                        <a:pt x="16123" y="180"/>
                        <a:pt x="13188" y="0"/>
                        <a:pt x="101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5" name="Google Shape;1475;p6"/>
                <p:cNvSpPr/>
                <p:nvPr/>
              </p:nvSpPr>
              <p:spPr>
                <a:xfrm>
                  <a:off x="6578142" y="5052435"/>
                  <a:ext cx="175273" cy="1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" h="333" extrusionOk="0">
                      <a:moveTo>
                        <a:pt x="3095" y="0"/>
                      </a:moveTo>
                      <a:cubicBezTo>
                        <a:pt x="3092" y="0"/>
                        <a:pt x="3090" y="1"/>
                        <a:pt x="3087" y="1"/>
                      </a:cubicBezTo>
                      <a:cubicBezTo>
                        <a:pt x="2115" y="224"/>
                        <a:pt x="1071" y="216"/>
                        <a:pt x="72" y="224"/>
                      </a:cubicBezTo>
                      <a:cubicBezTo>
                        <a:pt x="0" y="224"/>
                        <a:pt x="0" y="332"/>
                        <a:pt x="72" y="332"/>
                      </a:cubicBezTo>
                      <a:cubicBezTo>
                        <a:pt x="258" y="332"/>
                        <a:pt x="446" y="333"/>
                        <a:pt x="636" y="333"/>
                      </a:cubicBezTo>
                      <a:cubicBezTo>
                        <a:pt x="1466" y="333"/>
                        <a:pt x="2321" y="309"/>
                        <a:pt x="3105" y="55"/>
                      </a:cubicBezTo>
                      <a:cubicBezTo>
                        <a:pt x="3138" y="47"/>
                        <a:pt x="3125" y="0"/>
                        <a:pt x="30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6" name="Google Shape;1476;p6"/>
                <p:cNvSpPr/>
                <p:nvPr/>
              </p:nvSpPr>
              <p:spPr>
                <a:xfrm>
                  <a:off x="7673339" y="5071928"/>
                  <a:ext cx="63172" cy="20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59" extrusionOk="0">
                      <a:moveTo>
                        <a:pt x="45" y="0"/>
                      </a:moveTo>
                      <a:cubicBezTo>
                        <a:pt x="10" y="0"/>
                        <a:pt x="1" y="45"/>
                        <a:pt x="37" y="54"/>
                      </a:cubicBezTo>
                      <a:cubicBezTo>
                        <a:pt x="197" y="81"/>
                        <a:pt x="322" y="179"/>
                        <a:pt x="474" y="223"/>
                      </a:cubicBezTo>
                      <a:cubicBezTo>
                        <a:pt x="670" y="286"/>
                        <a:pt x="875" y="322"/>
                        <a:pt x="1071" y="357"/>
                      </a:cubicBezTo>
                      <a:cubicBezTo>
                        <a:pt x="1074" y="358"/>
                        <a:pt x="1077" y="358"/>
                        <a:pt x="1080" y="358"/>
                      </a:cubicBezTo>
                      <a:cubicBezTo>
                        <a:pt x="1118" y="358"/>
                        <a:pt x="1131" y="303"/>
                        <a:pt x="1089" y="295"/>
                      </a:cubicBezTo>
                      <a:cubicBezTo>
                        <a:pt x="893" y="223"/>
                        <a:pt x="706" y="161"/>
                        <a:pt x="500" y="125"/>
                      </a:cubicBezTo>
                      <a:cubicBezTo>
                        <a:pt x="340" y="90"/>
                        <a:pt x="206" y="9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7" name="Google Shape;1477;p6"/>
                <p:cNvSpPr/>
                <p:nvPr/>
              </p:nvSpPr>
              <p:spPr>
                <a:xfrm>
                  <a:off x="5727757" y="5005797"/>
                  <a:ext cx="884520" cy="305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6" h="5470" extrusionOk="0">
                      <a:moveTo>
                        <a:pt x="2837" y="1"/>
                      </a:moveTo>
                      <a:cubicBezTo>
                        <a:pt x="1885" y="1"/>
                        <a:pt x="938" y="145"/>
                        <a:pt x="24" y="489"/>
                      </a:cubicBezTo>
                      <a:cubicBezTo>
                        <a:pt x="1" y="504"/>
                        <a:pt x="4" y="546"/>
                        <a:pt x="28" y="546"/>
                      </a:cubicBezTo>
                      <a:cubicBezTo>
                        <a:pt x="32" y="546"/>
                        <a:pt x="37" y="545"/>
                        <a:pt x="42" y="542"/>
                      </a:cubicBezTo>
                      <a:cubicBezTo>
                        <a:pt x="902" y="234"/>
                        <a:pt x="1776" y="105"/>
                        <a:pt x="2651" y="105"/>
                      </a:cubicBezTo>
                      <a:cubicBezTo>
                        <a:pt x="4510" y="105"/>
                        <a:pt x="6372" y="684"/>
                        <a:pt x="8106" y="1345"/>
                      </a:cubicBezTo>
                      <a:cubicBezTo>
                        <a:pt x="10845" y="2398"/>
                        <a:pt x="13093" y="4316"/>
                        <a:pt x="15761" y="5466"/>
                      </a:cubicBezTo>
                      <a:cubicBezTo>
                        <a:pt x="15766" y="5469"/>
                        <a:pt x="15772" y="5470"/>
                        <a:pt x="15777" y="5470"/>
                      </a:cubicBezTo>
                      <a:cubicBezTo>
                        <a:pt x="15813" y="5470"/>
                        <a:pt x="15836" y="5420"/>
                        <a:pt x="15796" y="5404"/>
                      </a:cubicBezTo>
                      <a:cubicBezTo>
                        <a:pt x="14494" y="4771"/>
                        <a:pt x="13307" y="3932"/>
                        <a:pt x="12076" y="3174"/>
                      </a:cubicBezTo>
                      <a:cubicBezTo>
                        <a:pt x="10836" y="2407"/>
                        <a:pt x="9507" y="1737"/>
                        <a:pt x="8151" y="1193"/>
                      </a:cubicBezTo>
                      <a:cubicBezTo>
                        <a:pt x="6489" y="526"/>
                        <a:pt x="4653" y="1"/>
                        <a:pt x="28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1478;p6"/>
                <p:cNvSpPr/>
                <p:nvPr/>
              </p:nvSpPr>
              <p:spPr>
                <a:xfrm>
                  <a:off x="6702195" y="5335950"/>
                  <a:ext cx="114559" cy="39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708" extrusionOk="0">
                      <a:moveTo>
                        <a:pt x="72" y="1"/>
                      </a:moveTo>
                      <a:cubicBezTo>
                        <a:pt x="34" y="1"/>
                        <a:pt x="0" y="53"/>
                        <a:pt x="36" y="82"/>
                      </a:cubicBezTo>
                      <a:cubicBezTo>
                        <a:pt x="598" y="537"/>
                        <a:pt x="1321" y="635"/>
                        <a:pt x="2017" y="706"/>
                      </a:cubicBezTo>
                      <a:cubicBezTo>
                        <a:pt x="2019" y="707"/>
                        <a:pt x="2021" y="707"/>
                        <a:pt x="2023" y="707"/>
                      </a:cubicBezTo>
                      <a:cubicBezTo>
                        <a:pt x="2045" y="707"/>
                        <a:pt x="2051" y="661"/>
                        <a:pt x="2026" y="653"/>
                      </a:cubicBezTo>
                      <a:cubicBezTo>
                        <a:pt x="1687" y="572"/>
                        <a:pt x="1357" y="448"/>
                        <a:pt x="1018" y="385"/>
                      </a:cubicBezTo>
                      <a:cubicBezTo>
                        <a:pt x="697" y="332"/>
                        <a:pt x="358" y="189"/>
                        <a:pt x="99" y="10"/>
                      </a:cubicBezTo>
                      <a:cubicBezTo>
                        <a:pt x="90" y="4"/>
                        <a:pt x="81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1479;p6"/>
                <p:cNvSpPr/>
                <p:nvPr/>
              </p:nvSpPr>
              <p:spPr>
                <a:xfrm>
                  <a:off x="6876127" y="5387838"/>
                  <a:ext cx="36920" cy="8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44" extrusionOk="0">
                      <a:moveTo>
                        <a:pt x="27" y="0"/>
                      </a:moveTo>
                      <a:cubicBezTo>
                        <a:pt x="9" y="0"/>
                        <a:pt x="0" y="27"/>
                        <a:pt x="18" y="27"/>
                      </a:cubicBezTo>
                      <a:cubicBezTo>
                        <a:pt x="211" y="77"/>
                        <a:pt x="405" y="144"/>
                        <a:pt x="598" y="144"/>
                      </a:cubicBezTo>
                      <a:cubicBezTo>
                        <a:pt x="610" y="144"/>
                        <a:pt x="622" y="144"/>
                        <a:pt x="634" y="143"/>
                      </a:cubicBezTo>
                      <a:cubicBezTo>
                        <a:pt x="660" y="134"/>
                        <a:pt x="660" y="98"/>
                        <a:pt x="634" y="98"/>
                      </a:cubicBezTo>
                      <a:cubicBezTo>
                        <a:pt x="428" y="81"/>
                        <a:pt x="232" y="45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1480;p6"/>
                <p:cNvSpPr/>
                <p:nvPr/>
              </p:nvSpPr>
              <p:spPr>
                <a:xfrm>
                  <a:off x="5627498" y="5089019"/>
                  <a:ext cx="705895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8" h="2382" extrusionOk="0">
                      <a:moveTo>
                        <a:pt x="4774" y="1"/>
                      </a:moveTo>
                      <a:cubicBezTo>
                        <a:pt x="4253" y="1"/>
                        <a:pt x="3732" y="32"/>
                        <a:pt x="3246" y="105"/>
                      </a:cubicBezTo>
                      <a:cubicBezTo>
                        <a:pt x="2096" y="283"/>
                        <a:pt x="1141" y="640"/>
                        <a:pt x="44" y="988"/>
                      </a:cubicBezTo>
                      <a:cubicBezTo>
                        <a:pt x="1" y="997"/>
                        <a:pt x="16" y="1104"/>
                        <a:pt x="57" y="1104"/>
                      </a:cubicBezTo>
                      <a:cubicBezTo>
                        <a:pt x="58" y="1104"/>
                        <a:pt x="60" y="1104"/>
                        <a:pt x="62" y="1104"/>
                      </a:cubicBezTo>
                      <a:cubicBezTo>
                        <a:pt x="1025" y="845"/>
                        <a:pt x="1872" y="497"/>
                        <a:pt x="2854" y="328"/>
                      </a:cubicBezTo>
                      <a:cubicBezTo>
                        <a:pt x="3516" y="215"/>
                        <a:pt x="4233" y="162"/>
                        <a:pt x="4934" y="162"/>
                      </a:cubicBezTo>
                      <a:cubicBezTo>
                        <a:pt x="5292" y="162"/>
                        <a:pt x="5645" y="176"/>
                        <a:pt x="5985" y="203"/>
                      </a:cubicBezTo>
                      <a:cubicBezTo>
                        <a:pt x="8394" y="417"/>
                        <a:pt x="10437" y="1398"/>
                        <a:pt x="12613" y="2380"/>
                      </a:cubicBezTo>
                      <a:cubicBezTo>
                        <a:pt x="12616" y="2381"/>
                        <a:pt x="12618" y="2381"/>
                        <a:pt x="12620" y="2381"/>
                      </a:cubicBezTo>
                      <a:cubicBezTo>
                        <a:pt x="12633" y="2381"/>
                        <a:pt x="12638" y="2361"/>
                        <a:pt x="12622" y="2353"/>
                      </a:cubicBezTo>
                      <a:cubicBezTo>
                        <a:pt x="10535" y="1318"/>
                        <a:pt x="8608" y="301"/>
                        <a:pt x="6244" y="78"/>
                      </a:cubicBezTo>
                      <a:cubicBezTo>
                        <a:pt x="5775" y="30"/>
                        <a:pt x="5275" y="1"/>
                        <a:pt x="47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6"/>
                <p:cNvSpPr/>
                <p:nvPr/>
              </p:nvSpPr>
              <p:spPr>
                <a:xfrm>
                  <a:off x="6373100" y="5258033"/>
                  <a:ext cx="92719" cy="4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893" extrusionOk="0">
                      <a:moveTo>
                        <a:pt x="37" y="1"/>
                      </a:moveTo>
                      <a:cubicBezTo>
                        <a:pt x="15" y="1"/>
                        <a:pt x="0" y="34"/>
                        <a:pt x="23" y="49"/>
                      </a:cubicBezTo>
                      <a:cubicBezTo>
                        <a:pt x="299" y="201"/>
                        <a:pt x="567" y="371"/>
                        <a:pt x="835" y="531"/>
                      </a:cubicBezTo>
                      <a:cubicBezTo>
                        <a:pt x="1084" y="665"/>
                        <a:pt x="1361" y="745"/>
                        <a:pt x="1611" y="888"/>
                      </a:cubicBezTo>
                      <a:cubicBezTo>
                        <a:pt x="1616" y="891"/>
                        <a:pt x="1621" y="893"/>
                        <a:pt x="1625" y="893"/>
                      </a:cubicBezTo>
                      <a:cubicBezTo>
                        <a:pt x="1646" y="893"/>
                        <a:pt x="1659" y="865"/>
                        <a:pt x="1637" y="843"/>
                      </a:cubicBezTo>
                      <a:cubicBezTo>
                        <a:pt x="1441" y="683"/>
                        <a:pt x="1209" y="629"/>
                        <a:pt x="977" y="522"/>
                      </a:cubicBezTo>
                      <a:cubicBezTo>
                        <a:pt x="656" y="371"/>
                        <a:pt x="362" y="165"/>
                        <a:pt x="49" y="5"/>
                      </a:cubicBezTo>
                      <a:cubicBezTo>
                        <a:pt x="45" y="2"/>
                        <a:pt x="41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6"/>
                <p:cNvSpPr/>
                <p:nvPr/>
              </p:nvSpPr>
              <p:spPr>
                <a:xfrm>
                  <a:off x="5658106" y="5038974"/>
                  <a:ext cx="57419" cy="24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34" extrusionOk="0">
                      <a:moveTo>
                        <a:pt x="993" y="1"/>
                      </a:moveTo>
                      <a:cubicBezTo>
                        <a:pt x="991" y="1"/>
                        <a:pt x="988" y="1"/>
                        <a:pt x="986" y="2"/>
                      </a:cubicBezTo>
                      <a:cubicBezTo>
                        <a:pt x="664" y="46"/>
                        <a:pt x="343" y="144"/>
                        <a:pt x="67" y="305"/>
                      </a:cubicBezTo>
                      <a:cubicBezTo>
                        <a:pt x="0" y="342"/>
                        <a:pt x="38" y="434"/>
                        <a:pt x="93" y="434"/>
                      </a:cubicBezTo>
                      <a:cubicBezTo>
                        <a:pt x="105" y="434"/>
                        <a:pt x="117" y="430"/>
                        <a:pt x="129" y="421"/>
                      </a:cubicBezTo>
                      <a:cubicBezTo>
                        <a:pt x="397" y="260"/>
                        <a:pt x="709" y="162"/>
                        <a:pt x="994" y="55"/>
                      </a:cubicBezTo>
                      <a:cubicBezTo>
                        <a:pt x="1027" y="47"/>
                        <a:pt x="102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" name="Google Shape;1483;p6"/>
                <p:cNvSpPr/>
                <p:nvPr/>
              </p:nvSpPr>
              <p:spPr>
                <a:xfrm>
                  <a:off x="5546955" y="5129346"/>
                  <a:ext cx="616974" cy="95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6" h="1706" extrusionOk="0">
                      <a:moveTo>
                        <a:pt x="6513" y="0"/>
                      </a:moveTo>
                      <a:cubicBezTo>
                        <a:pt x="5722" y="0"/>
                        <a:pt x="4918" y="84"/>
                        <a:pt x="4091" y="248"/>
                      </a:cubicBezTo>
                      <a:cubicBezTo>
                        <a:pt x="2690" y="525"/>
                        <a:pt x="1343" y="1033"/>
                        <a:pt x="40" y="1622"/>
                      </a:cubicBezTo>
                      <a:cubicBezTo>
                        <a:pt x="1" y="1646"/>
                        <a:pt x="25" y="1705"/>
                        <a:pt x="62" y="1705"/>
                      </a:cubicBezTo>
                      <a:cubicBezTo>
                        <a:pt x="67" y="1705"/>
                        <a:pt x="71" y="1704"/>
                        <a:pt x="76" y="1702"/>
                      </a:cubicBezTo>
                      <a:cubicBezTo>
                        <a:pt x="1254" y="1336"/>
                        <a:pt x="2405" y="873"/>
                        <a:pt x="3609" y="578"/>
                      </a:cubicBezTo>
                      <a:cubicBezTo>
                        <a:pt x="4602" y="342"/>
                        <a:pt x="5607" y="215"/>
                        <a:pt x="6623" y="215"/>
                      </a:cubicBezTo>
                      <a:cubicBezTo>
                        <a:pt x="6875" y="215"/>
                        <a:pt x="7129" y="223"/>
                        <a:pt x="7382" y="239"/>
                      </a:cubicBezTo>
                      <a:cubicBezTo>
                        <a:pt x="8631" y="319"/>
                        <a:pt x="9791" y="712"/>
                        <a:pt x="10996" y="1006"/>
                      </a:cubicBezTo>
                      <a:cubicBezTo>
                        <a:pt x="10998" y="1007"/>
                        <a:pt x="11000" y="1008"/>
                        <a:pt x="11003" y="1008"/>
                      </a:cubicBezTo>
                      <a:cubicBezTo>
                        <a:pt x="11027" y="1008"/>
                        <a:pt x="11046" y="969"/>
                        <a:pt x="11013" y="953"/>
                      </a:cubicBezTo>
                      <a:cubicBezTo>
                        <a:pt x="9520" y="312"/>
                        <a:pt x="8042" y="0"/>
                        <a:pt x="6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" name="Google Shape;1484;p6"/>
                <p:cNvSpPr/>
                <p:nvPr/>
              </p:nvSpPr>
              <p:spPr>
                <a:xfrm>
                  <a:off x="6186323" y="5196147"/>
                  <a:ext cx="71327" cy="36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660" extrusionOk="0">
                      <a:moveTo>
                        <a:pt x="48" y="0"/>
                      </a:moveTo>
                      <a:cubicBezTo>
                        <a:pt x="20" y="0"/>
                        <a:pt x="1" y="45"/>
                        <a:pt x="30" y="60"/>
                      </a:cubicBezTo>
                      <a:cubicBezTo>
                        <a:pt x="432" y="274"/>
                        <a:pt x="815" y="488"/>
                        <a:pt x="1235" y="658"/>
                      </a:cubicBezTo>
                      <a:cubicBezTo>
                        <a:pt x="1237" y="659"/>
                        <a:pt x="1239" y="659"/>
                        <a:pt x="1242" y="659"/>
                      </a:cubicBezTo>
                      <a:cubicBezTo>
                        <a:pt x="1264" y="659"/>
                        <a:pt x="1277" y="621"/>
                        <a:pt x="1252" y="604"/>
                      </a:cubicBezTo>
                      <a:cubicBezTo>
                        <a:pt x="869" y="372"/>
                        <a:pt x="476" y="194"/>
                        <a:pt x="66" y="7"/>
                      </a:cubicBezTo>
                      <a:cubicBezTo>
                        <a:pt x="60" y="2"/>
                        <a:pt x="54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" name="Google Shape;1485;p6"/>
                <p:cNvSpPr/>
                <p:nvPr/>
              </p:nvSpPr>
              <p:spPr>
                <a:xfrm>
                  <a:off x="7478518" y="5103820"/>
                  <a:ext cx="774430" cy="171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5" h="3062" extrusionOk="0">
                      <a:moveTo>
                        <a:pt x="63" y="0"/>
                      </a:moveTo>
                      <a:cubicBezTo>
                        <a:pt x="1" y="0"/>
                        <a:pt x="1" y="98"/>
                        <a:pt x="63" y="98"/>
                      </a:cubicBezTo>
                      <a:cubicBezTo>
                        <a:pt x="1036" y="152"/>
                        <a:pt x="2035" y="411"/>
                        <a:pt x="2998" y="607"/>
                      </a:cubicBezTo>
                      <a:cubicBezTo>
                        <a:pt x="4140" y="830"/>
                        <a:pt x="5273" y="1115"/>
                        <a:pt x="6397" y="1410"/>
                      </a:cubicBezTo>
                      <a:cubicBezTo>
                        <a:pt x="8604" y="1966"/>
                        <a:pt x="10996" y="3062"/>
                        <a:pt x="13315" y="3062"/>
                      </a:cubicBezTo>
                      <a:cubicBezTo>
                        <a:pt x="13490" y="3062"/>
                        <a:pt x="13664" y="3055"/>
                        <a:pt x="13837" y="3042"/>
                      </a:cubicBezTo>
                      <a:cubicBezTo>
                        <a:pt x="13864" y="3042"/>
                        <a:pt x="13864" y="3007"/>
                        <a:pt x="13837" y="3007"/>
                      </a:cubicBezTo>
                      <a:cubicBezTo>
                        <a:pt x="13789" y="3008"/>
                        <a:pt x="13740" y="3009"/>
                        <a:pt x="13692" y="3009"/>
                      </a:cubicBezTo>
                      <a:cubicBezTo>
                        <a:pt x="12364" y="3009"/>
                        <a:pt x="10999" y="2547"/>
                        <a:pt x="9734" y="2177"/>
                      </a:cubicBezTo>
                      <a:cubicBezTo>
                        <a:pt x="8511" y="1811"/>
                        <a:pt x="7280" y="1446"/>
                        <a:pt x="6040" y="1133"/>
                      </a:cubicBezTo>
                      <a:cubicBezTo>
                        <a:pt x="4113" y="643"/>
                        <a:pt x="2053" y="72"/>
                        <a:pt x="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" name="Google Shape;1486;p6"/>
                <p:cNvSpPr/>
                <p:nvPr/>
              </p:nvSpPr>
              <p:spPr>
                <a:xfrm>
                  <a:off x="7360442" y="5090080"/>
                  <a:ext cx="76633" cy="12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221" extrusionOk="0">
                      <a:moveTo>
                        <a:pt x="381" y="0"/>
                      </a:moveTo>
                      <a:cubicBezTo>
                        <a:pt x="273" y="0"/>
                        <a:pt x="161" y="5"/>
                        <a:pt x="45" y="14"/>
                      </a:cubicBezTo>
                      <a:cubicBezTo>
                        <a:pt x="0" y="14"/>
                        <a:pt x="0" y="77"/>
                        <a:pt x="45" y="86"/>
                      </a:cubicBezTo>
                      <a:cubicBezTo>
                        <a:pt x="473" y="112"/>
                        <a:pt x="910" y="121"/>
                        <a:pt x="1330" y="220"/>
                      </a:cubicBezTo>
                      <a:cubicBezTo>
                        <a:pt x="1333" y="220"/>
                        <a:pt x="1336" y="221"/>
                        <a:pt x="1339" y="221"/>
                      </a:cubicBezTo>
                      <a:cubicBezTo>
                        <a:pt x="1367" y="221"/>
                        <a:pt x="1371" y="182"/>
                        <a:pt x="1339" y="166"/>
                      </a:cubicBezTo>
                      <a:cubicBezTo>
                        <a:pt x="1011" y="46"/>
                        <a:pt x="708" y="0"/>
                        <a:pt x="3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" name="Google Shape;1487;p6"/>
                <p:cNvSpPr/>
                <p:nvPr/>
              </p:nvSpPr>
              <p:spPr>
                <a:xfrm>
                  <a:off x="7777340" y="5095554"/>
                  <a:ext cx="33625" cy="12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230" extrusionOk="0">
                      <a:moveTo>
                        <a:pt x="57" y="1"/>
                      </a:moveTo>
                      <a:cubicBezTo>
                        <a:pt x="16" y="1"/>
                        <a:pt x="1" y="79"/>
                        <a:pt x="48" y="95"/>
                      </a:cubicBezTo>
                      <a:cubicBezTo>
                        <a:pt x="210" y="146"/>
                        <a:pt x="371" y="229"/>
                        <a:pt x="533" y="229"/>
                      </a:cubicBezTo>
                      <a:cubicBezTo>
                        <a:pt x="541" y="229"/>
                        <a:pt x="549" y="229"/>
                        <a:pt x="556" y="229"/>
                      </a:cubicBezTo>
                      <a:cubicBezTo>
                        <a:pt x="601" y="220"/>
                        <a:pt x="592" y="175"/>
                        <a:pt x="556" y="166"/>
                      </a:cubicBezTo>
                      <a:cubicBezTo>
                        <a:pt x="387" y="148"/>
                        <a:pt x="235" y="59"/>
                        <a:pt x="75" y="6"/>
                      </a:cubicBezTo>
                      <a:cubicBezTo>
                        <a:pt x="68" y="2"/>
                        <a:pt x="62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" name="Google Shape;1488;p6"/>
                <p:cNvSpPr/>
                <p:nvPr/>
              </p:nvSpPr>
              <p:spPr>
                <a:xfrm>
                  <a:off x="7900667" y="5043945"/>
                  <a:ext cx="114391" cy="41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744" extrusionOk="0">
                      <a:moveTo>
                        <a:pt x="36" y="1"/>
                      </a:moveTo>
                      <a:cubicBezTo>
                        <a:pt x="7" y="1"/>
                        <a:pt x="1" y="47"/>
                        <a:pt x="26" y="55"/>
                      </a:cubicBezTo>
                      <a:cubicBezTo>
                        <a:pt x="695" y="287"/>
                        <a:pt x="1328" y="564"/>
                        <a:pt x="2015" y="742"/>
                      </a:cubicBezTo>
                      <a:cubicBezTo>
                        <a:pt x="2018" y="743"/>
                        <a:pt x="2021" y="744"/>
                        <a:pt x="2023" y="744"/>
                      </a:cubicBezTo>
                      <a:cubicBezTo>
                        <a:pt x="2043" y="744"/>
                        <a:pt x="2048" y="714"/>
                        <a:pt x="2024" y="707"/>
                      </a:cubicBezTo>
                      <a:cubicBezTo>
                        <a:pt x="1373" y="457"/>
                        <a:pt x="730" y="180"/>
                        <a:pt x="43" y="2"/>
                      </a:cubicBezTo>
                      <a:cubicBezTo>
                        <a:pt x="41" y="1"/>
                        <a:pt x="38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" name="Google Shape;1489;p6"/>
                <p:cNvSpPr/>
                <p:nvPr/>
              </p:nvSpPr>
              <p:spPr>
                <a:xfrm>
                  <a:off x="7628488" y="5184530"/>
                  <a:ext cx="536711" cy="131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9" h="2348" extrusionOk="0">
                      <a:moveTo>
                        <a:pt x="55" y="1"/>
                      </a:moveTo>
                      <a:cubicBezTo>
                        <a:pt x="1" y="1"/>
                        <a:pt x="1" y="81"/>
                        <a:pt x="55" y="81"/>
                      </a:cubicBezTo>
                      <a:cubicBezTo>
                        <a:pt x="1616" y="241"/>
                        <a:pt x="3186" y="821"/>
                        <a:pt x="4693" y="1232"/>
                      </a:cubicBezTo>
                      <a:cubicBezTo>
                        <a:pt x="6235" y="1641"/>
                        <a:pt x="7845" y="2348"/>
                        <a:pt x="9456" y="2348"/>
                      </a:cubicBezTo>
                      <a:cubicBezTo>
                        <a:pt x="9495" y="2348"/>
                        <a:pt x="9534" y="2348"/>
                        <a:pt x="9573" y="2347"/>
                      </a:cubicBezTo>
                      <a:cubicBezTo>
                        <a:pt x="9609" y="2347"/>
                        <a:pt x="9600" y="2293"/>
                        <a:pt x="9573" y="2293"/>
                      </a:cubicBezTo>
                      <a:cubicBezTo>
                        <a:pt x="7860" y="2159"/>
                        <a:pt x="6130" y="1437"/>
                        <a:pt x="4479" y="982"/>
                      </a:cubicBezTo>
                      <a:cubicBezTo>
                        <a:pt x="3043" y="589"/>
                        <a:pt x="1544" y="99"/>
                        <a:pt x="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" name="Google Shape;1490;p6"/>
                <p:cNvSpPr/>
                <p:nvPr/>
              </p:nvSpPr>
              <p:spPr>
                <a:xfrm>
                  <a:off x="6547869" y="5546743"/>
                  <a:ext cx="286313" cy="62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6" h="1126" extrusionOk="0">
                      <a:moveTo>
                        <a:pt x="80" y="1"/>
                      </a:moveTo>
                      <a:cubicBezTo>
                        <a:pt x="23" y="1"/>
                        <a:pt x="1" y="91"/>
                        <a:pt x="61" y="99"/>
                      </a:cubicBezTo>
                      <a:cubicBezTo>
                        <a:pt x="1747" y="367"/>
                        <a:pt x="3379" y="947"/>
                        <a:pt x="5074" y="1125"/>
                      </a:cubicBezTo>
                      <a:cubicBezTo>
                        <a:pt x="5077" y="1126"/>
                        <a:pt x="5079" y="1126"/>
                        <a:pt x="5082" y="1126"/>
                      </a:cubicBezTo>
                      <a:cubicBezTo>
                        <a:pt x="5120" y="1126"/>
                        <a:pt x="5125" y="1062"/>
                        <a:pt x="5083" y="1054"/>
                      </a:cubicBezTo>
                      <a:cubicBezTo>
                        <a:pt x="3424" y="706"/>
                        <a:pt x="1765" y="260"/>
                        <a:pt x="87" y="1"/>
                      </a:cubicBezTo>
                      <a:cubicBezTo>
                        <a:pt x="85" y="1"/>
                        <a:pt x="82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" name="Google Shape;1491;p6"/>
                <p:cNvSpPr/>
                <p:nvPr/>
              </p:nvSpPr>
              <p:spPr>
                <a:xfrm>
                  <a:off x="6431803" y="5507869"/>
                  <a:ext cx="84118" cy="29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537" extrusionOk="0">
                      <a:moveTo>
                        <a:pt x="69" y="1"/>
                      </a:moveTo>
                      <a:cubicBezTo>
                        <a:pt x="14" y="1"/>
                        <a:pt x="0" y="82"/>
                        <a:pt x="51" y="99"/>
                      </a:cubicBezTo>
                      <a:cubicBezTo>
                        <a:pt x="283" y="153"/>
                        <a:pt x="479" y="278"/>
                        <a:pt x="702" y="349"/>
                      </a:cubicBezTo>
                      <a:cubicBezTo>
                        <a:pt x="952" y="421"/>
                        <a:pt x="1193" y="501"/>
                        <a:pt x="1452" y="537"/>
                      </a:cubicBezTo>
                      <a:cubicBezTo>
                        <a:pt x="1496" y="537"/>
                        <a:pt x="1505" y="474"/>
                        <a:pt x="1461" y="465"/>
                      </a:cubicBezTo>
                      <a:cubicBezTo>
                        <a:pt x="1220" y="394"/>
                        <a:pt x="970" y="340"/>
                        <a:pt x="729" y="251"/>
                      </a:cubicBezTo>
                      <a:cubicBezTo>
                        <a:pt x="506" y="171"/>
                        <a:pt x="301" y="64"/>
                        <a:pt x="78" y="1"/>
                      </a:cubicBezTo>
                      <a:cubicBezTo>
                        <a:pt x="75" y="1"/>
                        <a:pt x="72" y="1"/>
                        <a:pt x="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" name="Google Shape;1492;p6"/>
                <p:cNvSpPr/>
                <p:nvPr/>
              </p:nvSpPr>
              <p:spPr>
                <a:xfrm>
                  <a:off x="6036521" y="5498932"/>
                  <a:ext cx="1329237" cy="227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8" h="4073" extrusionOk="0">
                      <a:moveTo>
                        <a:pt x="73" y="0"/>
                      </a:moveTo>
                      <a:cubicBezTo>
                        <a:pt x="0" y="0"/>
                        <a:pt x="3" y="117"/>
                        <a:pt x="81" y="126"/>
                      </a:cubicBezTo>
                      <a:cubicBezTo>
                        <a:pt x="1802" y="358"/>
                        <a:pt x="3506" y="1018"/>
                        <a:pt x="5148" y="1580"/>
                      </a:cubicBezTo>
                      <a:cubicBezTo>
                        <a:pt x="6941" y="2195"/>
                        <a:pt x="8680" y="2820"/>
                        <a:pt x="10554" y="3230"/>
                      </a:cubicBezTo>
                      <a:cubicBezTo>
                        <a:pt x="12848" y="3730"/>
                        <a:pt x="15197" y="4073"/>
                        <a:pt x="17550" y="4073"/>
                      </a:cubicBezTo>
                      <a:cubicBezTo>
                        <a:pt x="18052" y="4073"/>
                        <a:pt x="18554" y="4057"/>
                        <a:pt x="19056" y="4024"/>
                      </a:cubicBezTo>
                      <a:cubicBezTo>
                        <a:pt x="20099" y="3953"/>
                        <a:pt x="21072" y="3730"/>
                        <a:pt x="22044" y="3346"/>
                      </a:cubicBezTo>
                      <a:cubicBezTo>
                        <a:pt x="22615" y="3114"/>
                        <a:pt x="23311" y="2882"/>
                        <a:pt x="23775" y="2463"/>
                      </a:cubicBezTo>
                      <a:cubicBezTo>
                        <a:pt x="23798" y="2448"/>
                        <a:pt x="23775" y="2406"/>
                        <a:pt x="23745" y="2406"/>
                      </a:cubicBezTo>
                      <a:cubicBezTo>
                        <a:pt x="23740" y="2406"/>
                        <a:pt x="23735" y="2407"/>
                        <a:pt x="23730" y="2409"/>
                      </a:cubicBezTo>
                      <a:cubicBezTo>
                        <a:pt x="23168" y="2829"/>
                        <a:pt x="22321" y="3052"/>
                        <a:pt x="21678" y="3293"/>
                      </a:cubicBezTo>
                      <a:cubicBezTo>
                        <a:pt x="20572" y="3721"/>
                        <a:pt x="19395" y="3828"/>
                        <a:pt x="18226" y="3855"/>
                      </a:cubicBezTo>
                      <a:cubicBezTo>
                        <a:pt x="18023" y="3859"/>
                        <a:pt x="17820" y="3862"/>
                        <a:pt x="17617" y="3862"/>
                      </a:cubicBezTo>
                      <a:cubicBezTo>
                        <a:pt x="14882" y="3862"/>
                        <a:pt x="12132" y="3423"/>
                        <a:pt x="9483" y="2784"/>
                      </a:cubicBezTo>
                      <a:cubicBezTo>
                        <a:pt x="6325" y="2026"/>
                        <a:pt x="3319" y="411"/>
                        <a:pt x="81" y="1"/>
                      </a:cubicBezTo>
                      <a:cubicBezTo>
                        <a:pt x="78" y="0"/>
                        <a:pt x="75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" name="Google Shape;1493;p6"/>
                <p:cNvSpPr/>
                <p:nvPr/>
              </p:nvSpPr>
              <p:spPr>
                <a:xfrm>
                  <a:off x="7401048" y="5519319"/>
                  <a:ext cx="230849" cy="96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1726" extrusionOk="0">
                      <a:moveTo>
                        <a:pt x="4073" y="1"/>
                      </a:moveTo>
                      <a:cubicBezTo>
                        <a:pt x="4070" y="1"/>
                        <a:pt x="4067" y="1"/>
                        <a:pt x="4064" y="1"/>
                      </a:cubicBezTo>
                      <a:cubicBezTo>
                        <a:pt x="3297" y="242"/>
                        <a:pt x="2512" y="421"/>
                        <a:pt x="1771" y="751"/>
                      </a:cubicBezTo>
                      <a:cubicBezTo>
                        <a:pt x="1174" y="1018"/>
                        <a:pt x="629" y="1375"/>
                        <a:pt x="41" y="1643"/>
                      </a:cubicBezTo>
                      <a:cubicBezTo>
                        <a:pt x="0" y="1659"/>
                        <a:pt x="25" y="1726"/>
                        <a:pt x="63" y="1726"/>
                      </a:cubicBezTo>
                      <a:cubicBezTo>
                        <a:pt x="68" y="1726"/>
                        <a:pt x="72" y="1725"/>
                        <a:pt x="76" y="1723"/>
                      </a:cubicBezTo>
                      <a:cubicBezTo>
                        <a:pt x="585" y="1536"/>
                        <a:pt x="1076" y="1286"/>
                        <a:pt x="1566" y="1045"/>
                      </a:cubicBezTo>
                      <a:cubicBezTo>
                        <a:pt x="2369" y="644"/>
                        <a:pt x="3252" y="385"/>
                        <a:pt x="4091" y="82"/>
                      </a:cubicBezTo>
                      <a:cubicBezTo>
                        <a:pt x="4133" y="65"/>
                        <a:pt x="4119" y="1"/>
                        <a:pt x="40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" name="Google Shape;1494;p6"/>
                <p:cNvSpPr/>
                <p:nvPr/>
              </p:nvSpPr>
              <p:spPr>
                <a:xfrm>
                  <a:off x="7696686" y="5481506"/>
                  <a:ext cx="50493" cy="18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" h="327" extrusionOk="0">
                      <a:moveTo>
                        <a:pt x="859" y="0"/>
                      </a:moveTo>
                      <a:cubicBezTo>
                        <a:pt x="582" y="45"/>
                        <a:pt x="323" y="134"/>
                        <a:pt x="56" y="232"/>
                      </a:cubicBezTo>
                      <a:cubicBezTo>
                        <a:pt x="1" y="248"/>
                        <a:pt x="22" y="326"/>
                        <a:pt x="77" y="326"/>
                      </a:cubicBezTo>
                      <a:cubicBezTo>
                        <a:pt x="84" y="326"/>
                        <a:pt x="92" y="325"/>
                        <a:pt x="100" y="322"/>
                      </a:cubicBezTo>
                      <a:cubicBezTo>
                        <a:pt x="350" y="215"/>
                        <a:pt x="600" y="107"/>
                        <a:pt x="868" y="54"/>
                      </a:cubicBezTo>
                      <a:cubicBezTo>
                        <a:pt x="903" y="45"/>
                        <a:pt x="894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" name="Google Shape;1495;p6"/>
                <p:cNvSpPr/>
                <p:nvPr/>
              </p:nvSpPr>
              <p:spPr>
                <a:xfrm>
                  <a:off x="7708248" y="4776795"/>
                  <a:ext cx="695506" cy="16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2" h="2993" extrusionOk="0">
                      <a:moveTo>
                        <a:pt x="345" y="0"/>
                      </a:moveTo>
                      <a:cubicBezTo>
                        <a:pt x="242" y="0"/>
                        <a:pt x="139" y="1"/>
                        <a:pt x="36" y="3"/>
                      </a:cubicBezTo>
                      <a:cubicBezTo>
                        <a:pt x="0" y="3"/>
                        <a:pt x="0" y="57"/>
                        <a:pt x="36" y="57"/>
                      </a:cubicBezTo>
                      <a:cubicBezTo>
                        <a:pt x="2918" y="119"/>
                        <a:pt x="5665" y="851"/>
                        <a:pt x="8440" y="1546"/>
                      </a:cubicBezTo>
                      <a:cubicBezTo>
                        <a:pt x="9787" y="1894"/>
                        <a:pt x="11089" y="2519"/>
                        <a:pt x="12392" y="2992"/>
                      </a:cubicBezTo>
                      <a:cubicBezTo>
                        <a:pt x="12394" y="2992"/>
                        <a:pt x="12397" y="2993"/>
                        <a:pt x="12400" y="2993"/>
                      </a:cubicBezTo>
                      <a:cubicBezTo>
                        <a:pt x="12431" y="2993"/>
                        <a:pt x="12451" y="2946"/>
                        <a:pt x="12418" y="2929"/>
                      </a:cubicBezTo>
                      <a:cubicBezTo>
                        <a:pt x="11178" y="2323"/>
                        <a:pt x="9840" y="1689"/>
                        <a:pt x="8493" y="1359"/>
                      </a:cubicBezTo>
                      <a:cubicBezTo>
                        <a:pt x="5783" y="688"/>
                        <a:pt x="3139" y="0"/>
                        <a:pt x="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" name="Google Shape;1496;p6"/>
                <p:cNvSpPr/>
                <p:nvPr/>
              </p:nvSpPr>
              <p:spPr>
                <a:xfrm>
                  <a:off x="5205349" y="4638445"/>
                  <a:ext cx="261178" cy="43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6" h="786" extrusionOk="0">
                      <a:moveTo>
                        <a:pt x="4622" y="0"/>
                      </a:moveTo>
                      <a:cubicBezTo>
                        <a:pt x="3891" y="143"/>
                        <a:pt x="3159" y="286"/>
                        <a:pt x="2410" y="384"/>
                      </a:cubicBezTo>
                      <a:cubicBezTo>
                        <a:pt x="1607" y="482"/>
                        <a:pt x="840" y="714"/>
                        <a:pt x="19" y="758"/>
                      </a:cubicBezTo>
                      <a:cubicBezTo>
                        <a:pt x="1" y="758"/>
                        <a:pt x="1" y="785"/>
                        <a:pt x="19" y="785"/>
                      </a:cubicBezTo>
                      <a:cubicBezTo>
                        <a:pt x="38" y="785"/>
                        <a:pt x="57" y="785"/>
                        <a:pt x="76" y="785"/>
                      </a:cubicBezTo>
                      <a:cubicBezTo>
                        <a:pt x="883" y="785"/>
                        <a:pt x="1617" y="605"/>
                        <a:pt x="2410" y="518"/>
                      </a:cubicBezTo>
                      <a:cubicBezTo>
                        <a:pt x="3168" y="428"/>
                        <a:pt x="3917" y="286"/>
                        <a:pt x="4640" y="63"/>
                      </a:cubicBezTo>
                      <a:cubicBezTo>
                        <a:pt x="4676" y="45"/>
                        <a:pt x="4658" y="0"/>
                        <a:pt x="4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" name="Google Shape;1497;p6"/>
                <p:cNvSpPr/>
                <p:nvPr/>
              </p:nvSpPr>
              <p:spPr>
                <a:xfrm>
                  <a:off x="8058289" y="5098626"/>
                  <a:ext cx="259782" cy="65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1165" extrusionOk="0">
                      <a:moveTo>
                        <a:pt x="53" y="1"/>
                      </a:moveTo>
                      <a:cubicBezTo>
                        <a:pt x="23" y="1"/>
                        <a:pt x="1" y="42"/>
                        <a:pt x="32" y="58"/>
                      </a:cubicBezTo>
                      <a:cubicBezTo>
                        <a:pt x="1432" y="700"/>
                        <a:pt x="3100" y="1003"/>
                        <a:pt x="4626" y="1164"/>
                      </a:cubicBezTo>
                      <a:cubicBezTo>
                        <a:pt x="4628" y="1165"/>
                        <a:pt x="4629" y="1165"/>
                        <a:pt x="4631" y="1165"/>
                      </a:cubicBezTo>
                      <a:cubicBezTo>
                        <a:pt x="4645" y="1165"/>
                        <a:pt x="4650" y="1128"/>
                        <a:pt x="4626" y="1128"/>
                      </a:cubicBezTo>
                      <a:cubicBezTo>
                        <a:pt x="3127" y="816"/>
                        <a:pt x="1486" y="611"/>
                        <a:pt x="67" y="4"/>
                      </a:cubicBezTo>
                      <a:cubicBezTo>
                        <a:pt x="62" y="2"/>
                        <a:pt x="57" y="1"/>
                        <a:pt x="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" name="Google Shape;1498;p6"/>
                <p:cNvSpPr/>
                <p:nvPr/>
              </p:nvSpPr>
              <p:spPr>
                <a:xfrm>
                  <a:off x="8181280" y="5431125"/>
                  <a:ext cx="338872" cy="163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7" h="2921" extrusionOk="0">
                      <a:moveTo>
                        <a:pt x="43" y="0"/>
                      </a:moveTo>
                      <a:cubicBezTo>
                        <a:pt x="13" y="0"/>
                        <a:pt x="0" y="47"/>
                        <a:pt x="33" y="55"/>
                      </a:cubicBezTo>
                      <a:cubicBezTo>
                        <a:pt x="1264" y="367"/>
                        <a:pt x="2219" y="1215"/>
                        <a:pt x="3307" y="1812"/>
                      </a:cubicBezTo>
                      <a:cubicBezTo>
                        <a:pt x="4128" y="2258"/>
                        <a:pt x="5065" y="2722"/>
                        <a:pt x="5975" y="2919"/>
                      </a:cubicBezTo>
                      <a:cubicBezTo>
                        <a:pt x="5980" y="2920"/>
                        <a:pt x="5986" y="2921"/>
                        <a:pt x="5991" y="2921"/>
                      </a:cubicBezTo>
                      <a:cubicBezTo>
                        <a:pt x="6050" y="2921"/>
                        <a:pt x="6067" y="2836"/>
                        <a:pt x="6001" y="2812"/>
                      </a:cubicBezTo>
                      <a:cubicBezTo>
                        <a:pt x="5038" y="2446"/>
                        <a:pt x="4119" y="1911"/>
                        <a:pt x="3191" y="1464"/>
                      </a:cubicBezTo>
                      <a:cubicBezTo>
                        <a:pt x="2138" y="956"/>
                        <a:pt x="1229" y="233"/>
                        <a:pt x="51" y="1"/>
                      </a:cubicBezTo>
                      <a:cubicBezTo>
                        <a:pt x="48" y="1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" name="Google Shape;1499;p6"/>
                <p:cNvSpPr/>
                <p:nvPr/>
              </p:nvSpPr>
              <p:spPr>
                <a:xfrm>
                  <a:off x="8303323" y="5258704"/>
                  <a:ext cx="71550" cy="15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70" extrusionOk="0">
                      <a:moveTo>
                        <a:pt x="1245" y="1"/>
                      </a:moveTo>
                      <a:cubicBezTo>
                        <a:pt x="1243" y="1"/>
                        <a:pt x="1241" y="1"/>
                        <a:pt x="1238" y="2"/>
                      </a:cubicBezTo>
                      <a:cubicBezTo>
                        <a:pt x="846" y="100"/>
                        <a:pt x="426" y="64"/>
                        <a:pt x="43" y="180"/>
                      </a:cubicBezTo>
                      <a:cubicBezTo>
                        <a:pt x="1" y="189"/>
                        <a:pt x="14" y="252"/>
                        <a:pt x="53" y="252"/>
                      </a:cubicBezTo>
                      <a:cubicBezTo>
                        <a:pt x="55" y="252"/>
                        <a:pt x="58" y="252"/>
                        <a:pt x="61" y="252"/>
                      </a:cubicBezTo>
                      <a:cubicBezTo>
                        <a:pt x="444" y="144"/>
                        <a:pt x="908" y="269"/>
                        <a:pt x="1256" y="55"/>
                      </a:cubicBezTo>
                      <a:cubicBezTo>
                        <a:pt x="1280" y="39"/>
                        <a:pt x="1268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" name="Google Shape;1500;p6"/>
                <p:cNvSpPr/>
                <p:nvPr/>
              </p:nvSpPr>
              <p:spPr>
                <a:xfrm>
                  <a:off x="5389390" y="4500764"/>
                  <a:ext cx="3441059" cy="1142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07" h="20455" extrusionOk="0">
                      <a:moveTo>
                        <a:pt x="27261" y="2835"/>
                      </a:moveTo>
                      <a:cubicBezTo>
                        <a:pt x="27662" y="2835"/>
                        <a:pt x="28070" y="2949"/>
                        <a:pt x="28402" y="3125"/>
                      </a:cubicBezTo>
                      <a:cubicBezTo>
                        <a:pt x="28733" y="3295"/>
                        <a:pt x="28973" y="3553"/>
                        <a:pt x="29089" y="3848"/>
                      </a:cubicBezTo>
                      <a:cubicBezTo>
                        <a:pt x="29080" y="3875"/>
                        <a:pt x="29089" y="3892"/>
                        <a:pt x="29107" y="3910"/>
                      </a:cubicBezTo>
                      <a:cubicBezTo>
                        <a:pt x="29196" y="4187"/>
                        <a:pt x="29187" y="4490"/>
                        <a:pt x="29036" y="4802"/>
                      </a:cubicBezTo>
                      <a:cubicBezTo>
                        <a:pt x="28795" y="5320"/>
                        <a:pt x="28251" y="5534"/>
                        <a:pt x="27716" y="5596"/>
                      </a:cubicBezTo>
                      <a:cubicBezTo>
                        <a:pt x="28313" y="5177"/>
                        <a:pt x="28706" y="4294"/>
                        <a:pt x="28179" y="3776"/>
                      </a:cubicBezTo>
                      <a:cubicBezTo>
                        <a:pt x="27680" y="3286"/>
                        <a:pt x="27046" y="3081"/>
                        <a:pt x="26386" y="3063"/>
                      </a:cubicBezTo>
                      <a:cubicBezTo>
                        <a:pt x="26647" y="2903"/>
                        <a:pt x="26951" y="2835"/>
                        <a:pt x="27261" y="2835"/>
                      </a:cubicBezTo>
                      <a:close/>
                      <a:moveTo>
                        <a:pt x="10507" y="4553"/>
                      </a:moveTo>
                      <a:lnTo>
                        <a:pt x="10507" y="4553"/>
                      </a:lnTo>
                      <a:cubicBezTo>
                        <a:pt x="11256" y="4695"/>
                        <a:pt x="12041" y="4945"/>
                        <a:pt x="12300" y="5686"/>
                      </a:cubicBezTo>
                      <a:cubicBezTo>
                        <a:pt x="11997" y="5695"/>
                        <a:pt x="11693" y="5721"/>
                        <a:pt x="11390" y="5775"/>
                      </a:cubicBezTo>
                      <a:cubicBezTo>
                        <a:pt x="11667" y="5248"/>
                        <a:pt x="11006" y="4793"/>
                        <a:pt x="10507" y="4553"/>
                      </a:cubicBezTo>
                      <a:close/>
                      <a:moveTo>
                        <a:pt x="26207" y="3353"/>
                      </a:moveTo>
                      <a:cubicBezTo>
                        <a:pt x="26475" y="3353"/>
                        <a:pt x="26751" y="3381"/>
                        <a:pt x="27038" y="3437"/>
                      </a:cubicBezTo>
                      <a:cubicBezTo>
                        <a:pt x="27849" y="3607"/>
                        <a:pt x="28340" y="4517"/>
                        <a:pt x="27671" y="5204"/>
                      </a:cubicBezTo>
                      <a:cubicBezTo>
                        <a:pt x="27519" y="5365"/>
                        <a:pt x="27308" y="5433"/>
                        <a:pt x="27094" y="5433"/>
                      </a:cubicBezTo>
                      <a:cubicBezTo>
                        <a:pt x="26503" y="5433"/>
                        <a:pt x="25882" y="4919"/>
                        <a:pt x="26360" y="4428"/>
                      </a:cubicBezTo>
                      <a:cubicBezTo>
                        <a:pt x="26384" y="4395"/>
                        <a:pt x="26364" y="4355"/>
                        <a:pt x="26326" y="4355"/>
                      </a:cubicBezTo>
                      <a:cubicBezTo>
                        <a:pt x="26323" y="4355"/>
                        <a:pt x="26319" y="4356"/>
                        <a:pt x="26315" y="4356"/>
                      </a:cubicBezTo>
                      <a:cubicBezTo>
                        <a:pt x="25958" y="4428"/>
                        <a:pt x="25905" y="4704"/>
                        <a:pt x="25967" y="5043"/>
                      </a:cubicBezTo>
                      <a:cubicBezTo>
                        <a:pt x="25976" y="5141"/>
                        <a:pt x="26012" y="5222"/>
                        <a:pt x="26056" y="5302"/>
                      </a:cubicBezTo>
                      <a:cubicBezTo>
                        <a:pt x="25967" y="5295"/>
                        <a:pt x="25875" y="5292"/>
                        <a:pt x="25782" y="5292"/>
                      </a:cubicBezTo>
                      <a:cubicBezTo>
                        <a:pt x="25001" y="5292"/>
                        <a:pt x="24090" y="5536"/>
                        <a:pt x="23692" y="6221"/>
                      </a:cubicBezTo>
                      <a:cubicBezTo>
                        <a:pt x="23451" y="6060"/>
                        <a:pt x="23193" y="5926"/>
                        <a:pt x="22952" y="5828"/>
                      </a:cubicBezTo>
                      <a:cubicBezTo>
                        <a:pt x="22541" y="5659"/>
                        <a:pt x="22131" y="5579"/>
                        <a:pt x="21729" y="5561"/>
                      </a:cubicBezTo>
                      <a:cubicBezTo>
                        <a:pt x="22523" y="4954"/>
                        <a:pt x="23282" y="4321"/>
                        <a:pt x="24183" y="3875"/>
                      </a:cubicBezTo>
                      <a:cubicBezTo>
                        <a:pt x="24860" y="3539"/>
                        <a:pt x="25509" y="3353"/>
                        <a:pt x="26207" y="3353"/>
                      </a:cubicBezTo>
                      <a:close/>
                      <a:moveTo>
                        <a:pt x="9343" y="4523"/>
                      </a:moveTo>
                      <a:cubicBezTo>
                        <a:pt x="10030" y="4523"/>
                        <a:pt x="11436" y="4882"/>
                        <a:pt x="11283" y="5793"/>
                      </a:cubicBezTo>
                      <a:cubicBezTo>
                        <a:pt x="10792" y="5891"/>
                        <a:pt x="10302" y="6042"/>
                        <a:pt x="9847" y="6239"/>
                      </a:cubicBezTo>
                      <a:cubicBezTo>
                        <a:pt x="10025" y="6025"/>
                        <a:pt x="10114" y="5757"/>
                        <a:pt x="10061" y="5463"/>
                      </a:cubicBezTo>
                      <a:cubicBezTo>
                        <a:pt x="9944" y="4879"/>
                        <a:pt x="9258" y="4706"/>
                        <a:pt x="8614" y="4706"/>
                      </a:cubicBezTo>
                      <a:cubicBezTo>
                        <a:pt x="8371" y="4706"/>
                        <a:pt x="8135" y="4730"/>
                        <a:pt x="7938" y="4767"/>
                      </a:cubicBezTo>
                      <a:cubicBezTo>
                        <a:pt x="8348" y="4597"/>
                        <a:pt x="8830" y="4553"/>
                        <a:pt x="9249" y="4526"/>
                      </a:cubicBezTo>
                      <a:cubicBezTo>
                        <a:pt x="9278" y="4524"/>
                        <a:pt x="9310" y="4523"/>
                        <a:pt x="9343" y="4523"/>
                      </a:cubicBezTo>
                      <a:close/>
                      <a:moveTo>
                        <a:pt x="33684" y="5177"/>
                      </a:moveTo>
                      <a:lnTo>
                        <a:pt x="33684" y="5177"/>
                      </a:lnTo>
                      <a:cubicBezTo>
                        <a:pt x="34201" y="5257"/>
                        <a:pt x="34531" y="5712"/>
                        <a:pt x="34272" y="6230"/>
                      </a:cubicBezTo>
                      <a:cubicBezTo>
                        <a:pt x="34272" y="6239"/>
                        <a:pt x="34272" y="6239"/>
                        <a:pt x="34272" y="6248"/>
                      </a:cubicBezTo>
                      <a:cubicBezTo>
                        <a:pt x="34032" y="6239"/>
                        <a:pt x="33782" y="6239"/>
                        <a:pt x="33532" y="6239"/>
                      </a:cubicBezTo>
                      <a:lnTo>
                        <a:pt x="33255" y="6239"/>
                      </a:lnTo>
                      <a:cubicBezTo>
                        <a:pt x="33594" y="5935"/>
                        <a:pt x="33764" y="5570"/>
                        <a:pt x="33684" y="5177"/>
                      </a:cubicBezTo>
                      <a:close/>
                      <a:moveTo>
                        <a:pt x="30196" y="4231"/>
                      </a:moveTo>
                      <a:lnTo>
                        <a:pt x="30196" y="4231"/>
                      </a:lnTo>
                      <a:cubicBezTo>
                        <a:pt x="31043" y="4356"/>
                        <a:pt x="32105" y="4749"/>
                        <a:pt x="31560" y="5730"/>
                      </a:cubicBezTo>
                      <a:cubicBezTo>
                        <a:pt x="31355" y="6096"/>
                        <a:pt x="30865" y="6283"/>
                        <a:pt x="30419" y="6435"/>
                      </a:cubicBezTo>
                      <a:cubicBezTo>
                        <a:pt x="30767" y="6194"/>
                        <a:pt x="31025" y="5846"/>
                        <a:pt x="31025" y="5471"/>
                      </a:cubicBezTo>
                      <a:cubicBezTo>
                        <a:pt x="31016" y="4838"/>
                        <a:pt x="30677" y="4437"/>
                        <a:pt x="30196" y="4231"/>
                      </a:cubicBezTo>
                      <a:close/>
                      <a:moveTo>
                        <a:pt x="32162" y="4395"/>
                      </a:moveTo>
                      <a:cubicBezTo>
                        <a:pt x="32560" y="4395"/>
                        <a:pt x="32986" y="4515"/>
                        <a:pt x="33202" y="4704"/>
                      </a:cubicBezTo>
                      <a:cubicBezTo>
                        <a:pt x="33755" y="5177"/>
                        <a:pt x="33505" y="5793"/>
                        <a:pt x="33104" y="6239"/>
                      </a:cubicBezTo>
                      <a:cubicBezTo>
                        <a:pt x="32337" y="6257"/>
                        <a:pt x="31587" y="6328"/>
                        <a:pt x="30838" y="6444"/>
                      </a:cubicBezTo>
                      <a:cubicBezTo>
                        <a:pt x="31346" y="6230"/>
                        <a:pt x="31775" y="5882"/>
                        <a:pt x="31864" y="5266"/>
                      </a:cubicBezTo>
                      <a:cubicBezTo>
                        <a:pt x="31899" y="4981"/>
                        <a:pt x="31712" y="4740"/>
                        <a:pt x="31489" y="4562"/>
                      </a:cubicBezTo>
                      <a:cubicBezTo>
                        <a:pt x="31658" y="4446"/>
                        <a:pt x="31904" y="4395"/>
                        <a:pt x="32162" y="4395"/>
                      </a:cubicBezTo>
                      <a:close/>
                      <a:moveTo>
                        <a:pt x="16412" y="5486"/>
                      </a:moveTo>
                      <a:cubicBezTo>
                        <a:pt x="16724" y="5486"/>
                        <a:pt x="17039" y="5513"/>
                        <a:pt x="17367" y="5579"/>
                      </a:cubicBezTo>
                      <a:cubicBezTo>
                        <a:pt x="17688" y="5641"/>
                        <a:pt x="18000" y="5730"/>
                        <a:pt x="18304" y="5837"/>
                      </a:cubicBezTo>
                      <a:cubicBezTo>
                        <a:pt x="18661" y="5962"/>
                        <a:pt x="18973" y="6141"/>
                        <a:pt x="19169" y="6471"/>
                      </a:cubicBezTo>
                      <a:lnTo>
                        <a:pt x="19178" y="6471"/>
                      </a:lnTo>
                      <a:cubicBezTo>
                        <a:pt x="19133" y="6515"/>
                        <a:pt x="19089" y="6551"/>
                        <a:pt x="19044" y="6596"/>
                      </a:cubicBezTo>
                      <a:cubicBezTo>
                        <a:pt x="18796" y="6570"/>
                        <a:pt x="18547" y="6556"/>
                        <a:pt x="18297" y="6556"/>
                      </a:cubicBezTo>
                      <a:cubicBezTo>
                        <a:pt x="18027" y="6556"/>
                        <a:pt x="17756" y="6572"/>
                        <a:pt x="17483" y="6604"/>
                      </a:cubicBezTo>
                      <a:cubicBezTo>
                        <a:pt x="17465" y="6364"/>
                        <a:pt x="17233" y="6167"/>
                        <a:pt x="17046" y="6034"/>
                      </a:cubicBezTo>
                      <a:cubicBezTo>
                        <a:pt x="16716" y="5810"/>
                        <a:pt x="16297" y="5659"/>
                        <a:pt x="15886" y="5632"/>
                      </a:cubicBezTo>
                      <a:cubicBezTo>
                        <a:pt x="15743" y="5596"/>
                        <a:pt x="15592" y="5579"/>
                        <a:pt x="15431" y="5561"/>
                      </a:cubicBezTo>
                      <a:cubicBezTo>
                        <a:pt x="15763" y="5515"/>
                        <a:pt x="16086" y="5486"/>
                        <a:pt x="16412" y="5486"/>
                      </a:cubicBezTo>
                      <a:close/>
                      <a:moveTo>
                        <a:pt x="16644" y="5962"/>
                      </a:moveTo>
                      <a:lnTo>
                        <a:pt x="16644" y="5962"/>
                      </a:lnTo>
                      <a:cubicBezTo>
                        <a:pt x="16698" y="5989"/>
                        <a:pt x="16743" y="6016"/>
                        <a:pt x="16796" y="6042"/>
                      </a:cubicBezTo>
                      <a:cubicBezTo>
                        <a:pt x="17046" y="6194"/>
                        <a:pt x="17189" y="6390"/>
                        <a:pt x="17322" y="6631"/>
                      </a:cubicBezTo>
                      <a:cubicBezTo>
                        <a:pt x="17233" y="6640"/>
                        <a:pt x="17153" y="6649"/>
                        <a:pt x="17064" y="6667"/>
                      </a:cubicBezTo>
                      <a:cubicBezTo>
                        <a:pt x="17064" y="6667"/>
                        <a:pt x="17064" y="6667"/>
                        <a:pt x="17064" y="6658"/>
                      </a:cubicBezTo>
                      <a:cubicBezTo>
                        <a:pt x="17010" y="6355"/>
                        <a:pt x="16859" y="6132"/>
                        <a:pt x="16644" y="5962"/>
                      </a:cubicBezTo>
                      <a:close/>
                      <a:moveTo>
                        <a:pt x="8496" y="4969"/>
                      </a:moveTo>
                      <a:cubicBezTo>
                        <a:pt x="8662" y="4969"/>
                        <a:pt x="8833" y="4985"/>
                        <a:pt x="9008" y="5017"/>
                      </a:cubicBezTo>
                      <a:cubicBezTo>
                        <a:pt x="9383" y="5088"/>
                        <a:pt x="10302" y="5347"/>
                        <a:pt x="9686" y="6042"/>
                      </a:cubicBezTo>
                      <a:cubicBezTo>
                        <a:pt x="9543" y="6158"/>
                        <a:pt x="9383" y="6248"/>
                        <a:pt x="9213" y="6319"/>
                      </a:cubicBezTo>
                      <a:cubicBezTo>
                        <a:pt x="9115" y="6337"/>
                        <a:pt x="9017" y="6355"/>
                        <a:pt x="8919" y="6372"/>
                      </a:cubicBezTo>
                      <a:cubicBezTo>
                        <a:pt x="8873" y="6380"/>
                        <a:pt x="8830" y="6383"/>
                        <a:pt x="8792" y="6383"/>
                      </a:cubicBezTo>
                      <a:cubicBezTo>
                        <a:pt x="8494" y="6383"/>
                        <a:pt x="8455" y="6165"/>
                        <a:pt x="8669" y="5730"/>
                      </a:cubicBezTo>
                      <a:cubicBezTo>
                        <a:pt x="8702" y="5705"/>
                        <a:pt x="8689" y="5649"/>
                        <a:pt x="8643" y="5649"/>
                      </a:cubicBezTo>
                      <a:cubicBezTo>
                        <a:pt x="8640" y="5649"/>
                        <a:pt x="8637" y="5649"/>
                        <a:pt x="8633" y="5650"/>
                      </a:cubicBezTo>
                      <a:cubicBezTo>
                        <a:pt x="7964" y="5864"/>
                        <a:pt x="8009" y="6524"/>
                        <a:pt x="8714" y="6640"/>
                      </a:cubicBezTo>
                      <a:cubicBezTo>
                        <a:pt x="8776" y="6651"/>
                        <a:pt x="8839" y="6655"/>
                        <a:pt x="8902" y="6655"/>
                      </a:cubicBezTo>
                      <a:cubicBezTo>
                        <a:pt x="8946" y="6655"/>
                        <a:pt x="8990" y="6653"/>
                        <a:pt x="9035" y="6649"/>
                      </a:cubicBezTo>
                      <a:lnTo>
                        <a:pt x="9035" y="6649"/>
                      </a:lnTo>
                      <a:cubicBezTo>
                        <a:pt x="8812" y="6783"/>
                        <a:pt x="8589" y="6926"/>
                        <a:pt x="8393" y="7086"/>
                      </a:cubicBezTo>
                      <a:cubicBezTo>
                        <a:pt x="7429" y="6765"/>
                        <a:pt x="6448" y="6524"/>
                        <a:pt x="5431" y="6417"/>
                      </a:cubicBezTo>
                      <a:cubicBezTo>
                        <a:pt x="5261" y="6390"/>
                        <a:pt x="5101" y="6381"/>
                        <a:pt x="4931" y="6364"/>
                      </a:cubicBezTo>
                      <a:cubicBezTo>
                        <a:pt x="5582" y="6239"/>
                        <a:pt x="6180" y="5962"/>
                        <a:pt x="6751" y="5570"/>
                      </a:cubicBezTo>
                      <a:cubicBezTo>
                        <a:pt x="7301" y="5189"/>
                        <a:pt x="7868" y="4969"/>
                        <a:pt x="8496" y="4969"/>
                      </a:cubicBezTo>
                      <a:close/>
                      <a:moveTo>
                        <a:pt x="14471" y="5668"/>
                      </a:moveTo>
                      <a:cubicBezTo>
                        <a:pt x="15472" y="5668"/>
                        <a:pt x="16516" y="5848"/>
                        <a:pt x="16894" y="6703"/>
                      </a:cubicBezTo>
                      <a:cubicBezTo>
                        <a:pt x="16421" y="6792"/>
                        <a:pt x="15958" y="6926"/>
                        <a:pt x="15512" y="7104"/>
                      </a:cubicBezTo>
                      <a:cubicBezTo>
                        <a:pt x="15752" y="5998"/>
                        <a:pt x="14040" y="5828"/>
                        <a:pt x="13237" y="5730"/>
                      </a:cubicBezTo>
                      <a:cubicBezTo>
                        <a:pt x="13599" y="5703"/>
                        <a:pt x="14031" y="5668"/>
                        <a:pt x="14471" y="5668"/>
                      </a:cubicBezTo>
                      <a:close/>
                      <a:moveTo>
                        <a:pt x="29366" y="4151"/>
                      </a:moveTo>
                      <a:cubicBezTo>
                        <a:pt x="30062" y="4231"/>
                        <a:pt x="31007" y="4695"/>
                        <a:pt x="30775" y="5561"/>
                      </a:cubicBezTo>
                      <a:cubicBezTo>
                        <a:pt x="30659" y="5998"/>
                        <a:pt x="30204" y="6444"/>
                        <a:pt x="29758" y="6640"/>
                      </a:cubicBezTo>
                      <a:cubicBezTo>
                        <a:pt x="28465" y="6917"/>
                        <a:pt x="27198" y="7327"/>
                        <a:pt x="25949" y="7836"/>
                      </a:cubicBezTo>
                      <a:cubicBezTo>
                        <a:pt x="25637" y="7969"/>
                        <a:pt x="25307" y="8059"/>
                        <a:pt x="24968" y="8139"/>
                      </a:cubicBezTo>
                      <a:cubicBezTo>
                        <a:pt x="24932" y="7381"/>
                        <a:pt x="24406" y="6738"/>
                        <a:pt x="23781" y="6283"/>
                      </a:cubicBezTo>
                      <a:cubicBezTo>
                        <a:pt x="24236" y="5659"/>
                        <a:pt x="25227" y="5525"/>
                        <a:pt x="25931" y="5525"/>
                      </a:cubicBezTo>
                      <a:cubicBezTo>
                        <a:pt x="26814" y="5525"/>
                        <a:pt x="27350" y="6890"/>
                        <a:pt x="26395" y="7282"/>
                      </a:cubicBezTo>
                      <a:cubicBezTo>
                        <a:pt x="26318" y="7314"/>
                        <a:pt x="26226" y="7330"/>
                        <a:pt x="26129" y="7330"/>
                      </a:cubicBezTo>
                      <a:cubicBezTo>
                        <a:pt x="25688" y="7330"/>
                        <a:pt x="25167" y="7015"/>
                        <a:pt x="25708" y="6569"/>
                      </a:cubicBezTo>
                      <a:cubicBezTo>
                        <a:pt x="25733" y="6544"/>
                        <a:pt x="25705" y="6505"/>
                        <a:pt x="25680" y="6505"/>
                      </a:cubicBezTo>
                      <a:cubicBezTo>
                        <a:pt x="25677" y="6505"/>
                        <a:pt x="25675" y="6506"/>
                        <a:pt x="25673" y="6506"/>
                      </a:cubicBezTo>
                      <a:cubicBezTo>
                        <a:pt x="25137" y="6649"/>
                        <a:pt x="25039" y="7184"/>
                        <a:pt x="25494" y="7505"/>
                      </a:cubicBezTo>
                      <a:cubicBezTo>
                        <a:pt x="25650" y="7614"/>
                        <a:pt x="25819" y="7660"/>
                        <a:pt x="25988" y="7660"/>
                      </a:cubicBezTo>
                      <a:cubicBezTo>
                        <a:pt x="26489" y="7660"/>
                        <a:pt x="26994" y="7254"/>
                        <a:pt x="27180" y="6827"/>
                      </a:cubicBezTo>
                      <a:cubicBezTo>
                        <a:pt x="27323" y="6506"/>
                        <a:pt x="27198" y="6132"/>
                        <a:pt x="26966" y="5828"/>
                      </a:cubicBezTo>
                      <a:lnTo>
                        <a:pt x="26966" y="5828"/>
                      </a:lnTo>
                      <a:cubicBezTo>
                        <a:pt x="26991" y="5831"/>
                        <a:pt x="27017" y="5832"/>
                        <a:pt x="27042" y="5832"/>
                      </a:cubicBezTo>
                      <a:cubicBezTo>
                        <a:pt x="27215" y="5832"/>
                        <a:pt x="27392" y="5780"/>
                        <a:pt x="27555" y="5695"/>
                      </a:cubicBezTo>
                      <a:cubicBezTo>
                        <a:pt x="27646" y="5702"/>
                        <a:pt x="27738" y="5707"/>
                        <a:pt x="27830" y="5707"/>
                      </a:cubicBezTo>
                      <a:cubicBezTo>
                        <a:pt x="28280" y="5707"/>
                        <a:pt x="28729" y="5599"/>
                        <a:pt x="29018" y="5222"/>
                      </a:cubicBezTo>
                      <a:cubicBezTo>
                        <a:pt x="29277" y="4865"/>
                        <a:pt x="29411" y="4508"/>
                        <a:pt x="29366" y="4151"/>
                      </a:cubicBezTo>
                      <a:close/>
                      <a:moveTo>
                        <a:pt x="12529" y="5898"/>
                      </a:moveTo>
                      <a:cubicBezTo>
                        <a:pt x="13253" y="5898"/>
                        <a:pt x="15593" y="6087"/>
                        <a:pt x="15253" y="7158"/>
                      </a:cubicBezTo>
                      <a:cubicBezTo>
                        <a:pt x="15244" y="7175"/>
                        <a:pt x="15244" y="7193"/>
                        <a:pt x="15253" y="7211"/>
                      </a:cubicBezTo>
                      <a:cubicBezTo>
                        <a:pt x="15048" y="7300"/>
                        <a:pt x="14842" y="7389"/>
                        <a:pt x="14655" y="7497"/>
                      </a:cubicBezTo>
                      <a:cubicBezTo>
                        <a:pt x="14477" y="7443"/>
                        <a:pt x="14289" y="7407"/>
                        <a:pt x="14147" y="7274"/>
                      </a:cubicBezTo>
                      <a:cubicBezTo>
                        <a:pt x="14013" y="7158"/>
                        <a:pt x="13959" y="6935"/>
                        <a:pt x="14111" y="6801"/>
                      </a:cubicBezTo>
                      <a:cubicBezTo>
                        <a:pt x="14133" y="6778"/>
                        <a:pt x="14112" y="6743"/>
                        <a:pt x="14083" y="6743"/>
                      </a:cubicBezTo>
                      <a:cubicBezTo>
                        <a:pt x="14078" y="6743"/>
                        <a:pt x="14072" y="6744"/>
                        <a:pt x="14066" y="6747"/>
                      </a:cubicBezTo>
                      <a:cubicBezTo>
                        <a:pt x="13852" y="6845"/>
                        <a:pt x="13799" y="7122"/>
                        <a:pt x="13915" y="7318"/>
                      </a:cubicBezTo>
                      <a:cubicBezTo>
                        <a:pt x="13995" y="7443"/>
                        <a:pt x="14129" y="7532"/>
                        <a:pt x="14271" y="7577"/>
                      </a:cubicBezTo>
                      <a:cubicBezTo>
                        <a:pt x="13683" y="7693"/>
                        <a:pt x="13040" y="7853"/>
                        <a:pt x="12603" y="8175"/>
                      </a:cubicBezTo>
                      <a:cubicBezTo>
                        <a:pt x="11765" y="7952"/>
                        <a:pt x="10989" y="7827"/>
                        <a:pt x="10132" y="7737"/>
                      </a:cubicBezTo>
                      <a:cubicBezTo>
                        <a:pt x="9579" y="7505"/>
                        <a:pt x="9133" y="7327"/>
                        <a:pt x="8562" y="7140"/>
                      </a:cubicBezTo>
                      <a:cubicBezTo>
                        <a:pt x="9757" y="6381"/>
                        <a:pt x="11024" y="5953"/>
                        <a:pt x="12434" y="5900"/>
                      </a:cubicBezTo>
                      <a:cubicBezTo>
                        <a:pt x="12461" y="5899"/>
                        <a:pt x="12493" y="5898"/>
                        <a:pt x="12529" y="5898"/>
                      </a:cubicBezTo>
                      <a:close/>
                      <a:moveTo>
                        <a:pt x="21506" y="5812"/>
                      </a:moveTo>
                      <a:cubicBezTo>
                        <a:pt x="22955" y="5812"/>
                        <a:pt x="24385" y="6634"/>
                        <a:pt x="24879" y="8166"/>
                      </a:cubicBezTo>
                      <a:cubicBezTo>
                        <a:pt x="24531" y="8237"/>
                        <a:pt x="24174" y="8299"/>
                        <a:pt x="23817" y="8362"/>
                      </a:cubicBezTo>
                      <a:cubicBezTo>
                        <a:pt x="23781" y="7443"/>
                        <a:pt x="23193" y="6711"/>
                        <a:pt x="22336" y="6390"/>
                      </a:cubicBezTo>
                      <a:cubicBezTo>
                        <a:pt x="21923" y="6236"/>
                        <a:pt x="21368" y="6137"/>
                        <a:pt x="20810" y="6137"/>
                      </a:cubicBezTo>
                      <a:cubicBezTo>
                        <a:pt x="20403" y="6137"/>
                        <a:pt x="19996" y="6190"/>
                        <a:pt x="19642" y="6310"/>
                      </a:cubicBezTo>
                      <a:cubicBezTo>
                        <a:pt x="20213" y="5975"/>
                        <a:pt x="20861" y="5812"/>
                        <a:pt x="21506" y="5812"/>
                      </a:cubicBezTo>
                      <a:close/>
                      <a:moveTo>
                        <a:pt x="20861" y="6341"/>
                      </a:moveTo>
                      <a:cubicBezTo>
                        <a:pt x="21149" y="6341"/>
                        <a:pt x="21468" y="6370"/>
                        <a:pt x="21810" y="6444"/>
                      </a:cubicBezTo>
                      <a:cubicBezTo>
                        <a:pt x="22925" y="6685"/>
                        <a:pt x="23335" y="7452"/>
                        <a:pt x="23719" y="8371"/>
                      </a:cubicBezTo>
                      <a:cubicBezTo>
                        <a:pt x="23442" y="8415"/>
                        <a:pt x="23175" y="8460"/>
                        <a:pt x="22907" y="8514"/>
                      </a:cubicBezTo>
                      <a:cubicBezTo>
                        <a:pt x="22755" y="8540"/>
                        <a:pt x="22604" y="8558"/>
                        <a:pt x="22452" y="8585"/>
                      </a:cubicBezTo>
                      <a:cubicBezTo>
                        <a:pt x="22452" y="8255"/>
                        <a:pt x="22113" y="7853"/>
                        <a:pt x="21828" y="7630"/>
                      </a:cubicBezTo>
                      <a:cubicBezTo>
                        <a:pt x="21230" y="7149"/>
                        <a:pt x="20605" y="6935"/>
                        <a:pt x="19874" y="6747"/>
                      </a:cubicBezTo>
                      <a:cubicBezTo>
                        <a:pt x="19669" y="6694"/>
                        <a:pt x="19553" y="6658"/>
                        <a:pt x="19339" y="6631"/>
                      </a:cubicBezTo>
                      <a:cubicBezTo>
                        <a:pt x="19339" y="6631"/>
                        <a:pt x="19939" y="6341"/>
                        <a:pt x="20861" y="6341"/>
                      </a:cubicBezTo>
                      <a:close/>
                      <a:moveTo>
                        <a:pt x="18396" y="6776"/>
                      </a:moveTo>
                      <a:cubicBezTo>
                        <a:pt x="18718" y="6776"/>
                        <a:pt x="19036" y="6798"/>
                        <a:pt x="19348" y="6845"/>
                      </a:cubicBezTo>
                      <a:cubicBezTo>
                        <a:pt x="19954" y="6935"/>
                        <a:pt x="20659" y="7140"/>
                        <a:pt x="21203" y="7425"/>
                      </a:cubicBezTo>
                      <a:cubicBezTo>
                        <a:pt x="21542" y="7604"/>
                        <a:pt x="22283" y="8183"/>
                        <a:pt x="22345" y="8603"/>
                      </a:cubicBezTo>
                      <a:cubicBezTo>
                        <a:pt x="21712" y="8710"/>
                        <a:pt x="21078" y="8799"/>
                        <a:pt x="20436" y="8879"/>
                      </a:cubicBezTo>
                      <a:cubicBezTo>
                        <a:pt x="20146" y="8448"/>
                        <a:pt x="19510" y="8120"/>
                        <a:pt x="19009" y="8120"/>
                      </a:cubicBezTo>
                      <a:cubicBezTo>
                        <a:pt x="18941" y="8120"/>
                        <a:pt x="18875" y="8126"/>
                        <a:pt x="18812" y="8139"/>
                      </a:cubicBezTo>
                      <a:cubicBezTo>
                        <a:pt x="18464" y="7916"/>
                        <a:pt x="18072" y="7773"/>
                        <a:pt x="17661" y="7755"/>
                      </a:cubicBezTo>
                      <a:cubicBezTo>
                        <a:pt x="17099" y="7532"/>
                        <a:pt x="16466" y="7434"/>
                        <a:pt x="15958" y="7425"/>
                      </a:cubicBezTo>
                      <a:cubicBezTo>
                        <a:pt x="15672" y="7425"/>
                        <a:pt x="15351" y="7434"/>
                        <a:pt x="15030" y="7461"/>
                      </a:cubicBezTo>
                      <a:cubicBezTo>
                        <a:pt x="16079" y="7051"/>
                        <a:pt x="17259" y="6776"/>
                        <a:pt x="18396" y="6776"/>
                      </a:cubicBezTo>
                      <a:close/>
                      <a:moveTo>
                        <a:pt x="15507" y="7609"/>
                      </a:moveTo>
                      <a:cubicBezTo>
                        <a:pt x="15664" y="7609"/>
                        <a:pt x="15815" y="7614"/>
                        <a:pt x="15958" y="7621"/>
                      </a:cubicBezTo>
                      <a:cubicBezTo>
                        <a:pt x="16734" y="7666"/>
                        <a:pt x="17412" y="7862"/>
                        <a:pt x="18081" y="8273"/>
                      </a:cubicBezTo>
                      <a:cubicBezTo>
                        <a:pt x="18652" y="8630"/>
                        <a:pt x="19053" y="9584"/>
                        <a:pt x="18339" y="10066"/>
                      </a:cubicBezTo>
                      <a:cubicBezTo>
                        <a:pt x="18240" y="10131"/>
                        <a:pt x="18095" y="10160"/>
                        <a:pt x="17934" y="10160"/>
                      </a:cubicBezTo>
                      <a:cubicBezTo>
                        <a:pt x="17302" y="10160"/>
                        <a:pt x="16411" y="9714"/>
                        <a:pt x="16930" y="9245"/>
                      </a:cubicBezTo>
                      <a:cubicBezTo>
                        <a:pt x="16963" y="9212"/>
                        <a:pt x="16935" y="9164"/>
                        <a:pt x="16895" y="9164"/>
                      </a:cubicBezTo>
                      <a:cubicBezTo>
                        <a:pt x="16892" y="9164"/>
                        <a:pt x="16889" y="9164"/>
                        <a:pt x="16885" y="9165"/>
                      </a:cubicBezTo>
                      <a:cubicBezTo>
                        <a:pt x="16627" y="9218"/>
                        <a:pt x="16484" y="9441"/>
                        <a:pt x="16564" y="9709"/>
                      </a:cubicBezTo>
                      <a:cubicBezTo>
                        <a:pt x="16582" y="9780"/>
                        <a:pt x="16609" y="9834"/>
                        <a:pt x="16636" y="9887"/>
                      </a:cubicBezTo>
                      <a:cubicBezTo>
                        <a:pt x="16065" y="9557"/>
                        <a:pt x="15476" y="9245"/>
                        <a:pt x="14860" y="8986"/>
                      </a:cubicBezTo>
                      <a:cubicBezTo>
                        <a:pt x="14173" y="8683"/>
                        <a:pt x="13469" y="8433"/>
                        <a:pt x="12755" y="8237"/>
                      </a:cubicBezTo>
                      <a:cubicBezTo>
                        <a:pt x="13501" y="7758"/>
                        <a:pt x="14597" y="7609"/>
                        <a:pt x="15507" y="7609"/>
                      </a:cubicBezTo>
                      <a:close/>
                      <a:moveTo>
                        <a:pt x="17858" y="7844"/>
                      </a:moveTo>
                      <a:lnTo>
                        <a:pt x="17858" y="7844"/>
                      </a:lnTo>
                      <a:cubicBezTo>
                        <a:pt x="18625" y="8005"/>
                        <a:pt x="19348" y="8603"/>
                        <a:pt x="19562" y="9334"/>
                      </a:cubicBezTo>
                      <a:cubicBezTo>
                        <a:pt x="19713" y="9878"/>
                        <a:pt x="19026" y="10182"/>
                        <a:pt x="18554" y="10262"/>
                      </a:cubicBezTo>
                      <a:cubicBezTo>
                        <a:pt x="18910" y="9959"/>
                        <a:pt x="19080" y="9441"/>
                        <a:pt x="18910" y="8942"/>
                      </a:cubicBezTo>
                      <a:cubicBezTo>
                        <a:pt x="18750" y="8433"/>
                        <a:pt x="18339" y="8085"/>
                        <a:pt x="17858" y="7844"/>
                      </a:cubicBezTo>
                      <a:close/>
                      <a:moveTo>
                        <a:pt x="18866" y="8175"/>
                      </a:moveTo>
                      <a:cubicBezTo>
                        <a:pt x="19490" y="8175"/>
                        <a:pt x="20516" y="8826"/>
                        <a:pt x="20427" y="9459"/>
                      </a:cubicBezTo>
                      <a:cubicBezTo>
                        <a:pt x="20373" y="9861"/>
                        <a:pt x="19642" y="10146"/>
                        <a:pt x="19187" y="10271"/>
                      </a:cubicBezTo>
                      <a:cubicBezTo>
                        <a:pt x="19472" y="10093"/>
                        <a:pt x="19687" y="9870"/>
                        <a:pt x="19749" y="9620"/>
                      </a:cubicBezTo>
                      <a:cubicBezTo>
                        <a:pt x="19892" y="9111"/>
                        <a:pt x="19321" y="8514"/>
                        <a:pt x="18964" y="8237"/>
                      </a:cubicBezTo>
                      <a:cubicBezTo>
                        <a:pt x="18928" y="8219"/>
                        <a:pt x="18902" y="8192"/>
                        <a:pt x="18866" y="8175"/>
                      </a:cubicBezTo>
                      <a:close/>
                      <a:moveTo>
                        <a:pt x="58663" y="10762"/>
                      </a:moveTo>
                      <a:lnTo>
                        <a:pt x="58663" y="10762"/>
                      </a:lnTo>
                      <a:cubicBezTo>
                        <a:pt x="58993" y="10797"/>
                        <a:pt x="59314" y="10878"/>
                        <a:pt x="59617" y="11056"/>
                      </a:cubicBezTo>
                      <a:cubicBezTo>
                        <a:pt x="60304" y="11466"/>
                        <a:pt x="59938" y="12162"/>
                        <a:pt x="59421" y="12510"/>
                      </a:cubicBezTo>
                      <a:cubicBezTo>
                        <a:pt x="59555" y="12207"/>
                        <a:pt x="59546" y="11832"/>
                        <a:pt x="59448" y="11547"/>
                      </a:cubicBezTo>
                      <a:cubicBezTo>
                        <a:pt x="59305" y="11145"/>
                        <a:pt x="59011" y="10904"/>
                        <a:pt x="58663" y="10762"/>
                      </a:cubicBezTo>
                      <a:close/>
                      <a:moveTo>
                        <a:pt x="57824" y="10708"/>
                      </a:moveTo>
                      <a:cubicBezTo>
                        <a:pt x="58110" y="10726"/>
                        <a:pt x="58386" y="10806"/>
                        <a:pt x="58654" y="10949"/>
                      </a:cubicBezTo>
                      <a:cubicBezTo>
                        <a:pt x="59135" y="11208"/>
                        <a:pt x="59394" y="11689"/>
                        <a:pt x="59287" y="12225"/>
                      </a:cubicBezTo>
                      <a:cubicBezTo>
                        <a:pt x="59207" y="12595"/>
                        <a:pt x="58785" y="12914"/>
                        <a:pt x="58382" y="12914"/>
                      </a:cubicBezTo>
                      <a:cubicBezTo>
                        <a:pt x="58338" y="12914"/>
                        <a:pt x="58295" y="12911"/>
                        <a:pt x="58252" y="12903"/>
                      </a:cubicBezTo>
                      <a:cubicBezTo>
                        <a:pt x="58573" y="12555"/>
                        <a:pt x="58788" y="12082"/>
                        <a:pt x="58814" y="11698"/>
                      </a:cubicBezTo>
                      <a:cubicBezTo>
                        <a:pt x="58850" y="11118"/>
                        <a:pt x="58386" y="10833"/>
                        <a:pt x="57824" y="10708"/>
                      </a:cubicBezTo>
                      <a:close/>
                      <a:moveTo>
                        <a:pt x="38376" y="12929"/>
                      </a:moveTo>
                      <a:lnTo>
                        <a:pt x="38376" y="12929"/>
                      </a:lnTo>
                      <a:cubicBezTo>
                        <a:pt x="38430" y="12947"/>
                        <a:pt x="38483" y="12956"/>
                        <a:pt x="38528" y="12974"/>
                      </a:cubicBezTo>
                      <a:cubicBezTo>
                        <a:pt x="38483" y="12965"/>
                        <a:pt x="38439" y="12947"/>
                        <a:pt x="38394" y="12938"/>
                      </a:cubicBezTo>
                      <a:cubicBezTo>
                        <a:pt x="38385" y="12938"/>
                        <a:pt x="38385" y="12938"/>
                        <a:pt x="38376" y="12929"/>
                      </a:cubicBezTo>
                      <a:close/>
                      <a:moveTo>
                        <a:pt x="57076" y="10882"/>
                      </a:moveTo>
                      <a:cubicBezTo>
                        <a:pt x="57268" y="10882"/>
                        <a:pt x="57467" y="10903"/>
                        <a:pt x="57672" y="10949"/>
                      </a:cubicBezTo>
                      <a:cubicBezTo>
                        <a:pt x="58199" y="11065"/>
                        <a:pt x="58520" y="11475"/>
                        <a:pt x="58395" y="11966"/>
                      </a:cubicBezTo>
                      <a:cubicBezTo>
                        <a:pt x="58270" y="12466"/>
                        <a:pt x="58020" y="12751"/>
                        <a:pt x="57797" y="12840"/>
                      </a:cubicBezTo>
                      <a:cubicBezTo>
                        <a:pt x="57595" y="12919"/>
                        <a:pt x="57395" y="12959"/>
                        <a:pt x="57220" y="12959"/>
                      </a:cubicBezTo>
                      <a:cubicBezTo>
                        <a:pt x="56761" y="12959"/>
                        <a:pt x="56478" y="12684"/>
                        <a:pt x="56807" y="12109"/>
                      </a:cubicBezTo>
                      <a:cubicBezTo>
                        <a:pt x="56828" y="12073"/>
                        <a:pt x="56805" y="12038"/>
                        <a:pt x="56772" y="12038"/>
                      </a:cubicBezTo>
                      <a:cubicBezTo>
                        <a:pt x="56763" y="12038"/>
                        <a:pt x="56754" y="12041"/>
                        <a:pt x="56745" y="12046"/>
                      </a:cubicBezTo>
                      <a:cubicBezTo>
                        <a:pt x="56343" y="12269"/>
                        <a:pt x="56281" y="12608"/>
                        <a:pt x="56504" y="12921"/>
                      </a:cubicBezTo>
                      <a:cubicBezTo>
                        <a:pt x="56105" y="12959"/>
                        <a:pt x="55715" y="12974"/>
                        <a:pt x="55327" y="12974"/>
                      </a:cubicBezTo>
                      <a:cubicBezTo>
                        <a:pt x="54553" y="12974"/>
                        <a:pt x="53792" y="12915"/>
                        <a:pt x="53007" y="12867"/>
                      </a:cubicBezTo>
                      <a:cubicBezTo>
                        <a:pt x="53774" y="12617"/>
                        <a:pt x="54488" y="12055"/>
                        <a:pt x="55130" y="11600"/>
                      </a:cubicBezTo>
                      <a:cubicBezTo>
                        <a:pt x="55733" y="11172"/>
                        <a:pt x="56365" y="10882"/>
                        <a:pt x="57076" y="10882"/>
                      </a:cubicBezTo>
                      <a:close/>
                      <a:moveTo>
                        <a:pt x="34344" y="11324"/>
                      </a:moveTo>
                      <a:cubicBezTo>
                        <a:pt x="34460" y="11324"/>
                        <a:pt x="34576" y="11333"/>
                        <a:pt x="34683" y="11350"/>
                      </a:cubicBezTo>
                      <a:cubicBezTo>
                        <a:pt x="33916" y="11386"/>
                        <a:pt x="33024" y="11573"/>
                        <a:pt x="32711" y="12109"/>
                      </a:cubicBezTo>
                      <a:cubicBezTo>
                        <a:pt x="32685" y="12148"/>
                        <a:pt x="32721" y="12192"/>
                        <a:pt x="32760" y="12192"/>
                      </a:cubicBezTo>
                      <a:cubicBezTo>
                        <a:pt x="32774" y="12192"/>
                        <a:pt x="32788" y="12186"/>
                        <a:pt x="32801" y="12171"/>
                      </a:cubicBezTo>
                      <a:cubicBezTo>
                        <a:pt x="33095" y="11805"/>
                        <a:pt x="33987" y="11689"/>
                        <a:pt x="34406" y="11636"/>
                      </a:cubicBezTo>
                      <a:cubicBezTo>
                        <a:pt x="34652" y="11603"/>
                        <a:pt x="34880" y="11588"/>
                        <a:pt x="35110" y="11588"/>
                      </a:cubicBezTo>
                      <a:cubicBezTo>
                        <a:pt x="35322" y="11588"/>
                        <a:pt x="35535" y="11601"/>
                        <a:pt x="35762" y="11627"/>
                      </a:cubicBezTo>
                      <a:cubicBezTo>
                        <a:pt x="35914" y="11672"/>
                        <a:pt x="36066" y="11707"/>
                        <a:pt x="36226" y="11725"/>
                      </a:cubicBezTo>
                      <a:cubicBezTo>
                        <a:pt x="36235" y="11725"/>
                        <a:pt x="36244" y="11716"/>
                        <a:pt x="36253" y="11716"/>
                      </a:cubicBezTo>
                      <a:cubicBezTo>
                        <a:pt x="36797" y="11850"/>
                        <a:pt x="37279" y="12118"/>
                        <a:pt x="37689" y="12528"/>
                      </a:cubicBezTo>
                      <a:cubicBezTo>
                        <a:pt x="37707" y="12546"/>
                        <a:pt x="37725" y="12564"/>
                        <a:pt x="37752" y="12582"/>
                      </a:cubicBezTo>
                      <a:cubicBezTo>
                        <a:pt x="37478" y="12538"/>
                        <a:pt x="37201" y="12516"/>
                        <a:pt x="36925" y="12516"/>
                      </a:cubicBezTo>
                      <a:cubicBezTo>
                        <a:pt x="36245" y="12516"/>
                        <a:pt x="35575" y="12646"/>
                        <a:pt x="35004" y="12894"/>
                      </a:cubicBezTo>
                      <a:cubicBezTo>
                        <a:pt x="34620" y="12894"/>
                        <a:pt x="34228" y="12929"/>
                        <a:pt x="33871" y="13028"/>
                      </a:cubicBezTo>
                      <a:cubicBezTo>
                        <a:pt x="33871" y="13028"/>
                        <a:pt x="33871" y="13019"/>
                        <a:pt x="33853" y="13019"/>
                      </a:cubicBezTo>
                      <a:lnTo>
                        <a:pt x="33684" y="13019"/>
                      </a:lnTo>
                      <a:cubicBezTo>
                        <a:pt x="33684" y="13010"/>
                        <a:pt x="33684" y="13001"/>
                        <a:pt x="33675" y="13001"/>
                      </a:cubicBezTo>
                      <a:cubicBezTo>
                        <a:pt x="33229" y="12430"/>
                        <a:pt x="32631" y="12091"/>
                        <a:pt x="31980" y="11957"/>
                      </a:cubicBezTo>
                      <a:cubicBezTo>
                        <a:pt x="32479" y="11386"/>
                        <a:pt x="33693" y="11341"/>
                        <a:pt x="34344" y="11324"/>
                      </a:cubicBezTo>
                      <a:close/>
                      <a:moveTo>
                        <a:pt x="26065" y="13019"/>
                      </a:moveTo>
                      <a:lnTo>
                        <a:pt x="26065" y="13019"/>
                      </a:lnTo>
                      <a:cubicBezTo>
                        <a:pt x="26021" y="13081"/>
                        <a:pt x="25967" y="13144"/>
                        <a:pt x="25922" y="13224"/>
                      </a:cubicBezTo>
                      <a:cubicBezTo>
                        <a:pt x="25655" y="13670"/>
                        <a:pt x="25574" y="14152"/>
                        <a:pt x="25869" y="14544"/>
                      </a:cubicBezTo>
                      <a:cubicBezTo>
                        <a:pt x="25762" y="14508"/>
                        <a:pt x="25646" y="14473"/>
                        <a:pt x="25530" y="14428"/>
                      </a:cubicBezTo>
                      <a:cubicBezTo>
                        <a:pt x="25164" y="13938"/>
                        <a:pt x="25432" y="13509"/>
                        <a:pt x="25878" y="13144"/>
                      </a:cubicBezTo>
                      <a:cubicBezTo>
                        <a:pt x="25940" y="13090"/>
                        <a:pt x="26003" y="13045"/>
                        <a:pt x="26065" y="13019"/>
                      </a:cubicBezTo>
                      <a:close/>
                      <a:moveTo>
                        <a:pt x="26984" y="12662"/>
                      </a:moveTo>
                      <a:lnTo>
                        <a:pt x="26984" y="12662"/>
                      </a:lnTo>
                      <a:cubicBezTo>
                        <a:pt x="26672" y="12947"/>
                        <a:pt x="26475" y="13358"/>
                        <a:pt x="26502" y="13884"/>
                      </a:cubicBezTo>
                      <a:cubicBezTo>
                        <a:pt x="26529" y="14339"/>
                        <a:pt x="26779" y="14678"/>
                        <a:pt x="27127" y="14910"/>
                      </a:cubicBezTo>
                      <a:cubicBezTo>
                        <a:pt x="26779" y="14821"/>
                        <a:pt x="26431" y="14714"/>
                        <a:pt x="26083" y="14607"/>
                      </a:cubicBezTo>
                      <a:cubicBezTo>
                        <a:pt x="25690" y="14152"/>
                        <a:pt x="25905" y="13554"/>
                        <a:pt x="26270" y="13135"/>
                      </a:cubicBezTo>
                      <a:cubicBezTo>
                        <a:pt x="26395" y="12992"/>
                        <a:pt x="26547" y="12876"/>
                        <a:pt x="26699" y="12787"/>
                      </a:cubicBezTo>
                      <a:cubicBezTo>
                        <a:pt x="26761" y="12769"/>
                        <a:pt x="26814" y="12742"/>
                        <a:pt x="26877" y="12706"/>
                      </a:cubicBezTo>
                      <a:cubicBezTo>
                        <a:pt x="26877" y="12706"/>
                        <a:pt x="26886" y="12706"/>
                        <a:pt x="26886" y="12697"/>
                      </a:cubicBezTo>
                      <a:cubicBezTo>
                        <a:pt x="26922" y="12689"/>
                        <a:pt x="26957" y="12671"/>
                        <a:pt x="26984" y="12662"/>
                      </a:cubicBezTo>
                      <a:close/>
                      <a:moveTo>
                        <a:pt x="28402" y="12234"/>
                      </a:moveTo>
                      <a:lnTo>
                        <a:pt x="28402" y="12234"/>
                      </a:lnTo>
                      <a:cubicBezTo>
                        <a:pt x="27983" y="12430"/>
                        <a:pt x="27644" y="12742"/>
                        <a:pt x="27475" y="13251"/>
                      </a:cubicBezTo>
                      <a:cubicBezTo>
                        <a:pt x="27180" y="14143"/>
                        <a:pt x="27635" y="14812"/>
                        <a:pt x="28322" y="15151"/>
                      </a:cubicBezTo>
                      <a:cubicBezTo>
                        <a:pt x="27733" y="15017"/>
                        <a:pt x="27171" y="14821"/>
                        <a:pt x="26850" y="14259"/>
                      </a:cubicBezTo>
                      <a:cubicBezTo>
                        <a:pt x="26413" y="13509"/>
                        <a:pt x="26913" y="12876"/>
                        <a:pt x="27573" y="12519"/>
                      </a:cubicBezTo>
                      <a:cubicBezTo>
                        <a:pt x="27600" y="12519"/>
                        <a:pt x="27626" y="12510"/>
                        <a:pt x="27653" y="12510"/>
                      </a:cubicBezTo>
                      <a:cubicBezTo>
                        <a:pt x="27680" y="12510"/>
                        <a:pt x="27680" y="12483"/>
                        <a:pt x="27671" y="12466"/>
                      </a:cubicBezTo>
                      <a:cubicBezTo>
                        <a:pt x="27912" y="12350"/>
                        <a:pt x="28170" y="12269"/>
                        <a:pt x="28402" y="12234"/>
                      </a:cubicBezTo>
                      <a:close/>
                      <a:moveTo>
                        <a:pt x="28429" y="15195"/>
                      </a:moveTo>
                      <a:cubicBezTo>
                        <a:pt x="28483" y="15222"/>
                        <a:pt x="28545" y="15249"/>
                        <a:pt x="28617" y="15267"/>
                      </a:cubicBezTo>
                      <a:cubicBezTo>
                        <a:pt x="28545" y="15258"/>
                        <a:pt x="28483" y="15240"/>
                        <a:pt x="28420" y="15231"/>
                      </a:cubicBezTo>
                      <a:cubicBezTo>
                        <a:pt x="28429" y="15222"/>
                        <a:pt x="28429" y="15213"/>
                        <a:pt x="28429" y="15195"/>
                      </a:cubicBezTo>
                      <a:close/>
                      <a:moveTo>
                        <a:pt x="30312" y="12055"/>
                      </a:moveTo>
                      <a:cubicBezTo>
                        <a:pt x="30008" y="12153"/>
                        <a:pt x="29705" y="12296"/>
                        <a:pt x="29428" y="12483"/>
                      </a:cubicBezTo>
                      <a:cubicBezTo>
                        <a:pt x="28804" y="12894"/>
                        <a:pt x="28429" y="13643"/>
                        <a:pt x="28724" y="14366"/>
                      </a:cubicBezTo>
                      <a:cubicBezTo>
                        <a:pt x="28857" y="14696"/>
                        <a:pt x="29107" y="15044"/>
                        <a:pt x="29411" y="15293"/>
                      </a:cubicBezTo>
                      <a:cubicBezTo>
                        <a:pt x="28911" y="15213"/>
                        <a:pt x="28447" y="15053"/>
                        <a:pt x="28063" y="14687"/>
                      </a:cubicBezTo>
                      <a:cubicBezTo>
                        <a:pt x="27537" y="14169"/>
                        <a:pt x="27564" y="13331"/>
                        <a:pt x="28046" y="12796"/>
                      </a:cubicBezTo>
                      <a:cubicBezTo>
                        <a:pt x="28572" y="12216"/>
                        <a:pt x="29518" y="12109"/>
                        <a:pt x="30312" y="12055"/>
                      </a:cubicBezTo>
                      <a:close/>
                      <a:moveTo>
                        <a:pt x="31582" y="12144"/>
                      </a:moveTo>
                      <a:cubicBezTo>
                        <a:pt x="31599" y="12144"/>
                        <a:pt x="31616" y="12144"/>
                        <a:pt x="31632" y="12144"/>
                      </a:cubicBezTo>
                      <a:cubicBezTo>
                        <a:pt x="32363" y="12153"/>
                        <a:pt x="33077" y="12510"/>
                        <a:pt x="33586" y="13028"/>
                      </a:cubicBezTo>
                      <a:cubicBezTo>
                        <a:pt x="32872" y="13063"/>
                        <a:pt x="32194" y="13358"/>
                        <a:pt x="31926" y="14018"/>
                      </a:cubicBezTo>
                      <a:cubicBezTo>
                        <a:pt x="31846" y="13759"/>
                        <a:pt x="31712" y="13518"/>
                        <a:pt x="31516" y="13393"/>
                      </a:cubicBezTo>
                      <a:cubicBezTo>
                        <a:pt x="31363" y="13289"/>
                        <a:pt x="31213" y="13245"/>
                        <a:pt x="31073" y="13245"/>
                      </a:cubicBezTo>
                      <a:cubicBezTo>
                        <a:pt x="30398" y="13245"/>
                        <a:pt x="29961" y="14272"/>
                        <a:pt x="30552" y="14553"/>
                      </a:cubicBezTo>
                      <a:cubicBezTo>
                        <a:pt x="30559" y="14555"/>
                        <a:pt x="30565" y="14556"/>
                        <a:pt x="30571" y="14556"/>
                      </a:cubicBezTo>
                      <a:cubicBezTo>
                        <a:pt x="30613" y="14556"/>
                        <a:pt x="30636" y="14505"/>
                        <a:pt x="30597" y="14482"/>
                      </a:cubicBezTo>
                      <a:cubicBezTo>
                        <a:pt x="30245" y="14280"/>
                        <a:pt x="30431" y="13396"/>
                        <a:pt x="30951" y="13396"/>
                      </a:cubicBezTo>
                      <a:cubicBezTo>
                        <a:pt x="31076" y="13396"/>
                        <a:pt x="31221" y="13447"/>
                        <a:pt x="31382" y="13572"/>
                      </a:cubicBezTo>
                      <a:cubicBezTo>
                        <a:pt x="31864" y="13946"/>
                        <a:pt x="31801" y="14776"/>
                        <a:pt x="31337" y="15106"/>
                      </a:cubicBezTo>
                      <a:cubicBezTo>
                        <a:pt x="31083" y="15286"/>
                        <a:pt x="30810" y="15365"/>
                        <a:pt x="30540" y="15365"/>
                      </a:cubicBezTo>
                      <a:cubicBezTo>
                        <a:pt x="29805" y="15365"/>
                        <a:pt x="29100" y="14777"/>
                        <a:pt x="28911" y="14027"/>
                      </a:cubicBezTo>
                      <a:cubicBezTo>
                        <a:pt x="28552" y="12642"/>
                        <a:pt x="30630" y="12144"/>
                        <a:pt x="31582" y="12144"/>
                      </a:cubicBezTo>
                      <a:close/>
                      <a:moveTo>
                        <a:pt x="29562" y="15401"/>
                      </a:moveTo>
                      <a:cubicBezTo>
                        <a:pt x="29607" y="15427"/>
                        <a:pt x="29651" y="15454"/>
                        <a:pt x="29705" y="15481"/>
                      </a:cubicBezTo>
                      <a:cubicBezTo>
                        <a:pt x="29553" y="15454"/>
                        <a:pt x="29402" y="15427"/>
                        <a:pt x="29250" y="15401"/>
                      </a:cubicBezTo>
                      <a:lnTo>
                        <a:pt x="29250" y="15401"/>
                      </a:lnTo>
                      <a:cubicBezTo>
                        <a:pt x="29303" y="15405"/>
                        <a:pt x="29357" y="15407"/>
                        <a:pt x="29409" y="15407"/>
                      </a:cubicBezTo>
                      <a:cubicBezTo>
                        <a:pt x="29462" y="15407"/>
                        <a:pt x="29513" y="15405"/>
                        <a:pt x="29562" y="15401"/>
                      </a:cubicBezTo>
                      <a:close/>
                      <a:moveTo>
                        <a:pt x="33755" y="13072"/>
                      </a:moveTo>
                      <a:lnTo>
                        <a:pt x="33755" y="13072"/>
                      </a:lnTo>
                      <a:cubicBezTo>
                        <a:pt x="33113" y="13286"/>
                        <a:pt x="32604" y="13723"/>
                        <a:pt x="32542" y="14571"/>
                      </a:cubicBezTo>
                      <a:cubicBezTo>
                        <a:pt x="32506" y="15035"/>
                        <a:pt x="32711" y="15356"/>
                        <a:pt x="33032" y="15579"/>
                      </a:cubicBezTo>
                      <a:cubicBezTo>
                        <a:pt x="32453" y="15365"/>
                        <a:pt x="31926" y="15008"/>
                        <a:pt x="32042" y="14312"/>
                      </a:cubicBezTo>
                      <a:cubicBezTo>
                        <a:pt x="32194" y="13465"/>
                        <a:pt x="32997" y="13135"/>
                        <a:pt x="33755" y="13072"/>
                      </a:cubicBezTo>
                      <a:close/>
                      <a:moveTo>
                        <a:pt x="34817" y="12983"/>
                      </a:moveTo>
                      <a:lnTo>
                        <a:pt x="34817" y="12983"/>
                      </a:lnTo>
                      <a:cubicBezTo>
                        <a:pt x="34049" y="13375"/>
                        <a:pt x="33479" y="14116"/>
                        <a:pt x="33541" y="15008"/>
                      </a:cubicBezTo>
                      <a:cubicBezTo>
                        <a:pt x="33568" y="15401"/>
                        <a:pt x="33791" y="15659"/>
                        <a:pt x="34094" y="15838"/>
                      </a:cubicBezTo>
                      <a:cubicBezTo>
                        <a:pt x="33416" y="15695"/>
                        <a:pt x="32774" y="15347"/>
                        <a:pt x="32756" y="14571"/>
                      </a:cubicBezTo>
                      <a:cubicBezTo>
                        <a:pt x="32720" y="13420"/>
                        <a:pt x="33889" y="13063"/>
                        <a:pt x="34817" y="12983"/>
                      </a:cubicBezTo>
                      <a:close/>
                      <a:moveTo>
                        <a:pt x="36905" y="12739"/>
                      </a:moveTo>
                      <a:cubicBezTo>
                        <a:pt x="37273" y="12739"/>
                        <a:pt x="37650" y="12774"/>
                        <a:pt x="38019" y="12849"/>
                      </a:cubicBezTo>
                      <a:cubicBezTo>
                        <a:pt x="38037" y="12867"/>
                        <a:pt x="38055" y="12876"/>
                        <a:pt x="38073" y="12894"/>
                      </a:cubicBezTo>
                      <a:cubicBezTo>
                        <a:pt x="37924" y="12877"/>
                        <a:pt x="37774" y="12869"/>
                        <a:pt x="37623" y="12869"/>
                      </a:cubicBezTo>
                      <a:cubicBezTo>
                        <a:pt x="36650" y="12869"/>
                        <a:pt x="35672" y="13221"/>
                        <a:pt x="34915" y="13955"/>
                      </a:cubicBezTo>
                      <a:cubicBezTo>
                        <a:pt x="34603" y="14259"/>
                        <a:pt x="34469" y="14954"/>
                        <a:pt x="34549" y="15374"/>
                      </a:cubicBezTo>
                      <a:cubicBezTo>
                        <a:pt x="34611" y="15659"/>
                        <a:pt x="34772" y="15891"/>
                        <a:pt x="34986" y="16061"/>
                      </a:cubicBezTo>
                      <a:cubicBezTo>
                        <a:pt x="34246" y="15811"/>
                        <a:pt x="33603" y="15401"/>
                        <a:pt x="33800" y="14437"/>
                      </a:cubicBezTo>
                      <a:cubicBezTo>
                        <a:pt x="33987" y="13545"/>
                        <a:pt x="35013" y="13028"/>
                        <a:pt x="35825" y="12849"/>
                      </a:cubicBezTo>
                      <a:cubicBezTo>
                        <a:pt x="36160" y="12777"/>
                        <a:pt x="36527" y="12739"/>
                        <a:pt x="36905" y="12739"/>
                      </a:cubicBezTo>
                      <a:close/>
                      <a:moveTo>
                        <a:pt x="42648" y="15410"/>
                      </a:moveTo>
                      <a:cubicBezTo>
                        <a:pt x="43094" y="15410"/>
                        <a:pt x="43507" y="15552"/>
                        <a:pt x="43925" y="15713"/>
                      </a:cubicBezTo>
                      <a:cubicBezTo>
                        <a:pt x="42730" y="15847"/>
                        <a:pt x="41552" y="16159"/>
                        <a:pt x="40401" y="16525"/>
                      </a:cubicBezTo>
                      <a:cubicBezTo>
                        <a:pt x="40758" y="15980"/>
                        <a:pt x="41534" y="15650"/>
                        <a:pt x="42114" y="15481"/>
                      </a:cubicBezTo>
                      <a:cubicBezTo>
                        <a:pt x="42298" y="15431"/>
                        <a:pt x="42476" y="15410"/>
                        <a:pt x="42648" y="15410"/>
                      </a:cubicBezTo>
                      <a:close/>
                      <a:moveTo>
                        <a:pt x="42140" y="14672"/>
                      </a:moveTo>
                      <a:cubicBezTo>
                        <a:pt x="43056" y="14672"/>
                        <a:pt x="44092" y="15029"/>
                        <a:pt x="44737" y="15650"/>
                      </a:cubicBezTo>
                      <a:cubicBezTo>
                        <a:pt x="44567" y="15659"/>
                        <a:pt x="44398" y="15668"/>
                        <a:pt x="44228" y="15686"/>
                      </a:cubicBezTo>
                      <a:cubicBezTo>
                        <a:pt x="43791" y="15361"/>
                        <a:pt x="43276" y="15216"/>
                        <a:pt x="42746" y="15216"/>
                      </a:cubicBezTo>
                      <a:cubicBezTo>
                        <a:pt x="42518" y="15216"/>
                        <a:pt x="42288" y="15243"/>
                        <a:pt x="42061" y="15293"/>
                      </a:cubicBezTo>
                      <a:cubicBezTo>
                        <a:pt x="41374" y="15436"/>
                        <a:pt x="40553" y="15882"/>
                        <a:pt x="40276" y="16569"/>
                      </a:cubicBezTo>
                      <a:cubicBezTo>
                        <a:pt x="40062" y="16641"/>
                        <a:pt x="39857" y="16703"/>
                        <a:pt x="39652" y="16774"/>
                      </a:cubicBezTo>
                      <a:cubicBezTo>
                        <a:pt x="39429" y="16855"/>
                        <a:pt x="39197" y="16935"/>
                        <a:pt x="38974" y="17024"/>
                      </a:cubicBezTo>
                      <a:cubicBezTo>
                        <a:pt x="39161" y="15722"/>
                        <a:pt x="40517" y="14847"/>
                        <a:pt x="41739" y="14696"/>
                      </a:cubicBezTo>
                      <a:cubicBezTo>
                        <a:pt x="41869" y="14680"/>
                        <a:pt x="42003" y="14672"/>
                        <a:pt x="42140" y="14672"/>
                      </a:cubicBezTo>
                      <a:close/>
                      <a:moveTo>
                        <a:pt x="11568" y="0"/>
                      </a:moveTo>
                      <a:cubicBezTo>
                        <a:pt x="9055" y="0"/>
                        <a:pt x="6475" y="620"/>
                        <a:pt x="4057" y="1216"/>
                      </a:cubicBezTo>
                      <a:cubicBezTo>
                        <a:pt x="4042" y="1224"/>
                        <a:pt x="4046" y="1245"/>
                        <a:pt x="4059" y="1245"/>
                      </a:cubicBezTo>
                      <a:cubicBezTo>
                        <a:pt x="4061" y="1245"/>
                        <a:pt x="4063" y="1244"/>
                        <a:pt x="4066" y="1243"/>
                      </a:cubicBezTo>
                      <a:cubicBezTo>
                        <a:pt x="6534" y="709"/>
                        <a:pt x="9097" y="219"/>
                        <a:pt x="11636" y="219"/>
                      </a:cubicBezTo>
                      <a:cubicBezTo>
                        <a:pt x="11896" y="219"/>
                        <a:pt x="12156" y="224"/>
                        <a:pt x="12416" y="235"/>
                      </a:cubicBezTo>
                      <a:cubicBezTo>
                        <a:pt x="14718" y="333"/>
                        <a:pt x="16778" y="1377"/>
                        <a:pt x="18750" y="2456"/>
                      </a:cubicBezTo>
                      <a:cubicBezTo>
                        <a:pt x="20094" y="3190"/>
                        <a:pt x="21644" y="3962"/>
                        <a:pt x="23209" y="3962"/>
                      </a:cubicBezTo>
                      <a:cubicBezTo>
                        <a:pt x="23337" y="3962"/>
                        <a:pt x="23466" y="3957"/>
                        <a:pt x="23594" y="3946"/>
                      </a:cubicBezTo>
                      <a:lnTo>
                        <a:pt x="23594" y="3946"/>
                      </a:lnTo>
                      <a:cubicBezTo>
                        <a:pt x="22871" y="4410"/>
                        <a:pt x="22256" y="4972"/>
                        <a:pt x="21578" y="5552"/>
                      </a:cubicBezTo>
                      <a:cubicBezTo>
                        <a:pt x="20766" y="5561"/>
                        <a:pt x="19981" y="5846"/>
                        <a:pt x="19312" y="6364"/>
                      </a:cubicBezTo>
                      <a:cubicBezTo>
                        <a:pt x="19107" y="5793"/>
                        <a:pt x="18116" y="5570"/>
                        <a:pt x="17626" y="5445"/>
                      </a:cubicBezTo>
                      <a:cubicBezTo>
                        <a:pt x="17259" y="5350"/>
                        <a:pt x="16838" y="5286"/>
                        <a:pt x="16416" y="5286"/>
                      </a:cubicBezTo>
                      <a:cubicBezTo>
                        <a:pt x="15966" y="5286"/>
                        <a:pt x="15515" y="5359"/>
                        <a:pt x="15128" y="5543"/>
                      </a:cubicBezTo>
                      <a:cubicBezTo>
                        <a:pt x="14956" y="5535"/>
                        <a:pt x="14787" y="5531"/>
                        <a:pt x="14623" y="5531"/>
                      </a:cubicBezTo>
                      <a:cubicBezTo>
                        <a:pt x="14039" y="5531"/>
                        <a:pt x="13507" y="5581"/>
                        <a:pt x="13040" y="5686"/>
                      </a:cubicBezTo>
                      <a:cubicBezTo>
                        <a:pt x="13031" y="5695"/>
                        <a:pt x="13023" y="5703"/>
                        <a:pt x="13023" y="5712"/>
                      </a:cubicBezTo>
                      <a:cubicBezTo>
                        <a:pt x="12844" y="5695"/>
                        <a:pt x="12666" y="5686"/>
                        <a:pt x="12478" y="5677"/>
                      </a:cubicBezTo>
                      <a:cubicBezTo>
                        <a:pt x="12416" y="4758"/>
                        <a:pt x="10962" y="4419"/>
                        <a:pt x="10105" y="4401"/>
                      </a:cubicBezTo>
                      <a:cubicBezTo>
                        <a:pt x="9903" y="4347"/>
                        <a:pt x="9677" y="4320"/>
                        <a:pt x="9442" y="4320"/>
                      </a:cubicBezTo>
                      <a:cubicBezTo>
                        <a:pt x="8828" y="4320"/>
                        <a:pt x="8155" y="4500"/>
                        <a:pt x="7697" y="4829"/>
                      </a:cubicBezTo>
                      <a:cubicBezTo>
                        <a:pt x="7688" y="4829"/>
                        <a:pt x="7679" y="4829"/>
                        <a:pt x="7670" y="4838"/>
                      </a:cubicBezTo>
                      <a:cubicBezTo>
                        <a:pt x="7081" y="5017"/>
                        <a:pt x="6582" y="5418"/>
                        <a:pt x="6055" y="5739"/>
                      </a:cubicBezTo>
                      <a:cubicBezTo>
                        <a:pt x="5582" y="6025"/>
                        <a:pt x="4967" y="6221"/>
                        <a:pt x="4378" y="6301"/>
                      </a:cubicBezTo>
                      <a:cubicBezTo>
                        <a:pt x="2924" y="6158"/>
                        <a:pt x="1488" y="6025"/>
                        <a:pt x="51" y="5641"/>
                      </a:cubicBezTo>
                      <a:cubicBezTo>
                        <a:pt x="49" y="5640"/>
                        <a:pt x="46" y="5640"/>
                        <a:pt x="43" y="5640"/>
                      </a:cubicBezTo>
                      <a:cubicBezTo>
                        <a:pt x="13" y="5640"/>
                        <a:pt x="1" y="5686"/>
                        <a:pt x="34" y="5695"/>
                      </a:cubicBezTo>
                      <a:cubicBezTo>
                        <a:pt x="1577" y="6149"/>
                        <a:pt x="3129" y="6417"/>
                        <a:pt x="4735" y="6560"/>
                      </a:cubicBezTo>
                      <a:cubicBezTo>
                        <a:pt x="5725" y="6649"/>
                        <a:pt x="6680" y="6836"/>
                        <a:pt x="7652" y="7050"/>
                      </a:cubicBezTo>
                      <a:cubicBezTo>
                        <a:pt x="8366" y="7211"/>
                        <a:pt x="9035" y="7479"/>
                        <a:pt x="9722" y="7702"/>
                      </a:cubicBezTo>
                      <a:cubicBezTo>
                        <a:pt x="9363" y="7676"/>
                        <a:pt x="9002" y="7662"/>
                        <a:pt x="8640" y="7662"/>
                      </a:cubicBezTo>
                      <a:cubicBezTo>
                        <a:pt x="8382" y="7662"/>
                        <a:pt x="8123" y="7669"/>
                        <a:pt x="7866" y="7684"/>
                      </a:cubicBezTo>
                      <a:cubicBezTo>
                        <a:pt x="5966" y="7782"/>
                        <a:pt x="4271" y="8291"/>
                        <a:pt x="2549" y="9076"/>
                      </a:cubicBezTo>
                      <a:cubicBezTo>
                        <a:pt x="2511" y="9098"/>
                        <a:pt x="2538" y="9153"/>
                        <a:pt x="2574" y="9153"/>
                      </a:cubicBezTo>
                      <a:cubicBezTo>
                        <a:pt x="2580" y="9153"/>
                        <a:pt x="2587" y="9151"/>
                        <a:pt x="2594" y="9147"/>
                      </a:cubicBezTo>
                      <a:cubicBezTo>
                        <a:pt x="4485" y="8317"/>
                        <a:pt x="6305" y="7871"/>
                        <a:pt x="8384" y="7827"/>
                      </a:cubicBezTo>
                      <a:cubicBezTo>
                        <a:pt x="8487" y="7824"/>
                        <a:pt x="8590" y="7823"/>
                        <a:pt x="8694" y="7823"/>
                      </a:cubicBezTo>
                      <a:cubicBezTo>
                        <a:pt x="11090" y="7823"/>
                        <a:pt x="13595" y="8510"/>
                        <a:pt x="15681" y="9673"/>
                      </a:cubicBezTo>
                      <a:cubicBezTo>
                        <a:pt x="17920" y="10922"/>
                        <a:pt x="19981" y="12564"/>
                        <a:pt x="22399" y="13491"/>
                      </a:cubicBezTo>
                      <a:cubicBezTo>
                        <a:pt x="24968" y="14482"/>
                        <a:pt x="27519" y="15374"/>
                        <a:pt x="30276" y="15641"/>
                      </a:cubicBezTo>
                      <a:cubicBezTo>
                        <a:pt x="30294" y="15641"/>
                        <a:pt x="30303" y="15632"/>
                        <a:pt x="30303" y="15624"/>
                      </a:cubicBezTo>
                      <a:cubicBezTo>
                        <a:pt x="30329" y="15624"/>
                        <a:pt x="30355" y="15625"/>
                        <a:pt x="30382" y="15625"/>
                      </a:cubicBezTo>
                      <a:cubicBezTo>
                        <a:pt x="30953" y="15625"/>
                        <a:pt x="31600" y="15439"/>
                        <a:pt x="31873" y="14919"/>
                      </a:cubicBezTo>
                      <a:cubicBezTo>
                        <a:pt x="32105" y="15481"/>
                        <a:pt x="32899" y="15722"/>
                        <a:pt x="33479" y="15802"/>
                      </a:cubicBezTo>
                      <a:cubicBezTo>
                        <a:pt x="33755" y="15900"/>
                        <a:pt x="34049" y="15945"/>
                        <a:pt x="34326" y="15954"/>
                      </a:cubicBezTo>
                      <a:cubicBezTo>
                        <a:pt x="34522" y="16043"/>
                        <a:pt x="34736" y="16105"/>
                        <a:pt x="34942" y="16150"/>
                      </a:cubicBezTo>
                      <a:cubicBezTo>
                        <a:pt x="33387" y="16712"/>
                        <a:pt x="31645" y="16863"/>
                        <a:pt x="29954" y="16863"/>
                      </a:cubicBezTo>
                      <a:cubicBezTo>
                        <a:pt x="29365" y="16863"/>
                        <a:pt x="28782" y="16844"/>
                        <a:pt x="28215" y="16819"/>
                      </a:cubicBezTo>
                      <a:cubicBezTo>
                        <a:pt x="26217" y="16730"/>
                        <a:pt x="24290" y="16328"/>
                        <a:pt x="22407" y="15677"/>
                      </a:cubicBezTo>
                      <a:cubicBezTo>
                        <a:pt x="22405" y="15676"/>
                        <a:pt x="22402" y="15676"/>
                        <a:pt x="22400" y="15676"/>
                      </a:cubicBezTo>
                      <a:cubicBezTo>
                        <a:pt x="22369" y="15676"/>
                        <a:pt x="22357" y="15722"/>
                        <a:pt x="22390" y="15731"/>
                      </a:cubicBezTo>
                      <a:cubicBezTo>
                        <a:pt x="24290" y="16489"/>
                        <a:pt x="26172" y="16881"/>
                        <a:pt x="28215" y="16988"/>
                      </a:cubicBezTo>
                      <a:cubicBezTo>
                        <a:pt x="28837" y="17024"/>
                        <a:pt x="29490" y="17051"/>
                        <a:pt x="30154" y="17051"/>
                      </a:cubicBezTo>
                      <a:cubicBezTo>
                        <a:pt x="31853" y="17051"/>
                        <a:pt x="33620" y="16872"/>
                        <a:pt x="35102" y="16186"/>
                      </a:cubicBezTo>
                      <a:cubicBezTo>
                        <a:pt x="35129" y="16186"/>
                        <a:pt x="35156" y="16195"/>
                        <a:pt x="35174" y="16195"/>
                      </a:cubicBezTo>
                      <a:cubicBezTo>
                        <a:pt x="35352" y="16302"/>
                        <a:pt x="35548" y="16382"/>
                        <a:pt x="35744" y="16426"/>
                      </a:cubicBezTo>
                      <a:cubicBezTo>
                        <a:pt x="35808" y="16443"/>
                        <a:pt x="35875" y="16451"/>
                        <a:pt x="35942" y="16451"/>
                      </a:cubicBezTo>
                      <a:cubicBezTo>
                        <a:pt x="36053" y="16451"/>
                        <a:pt x="36165" y="16430"/>
                        <a:pt x="36271" y="16391"/>
                      </a:cubicBezTo>
                      <a:lnTo>
                        <a:pt x="36271" y="16391"/>
                      </a:lnTo>
                      <a:cubicBezTo>
                        <a:pt x="35825" y="16792"/>
                        <a:pt x="35218" y="17096"/>
                        <a:pt x="34736" y="17354"/>
                      </a:cubicBezTo>
                      <a:cubicBezTo>
                        <a:pt x="33960" y="17774"/>
                        <a:pt x="33024" y="17970"/>
                        <a:pt x="32167" y="18184"/>
                      </a:cubicBezTo>
                      <a:cubicBezTo>
                        <a:pt x="31243" y="18419"/>
                        <a:pt x="30271" y="18512"/>
                        <a:pt x="29294" y="18512"/>
                      </a:cubicBezTo>
                      <a:cubicBezTo>
                        <a:pt x="28270" y="18512"/>
                        <a:pt x="27243" y="18410"/>
                        <a:pt x="26261" y="18264"/>
                      </a:cubicBezTo>
                      <a:cubicBezTo>
                        <a:pt x="22729" y="17747"/>
                        <a:pt x="19356" y="16703"/>
                        <a:pt x="16082" y="15293"/>
                      </a:cubicBezTo>
                      <a:cubicBezTo>
                        <a:pt x="13968" y="14384"/>
                        <a:pt x="11979" y="13536"/>
                        <a:pt x="9633" y="13340"/>
                      </a:cubicBezTo>
                      <a:cubicBezTo>
                        <a:pt x="9249" y="13309"/>
                        <a:pt x="8855" y="13293"/>
                        <a:pt x="8457" y="13293"/>
                      </a:cubicBezTo>
                      <a:cubicBezTo>
                        <a:pt x="6781" y="13293"/>
                        <a:pt x="5016" y="13571"/>
                        <a:pt x="3495" y="14169"/>
                      </a:cubicBezTo>
                      <a:cubicBezTo>
                        <a:pt x="3462" y="14178"/>
                        <a:pt x="3475" y="14224"/>
                        <a:pt x="3505" y="14224"/>
                      </a:cubicBezTo>
                      <a:cubicBezTo>
                        <a:pt x="3507" y="14224"/>
                        <a:pt x="3510" y="14224"/>
                        <a:pt x="3513" y="14223"/>
                      </a:cubicBezTo>
                      <a:cubicBezTo>
                        <a:pt x="4956" y="13687"/>
                        <a:pt x="6563" y="13448"/>
                        <a:pt x="8148" y="13448"/>
                      </a:cubicBezTo>
                      <a:cubicBezTo>
                        <a:pt x="8991" y="13448"/>
                        <a:pt x="9829" y="13516"/>
                        <a:pt x="10632" y="13643"/>
                      </a:cubicBezTo>
                      <a:cubicBezTo>
                        <a:pt x="13263" y="14062"/>
                        <a:pt x="15547" y="15356"/>
                        <a:pt x="17983" y="16346"/>
                      </a:cubicBezTo>
                      <a:cubicBezTo>
                        <a:pt x="21266" y="17684"/>
                        <a:pt x="24977" y="18594"/>
                        <a:pt x="28527" y="18719"/>
                      </a:cubicBezTo>
                      <a:cubicBezTo>
                        <a:pt x="28695" y="18724"/>
                        <a:pt x="28862" y="18727"/>
                        <a:pt x="29028" y="18727"/>
                      </a:cubicBezTo>
                      <a:cubicBezTo>
                        <a:pt x="30584" y="18727"/>
                        <a:pt x="32068" y="18500"/>
                        <a:pt x="33568" y="18032"/>
                      </a:cubicBezTo>
                      <a:cubicBezTo>
                        <a:pt x="34567" y="17711"/>
                        <a:pt x="35976" y="17140"/>
                        <a:pt x="36619" y="16186"/>
                      </a:cubicBezTo>
                      <a:cubicBezTo>
                        <a:pt x="37083" y="15811"/>
                        <a:pt x="37306" y="15124"/>
                        <a:pt x="36681" y="14803"/>
                      </a:cubicBezTo>
                      <a:cubicBezTo>
                        <a:pt x="36669" y="14796"/>
                        <a:pt x="36656" y="14793"/>
                        <a:pt x="36645" y="14793"/>
                      </a:cubicBezTo>
                      <a:cubicBezTo>
                        <a:pt x="36585" y="14793"/>
                        <a:pt x="36550" y="14881"/>
                        <a:pt x="36610" y="14919"/>
                      </a:cubicBezTo>
                      <a:cubicBezTo>
                        <a:pt x="36806" y="15062"/>
                        <a:pt x="36886" y="15240"/>
                        <a:pt x="36860" y="15472"/>
                      </a:cubicBezTo>
                      <a:cubicBezTo>
                        <a:pt x="36860" y="15588"/>
                        <a:pt x="36833" y="15695"/>
                        <a:pt x="36788" y="15775"/>
                      </a:cubicBezTo>
                      <a:cubicBezTo>
                        <a:pt x="36779" y="15775"/>
                        <a:pt x="36761" y="15775"/>
                        <a:pt x="36753" y="15793"/>
                      </a:cubicBezTo>
                      <a:cubicBezTo>
                        <a:pt x="36735" y="15838"/>
                        <a:pt x="36708" y="15882"/>
                        <a:pt x="36681" y="15927"/>
                      </a:cubicBezTo>
                      <a:cubicBezTo>
                        <a:pt x="36517" y="16077"/>
                        <a:pt x="36260" y="16138"/>
                        <a:pt x="36012" y="16138"/>
                      </a:cubicBezTo>
                      <a:cubicBezTo>
                        <a:pt x="35802" y="16138"/>
                        <a:pt x="35598" y="16094"/>
                        <a:pt x="35459" y="16025"/>
                      </a:cubicBezTo>
                      <a:cubicBezTo>
                        <a:pt x="34835" y="15722"/>
                        <a:pt x="34835" y="15070"/>
                        <a:pt x="34995" y="14500"/>
                      </a:cubicBezTo>
                      <a:cubicBezTo>
                        <a:pt x="35182" y="13822"/>
                        <a:pt x="36173" y="13411"/>
                        <a:pt x="36779" y="13242"/>
                      </a:cubicBezTo>
                      <a:cubicBezTo>
                        <a:pt x="37050" y="13168"/>
                        <a:pt x="37331" y="13133"/>
                        <a:pt x="37615" y="13133"/>
                      </a:cubicBezTo>
                      <a:cubicBezTo>
                        <a:pt x="38775" y="13133"/>
                        <a:pt x="39981" y="13716"/>
                        <a:pt x="40669" y="14633"/>
                      </a:cubicBezTo>
                      <a:cubicBezTo>
                        <a:pt x="40696" y="14660"/>
                        <a:pt x="40722" y="14669"/>
                        <a:pt x="40749" y="14678"/>
                      </a:cubicBezTo>
                      <a:cubicBezTo>
                        <a:pt x="39741" y="15088"/>
                        <a:pt x="38894" y="15989"/>
                        <a:pt x="38849" y="17069"/>
                      </a:cubicBezTo>
                      <a:cubicBezTo>
                        <a:pt x="35701" y="18305"/>
                        <a:pt x="32440" y="20323"/>
                        <a:pt x="29034" y="20323"/>
                      </a:cubicBezTo>
                      <a:cubicBezTo>
                        <a:pt x="28386" y="20323"/>
                        <a:pt x="27732" y="20250"/>
                        <a:pt x="27073" y="20084"/>
                      </a:cubicBezTo>
                      <a:cubicBezTo>
                        <a:pt x="27068" y="20083"/>
                        <a:pt x="27063" y="20082"/>
                        <a:pt x="27058" y="20082"/>
                      </a:cubicBezTo>
                      <a:cubicBezTo>
                        <a:pt x="27007" y="20082"/>
                        <a:pt x="26989" y="20165"/>
                        <a:pt x="27046" y="20173"/>
                      </a:cubicBezTo>
                      <a:cubicBezTo>
                        <a:pt x="27761" y="20369"/>
                        <a:pt x="28471" y="20455"/>
                        <a:pt x="29176" y="20455"/>
                      </a:cubicBezTo>
                      <a:cubicBezTo>
                        <a:pt x="32418" y="20455"/>
                        <a:pt x="35554" y="18648"/>
                        <a:pt x="38492" y="17461"/>
                      </a:cubicBezTo>
                      <a:cubicBezTo>
                        <a:pt x="40392" y="16694"/>
                        <a:pt x="42417" y="16061"/>
                        <a:pt x="44469" y="15873"/>
                      </a:cubicBezTo>
                      <a:cubicBezTo>
                        <a:pt x="44945" y="15833"/>
                        <a:pt x="45442" y="15808"/>
                        <a:pt x="45946" y="15808"/>
                      </a:cubicBezTo>
                      <a:cubicBezTo>
                        <a:pt x="47112" y="15808"/>
                        <a:pt x="48311" y="15942"/>
                        <a:pt x="49358" y="16328"/>
                      </a:cubicBezTo>
                      <a:cubicBezTo>
                        <a:pt x="49360" y="16329"/>
                        <a:pt x="49362" y="16330"/>
                        <a:pt x="49364" y="16330"/>
                      </a:cubicBezTo>
                      <a:cubicBezTo>
                        <a:pt x="49379" y="16330"/>
                        <a:pt x="49391" y="16301"/>
                        <a:pt x="49367" y="16293"/>
                      </a:cubicBezTo>
                      <a:cubicBezTo>
                        <a:pt x="48163" y="15740"/>
                        <a:pt x="46745" y="15639"/>
                        <a:pt x="45416" y="15639"/>
                      </a:cubicBezTo>
                      <a:cubicBezTo>
                        <a:pt x="45287" y="15639"/>
                        <a:pt x="45158" y="15640"/>
                        <a:pt x="45031" y="15641"/>
                      </a:cubicBezTo>
                      <a:cubicBezTo>
                        <a:pt x="44978" y="15641"/>
                        <a:pt x="44924" y="15641"/>
                        <a:pt x="44871" y="15650"/>
                      </a:cubicBezTo>
                      <a:cubicBezTo>
                        <a:pt x="44517" y="14722"/>
                        <a:pt x="43134" y="14439"/>
                        <a:pt x="42101" y="14439"/>
                      </a:cubicBezTo>
                      <a:cubicBezTo>
                        <a:pt x="41883" y="14439"/>
                        <a:pt x="41681" y="14451"/>
                        <a:pt x="41507" y="14473"/>
                      </a:cubicBezTo>
                      <a:cubicBezTo>
                        <a:pt x="41311" y="14500"/>
                        <a:pt x="41106" y="14553"/>
                        <a:pt x="40910" y="14624"/>
                      </a:cubicBezTo>
                      <a:cubicBezTo>
                        <a:pt x="40928" y="14589"/>
                        <a:pt x="40936" y="14544"/>
                        <a:pt x="40901" y="14500"/>
                      </a:cubicBezTo>
                      <a:cubicBezTo>
                        <a:pt x="40589" y="14080"/>
                        <a:pt x="40205" y="13741"/>
                        <a:pt x="39786" y="13483"/>
                      </a:cubicBezTo>
                      <a:cubicBezTo>
                        <a:pt x="39331" y="13081"/>
                        <a:pt x="38751" y="12813"/>
                        <a:pt x="38117" y="12662"/>
                      </a:cubicBezTo>
                      <a:cubicBezTo>
                        <a:pt x="37422" y="11957"/>
                        <a:pt x="36699" y="11520"/>
                        <a:pt x="35611" y="11377"/>
                      </a:cubicBezTo>
                      <a:cubicBezTo>
                        <a:pt x="35557" y="11377"/>
                        <a:pt x="35495" y="11368"/>
                        <a:pt x="35432" y="11359"/>
                      </a:cubicBezTo>
                      <a:cubicBezTo>
                        <a:pt x="34995" y="11235"/>
                        <a:pt x="34554" y="11174"/>
                        <a:pt x="34087" y="11174"/>
                      </a:cubicBezTo>
                      <a:cubicBezTo>
                        <a:pt x="33915" y="11174"/>
                        <a:pt x="33739" y="11182"/>
                        <a:pt x="33559" y="11199"/>
                      </a:cubicBezTo>
                      <a:cubicBezTo>
                        <a:pt x="33024" y="11243"/>
                        <a:pt x="32221" y="11466"/>
                        <a:pt x="31882" y="11939"/>
                      </a:cubicBezTo>
                      <a:cubicBezTo>
                        <a:pt x="31703" y="11908"/>
                        <a:pt x="31520" y="11892"/>
                        <a:pt x="31336" y="11892"/>
                      </a:cubicBezTo>
                      <a:cubicBezTo>
                        <a:pt x="31152" y="11892"/>
                        <a:pt x="30967" y="11908"/>
                        <a:pt x="30784" y="11939"/>
                      </a:cubicBezTo>
                      <a:lnTo>
                        <a:pt x="30775" y="11939"/>
                      </a:lnTo>
                      <a:cubicBezTo>
                        <a:pt x="30601" y="11935"/>
                        <a:pt x="30416" y="11930"/>
                        <a:pt x="30226" y="11930"/>
                      </a:cubicBezTo>
                      <a:cubicBezTo>
                        <a:pt x="29669" y="11930"/>
                        <a:pt x="29069" y="11969"/>
                        <a:pt x="28563" y="12162"/>
                      </a:cubicBezTo>
                      <a:cubicBezTo>
                        <a:pt x="28563" y="12162"/>
                        <a:pt x="28554" y="12153"/>
                        <a:pt x="28545" y="12153"/>
                      </a:cubicBezTo>
                      <a:cubicBezTo>
                        <a:pt x="28527" y="12153"/>
                        <a:pt x="28508" y="12153"/>
                        <a:pt x="28489" y="12153"/>
                      </a:cubicBezTo>
                      <a:cubicBezTo>
                        <a:pt x="28063" y="12153"/>
                        <a:pt x="27647" y="12251"/>
                        <a:pt x="27296" y="12439"/>
                      </a:cubicBezTo>
                      <a:cubicBezTo>
                        <a:pt x="26993" y="12457"/>
                        <a:pt x="26690" y="12537"/>
                        <a:pt x="26431" y="12697"/>
                      </a:cubicBezTo>
                      <a:cubicBezTo>
                        <a:pt x="26324" y="12733"/>
                        <a:pt x="26208" y="12769"/>
                        <a:pt x="26092" y="12805"/>
                      </a:cubicBezTo>
                      <a:cubicBezTo>
                        <a:pt x="25896" y="12867"/>
                        <a:pt x="25566" y="13126"/>
                        <a:pt x="25450" y="13286"/>
                      </a:cubicBezTo>
                      <a:cubicBezTo>
                        <a:pt x="25155" y="13679"/>
                        <a:pt x="25146" y="14053"/>
                        <a:pt x="25432" y="14392"/>
                      </a:cubicBezTo>
                      <a:cubicBezTo>
                        <a:pt x="24254" y="14009"/>
                        <a:pt x="23112" y="13554"/>
                        <a:pt x="22006" y="13054"/>
                      </a:cubicBezTo>
                      <a:cubicBezTo>
                        <a:pt x="21016" y="12608"/>
                        <a:pt x="20088" y="12046"/>
                        <a:pt x="19169" y="11466"/>
                      </a:cubicBezTo>
                      <a:lnTo>
                        <a:pt x="19169" y="11466"/>
                      </a:lnTo>
                      <a:cubicBezTo>
                        <a:pt x="19533" y="11527"/>
                        <a:pt x="19902" y="11550"/>
                        <a:pt x="20275" y="11550"/>
                      </a:cubicBezTo>
                      <a:cubicBezTo>
                        <a:pt x="21329" y="11550"/>
                        <a:pt x="22408" y="11363"/>
                        <a:pt x="23442" y="11297"/>
                      </a:cubicBezTo>
                      <a:cubicBezTo>
                        <a:pt x="25218" y="11181"/>
                        <a:pt x="26957" y="10887"/>
                        <a:pt x="28697" y="10485"/>
                      </a:cubicBezTo>
                      <a:cubicBezTo>
                        <a:pt x="30570" y="10048"/>
                        <a:pt x="32390" y="9762"/>
                        <a:pt x="34308" y="9602"/>
                      </a:cubicBezTo>
                      <a:cubicBezTo>
                        <a:pt x="34637" y="9575"/>
                        <a:pt x="34970" y="9562"/>
                        <a:pt x="35306" y="9562"/>
                      </a:cubicBezTo>
                      <a:cubicBezTo>
                        <a:pt x="36849" y="9562"/>
                        <a:pt x="38449" y="9822"/>
                        <a:pt x="39928" y="10093"/>
                      </a:cubicBezTo>
                      <a:cubicBezTo>
                        <a:pt x="39932" y="10093"/>
                        <a:pt x="39935" y="10093"/>
                        <a:pt x="39938" y="10093"/>
                      </a:cubicBezTo>
                      <a:cubicBezTo>
                        <a:pt x="39985" y="10093"/>
                        <a:pt x="40006" y="10029"/>
                        <a:pt x="39955" y="10012"/>
                      </a:cubicBezTo>
                      <a:cubicBezTo>
                        <a:pt x="38251" y="9593"/>
                        <a:pt x="36519" y="9383"/>
                        <a:pt x="34786" y="9383"/>
                      </a:cubicBezTo>
                      <a:cubicBezTo>
                        <a:pt x="33091" y="9383"/>
                        <a:pt x="31395" y="9584"/>
                        <a:pt x="29723" y="9986"/>
                      </a:cubicBezTo>
                      <a:cubicBezTo>
                        <a:pt x="27814" y="10440"/>
                        <a:pt x="25922" y="10878"/>
                        <a:pt x="23969" y="11047"/>
                      </a:cubicBezTo>
                      <a:cubicBezTo>
                        <a:pt x="23094" y="11127"/>
                        <a:pt x="22229" y="11172"/>
                        <a:pt x="21364" y="11279"/>
                      </a:cubicBezTo>
                      <a:cubicBezTo>
                        <a:pt x="20846" y="11339"/>
                        <a:pt x="20292" y="11395"/>
                        <a:pt x="19750" y="11395"/>
                      </a:cubicBezTo>
                      <a:cubicBezTo>
                        <a:pt x="19489" y="11395"/>
                        <a:pt x="19231" y="11382"/>
                        <a:pt x="18982" y="11350"/>
                      </a:cubicBezTo>
                      <a:cubicBezTo>
                        <a:pt x="18545" y="11074"/>
                        <a:pt x="18116" y="10797"/>
                        <a:pt x="17679" y="10521"/>
                      </a:cubicBezTo>
                      <a:lnTo>
                        <a:pt x="17724" y="10521"/>
                      </a:lnTo>
                      <a:cubicBezTo>
                        <a:pt x="17848" y="10563"/>
                        <a:pt x="17985" y="10583"/>
                        <a:pt x="18129" y="10583"/>
                      </a:cubicBezTo>
                      <a:cubicBezTo>
                        <a:pt x="18408" y="10583"/>
                        <a:pt x="18711" y="10508"/>
                        <a:pt x="18982" y="10378"/>
                      </a:cubicBezTo>
                      <a:cubicBezTo>
                        <a:pt x="18982" y="10387"/>
                        <a:pt x="18991" y="10387"/>
                        <a:pt x="18991" y="10387"/>
                      </a:cubicBezTo>
                      <a:cubicBezTo>
                        <a:pt x="19021" y="10389"/>
                        <a:pt x="19052" y="10390"/>
                        <a:pt x="19085" y="10390"/>
                      </a:cubicBezTo>
                      <a:cubicBezTo>
                        <a:pt x="19689" y="10390"/>
                        <a:pt x="20673" y="10001"/>
                        <a:pt x="20597" y="9290"/>
                      </a:cubicBezTo>
                      <a:cubicBezTo>
                        <a:pt x="20588" y="9174"/>
                        <a:pt x="20543" y="9058"/>
                        <a:pt x="20481" y="8942"/>
                      </a:cubicBezTo>
                      <a:cubicBezTo>
                        <a:pt x="21676" y="8844"/>
                        <a:pt x="22871" y="8710"/>
                        <a:pt x="24049" y="8469"/>
                      </a:cubicBezTo>
                      <a:cubicBezTo>
                        <a:pt x="24807" y="8317"/>
                        <a:pt x="25548" y="8237"/>
                        <a:pt x="26261" y="7925"/>
                      </a:cubicBezTo>
                      <a:cubicBezTo>
                        <a:pt x="26904" y="7648"/>
                        <a:pt x="27582" y="7461"/>
                        <a:pt x="28251" y="7274"/>
                      </a:cubicBezTo>
                      <a:cubicBezTo>
                        <a:pt x="29544" y="6899"/>
                        <a:pt x="30865" y="6524"/>
                        <a:pt x="32221" y="6488"/>
                      </a:cubicBezTo>
                      <a:cubicBezTo>
                        <a:pt x="32515" y="6481"/>
                        <a:pt x="32809" y="6478"/>
                        <a:pt x="33103" y="6478"/>
                      </a:cubicBezTo>
                      <a:cubicBezTo>
                        <a:pt x="34263" y="6478"/>
                        <a:pt x="35423" y="6528"/>
                        <a:pt x="36583" y="6578"/>
                      </a:cubicBezTo>
                      <a:cubicBezTo>
                        <a:pt x="39099" y="6676"/>
                        <a:pt x="41641" y="7042"/>
                        <a:pt x="44121" y="7505"/>
                      </a:cubicBezTo>
                      <a:cubicBezTo>
                        <a:pt x="46771" y="7996"/>
                        <a:pt x="49349" y="9111"/>
                        <a:pt x="51909" y="9959"/>
                      </a:cubicBezTo>
                      <a:cubicBezTo>
                        <a:pt x="52686" y="10209"/>
                        <a:pt x="53453" y="10458"/>
                        <a:pt x="54247" y="10655"/>
                      </a:cubicBezTo>
                      <a:cubicBezTo>
                        <a:pt x="54586" y="10735"/>
                        <a:pt x="54969" y="10842"/>
                        <a:pt x="55335" y="10860"/>
                      </a:cubicBezTo>
                      <a:cubicBezTo>
                        <a:pt x="55166" y="11011"/>
                        <a:pt x="54880" y="11288"/>
                        <a:pt x="54657" y="11538"/>
                      </a:cubicBezTo>
                      <a:cubicBezTo>
                        <a:pt x="54461" y="11752"/>
                        <a:pt x="53417" y="12662"/>
                        <a:pt x="52561" y="12840"/>
                      </a:cubicBezTo>
                      <a:cubicBezTo>
                        <a:pt x="52373" y="12822"/>
                        <a:pt x="52195" y="12813"/>
                        <a:pt x="52008" y="12805"/>
                      </a:cubicBezTo>
                      <a:cubicBezTo>
                        <a:pt x="51115" y="12751"/>
                        <a:pt x="49893" y="12582"/>
                        <a:pt x="49287" y="12439"/>
                      </a:cubicBezTo>
                      <a:cubicBezTo>
                        <a:pt x="48680" y="12287"/>
                        <a:pt x="47520" y="12109"/>
                        <a:pt x="46735" y="11645"/>
                      </a:cubicBezTo>
                      <a:cubicBezTo>
                        <a:pt x="46730" y="11641"/>
                        <a:pt x="46725" y="11639"/>
                        <a:pt x="46719" y="11639"/>
                      </a:cubicBezTo>
                      <a:cubicBezTo>
                        <a:pt x="46682" y="11639"/>
                        <a:pt x="46633" y="11702"/>
                        <a:pt x="46664" y="11725"/>
                      </a:cubicBezTo>
                      <a:cubicBezTo>
                        <a:pt x="47288" y="12109"/>
                        <a:pt x="48180" y="12367"/>
                        <a:pt x="48894" y="12537"/>
                      </a:cubicBezTo>
                      <a:cubicBezTo>
                        <a:pt x="49786" y="12760"/>
                        <a:pt x="51615" y="13045"/>
                        <a:pt x="52302" y="13108"/>
                      </a:cubicBezTo>
                      <a:cubicBezTo>
                        <a:pt x="52694" y="13144"/>
                        <a:pt x="53613" y="13207"/>
                        <a:pt x="54583" y="13207"/>
                      </a:cubicBezTo>
                      <a:cubicBezTo>
                        <a:pt x="55289" y="13207"/>
                        <a:pt x="56023" y="13174"/>
                        <a:pt x="56602" y="13072"/>
                      </a:cubicBezTo>
                      <a:cubicBezTo>
                        <a:pt x="56718" y="13206"/>
                        <a:pt x="56887" y="13322"/>
                        <a:pt x="57084" y="13367"/>
                      </a:cubicBezTo>
                      <a:cubicBezTo>
                        <a:pt x="57160" y="13386"/>
                        <a:pt x="57235" y="13395"/>
                        <a:pt x="57309" y="13395"/>
                      </a:cubicBezTo>
                      <a:cubicBezTo>
                        <a:pt x="57616" y="13395"/>
                        <a:pt x="57901" y="13240"/>
                        <a:pt x="58145" y="13010"/>
                      </a:cubicBezTo>
                      <a:cubicBezTo>
                        <a:pt x="58246" y="13080"/>
                        <a:pt x="58361" y="13110"/>
                        <a:pt x="58480" y="13110"/>
                      </a:cubicBezTo>
                      <a:cubicBezTo>
                        <a:pt x="58708" y="13110"/>
                        <a:pt x="58951" y="13002"/>
                        <a:pt x="59144" y="12867"/>
                      </a:cubicBezTo>
                      <a:cubicBezTo>
                        <a:pt x="59189" y="12831"/>
                        <a:pt x="59234" y="12796"/>
                        <a:pt x="59269" y="12760"/>
                      </a:cubicBezTo>
                      <a:cubicBezTo>
                        <a:pt x="59894" y="12733"/>
                        <a:pt x="60295" y="11877"/>
                        <a:pt x="60108" y="11324"/>
                      </a:cubicBezTo>
                      <a:cubicBezTo>
                        <a:pt x="60010" y="11056"/>
                        <a:pt x="59626" y="10878"/>
                        <a:pt x="59385" y="10788"/>
                      </a:cubicBezTo>
                      <a:cubicBezTo>
                        <a:pt x="59164" y="10696"/>
                        <a:pt x="58948" y="10663"/>
                        <a:pt x="58729" y="10663"/>
                      </a:cubicBezTo>
                      <a:cubicBezTo>
                        <a:pt x="58630" y="10663"/>
                        <a:pt x="58531" y="10670"/>
                        <a:pt x="58431" y="10681"/>
                      </a:cubicBezTo>
                      <a:cubicBezTo>
                        <a:pt x="58237" y="10638"/>
                        <a:pt x="58035" y="10616"/>
                        <a:pt x="57833" y="10616"/>
                      </a:cubicBezTo>
                      <a:cubicBezTo>
                        <a:pt x="57746" y="10616"/>
                        <a:pt x="57660" y="10620"/>
                        <a:pt x="57574" y="10628"/>
                      </a:cubicBezTo>
                      <a:cubicBezTo>
                        <a:pt x="58057" y="10416"/>
                        <a:pt x="58759" y="10199"/>
                        <a:pt x="59368" y="10199"/>
                      </a:cubicBezTo>
                      <a:cubicBezTo>
                        <a:pt x="60043" y="10199"/>
                        <a:pt x="60602" y="10466"/>
                        <a:pt x="60616" y="11306"/>
                      </a:cubicBezTo>
                      <a:cubicBezTo>
                        <a:pt x="60621" y="11373"/>
                        <a:pt x="60672" y="11406"/>
                        <a:pt x="60721" y="11406"/>
                      </a:cubicBezTo>
                      <a:cubicBezTo>
                        <a:pt x="60770" y="11406"/>
                        <a:pt x="60817" y="11373"/>
                        <a:pt x="60813" y="11306"/>
                      </a:cubicBezTo>
                      <a:cubicBezTo>
                        <a:pt x="60795" y="10672"/>
                        <a:pt x="60420" y="10325"/>
                        <a:pt x="59849" y="10110"/>
                      </a:cubicBezTo>
                      <a:cubicBezTo>
                        <a:pt x="59680" y="10048"/>
                        <a:pt x="59510" y="10012"/>
                        <a:pt x="59341" y="10003"/>
                      </a:cubicBezTo>
                      <a:cubicBezTo>
                        <a:pt x="59525" y="9947"/>
                        <a:pt x="59706" y="9911"/>
                        <a:pt x="59892" y="9911"/>
                      </a:cubicBezTo>
                      <a:cubicBezTo>
                        <a:pt x="60029" y="9911"/>
                        <a:pt x="60169" y="9931"/>
                        <a:pt x="60313" y="9977"/>
                      </a:cubicBezTo>
                      <a:cubicBezTo>
                        <a:pt x="60563" y="10066"/>
                        <a:pt x="60830" y="10200"/>
                        <a:pt x="61027" y="10387"/>
                      </a:cubicBezTo>
                      <a:cubicBezTo>
                        <a:pt x="61250" y="10601"/>
                        <a:pt x="61143" y="10967"/>
                        <a:pt x="61098" y="11226"/>
                      </a:cubicBezTo>
                      <a:cubicBezTo>
                        <a:pt x="61092" y="11263"/>
                        <a:pt x="61121" y="11301"/>
                        <a:pt x="61155" y="11301"/>
                      </a:cubicBezTo>
                      <a:cubicBezTo>
                        <a:pt x="61169" y="11301"/>
                        <a:pt x="61183" y="11295"/>
                        <a:pt x="61196" y="11279"/>
                      </a:cubicBezTo>
                      <a:cubicBezTo>
                        <a:pt x="61607" y="10815"/>
                        <a:pt x="61187" y="10235"/>
                        <a:pt x="60750" y="10012"/>
                      </a:cubicBezTo>
                      <a:cubicBezTo>
                        <a:pt x="60474" y="9863"/>
                        <a:pt x="60207" y="9789"/>
                        <a:pt x="59946" y="9789"/>
                      </a:cubicBezTo>
                      <a:cubicBezTo>
                        <a:pt x="59694" y="9789"/>
                        <a:pt x="59448" y="9858"/>
                        <a:pt x="59207" y="9994"/>
                      </a:cubicBezTo>
                      <a:cubicBezTo>
                        <a:pt x="58564" y="9994"/>
                        <a:pt x="57922" y="10298"/>
                        <a:pt x="57378" y="10646"/>
                      </a:cubicBezTo>
                      <a:cubicBezTo>
                        <a:pt x="57263" y="10636"/>
                        <a:pt x="57150" y="10631"/>
                        <a:pt x="57041" y="10631"/>
                      </a:cubicBezTo>
                      <a:cubicBezTo>
                        <a:pt x="56751" y="10631"/>
                        <a:pt x="56489" y="10663"/>
                        <a:pt x="56307" y="10708"/>
                      </a:cubicBezTo>
                      <a:cubicBezTo>
                        <a:pt x="55915" y="10806"/>
                        <a:pt x="55549" y="10994"/>
                        <a:pt x="55201" y="11226"/>
                      </a:cubicBezTo>
                      <a:cubicBezTo>
                        <a:pt x="55933" y="10556"/>
                        <a:pt x="56869" y="10057"/>
                        <a:pt x="57672" y="9513"/>
                      </a:cubicBezTo>
                      <a:cubicBezTo>
                        <a:pt x="57702" y="9490"/>
                        <a:pt x="57688" y="9455"/>
                        <a:pt x="57662" y="9455"/>
                      </a:cubicBezTo>
                      <a:cubicBezTo>
                        <a:pt x="57657" y="9455"/>
                        <a:pt x="57651" y="9456"/>
                        <a:pt x="57646" y="9459"/>
                      </a:cubicBezTo>
                      <a:cubicBezTo>
                        <a:pt x="56869" y="9861"/>
                        <a:pt x="56111" y="10200"/>
                        <a:pt x="55469" y="10744"/>
                      </a:cubicBezTo>
                      <a:cubicBezTo>
                        <a:pt x="54630" y="10726"/>
                        <a:pt x="53694" y="10253"/>
                        <a:pt x="52935" y="10003"/>
                      </a:cubicBezTo>
                      <a:cubicBezTo>
                        <a:pt x="51508" y="9531"/>
                        <a:pt x="50098" y="9013"/>
                        <a:pt x="48671" y="8514"/>
                      </a:cubicBezTo>
                      <a:cubicBezTo>
                        <a:pt x="47404" y="8076"/>
                        <a:pt x="46129" y="7648"/>
                        <a:pt x="44826" y="7327"/>
                      </a:cubicBezTo>
                      <a:cubicBezTo>
                        <a:pt x="43666" y="7042"/>
                        <a:pt x="42453" y="6917"/>
                        <a:pt x="41267" y="6756"/>
                      </a:cubicBezTo>
                      <a:cubicBezTo>
                        <a:pt x="38965" y="6453"/>
                        <a:pt x="36690" y="6292"/>
                        <a:pt x="34380" y="6248"/>
                      </a:cubicBezTo>
                      <a:cubicBezTo>
                        <a:pt x="34603" y="6034"/>
                        <a:pt x="34594" y="5703"/>
                        <a:pt x="34442" y="5436"/>
                      </a:cubicBezTo>
                      <a:cubicBezTo>
                        <a:pt x="34307" y="5182"/>
                        <a:pt x="33980" y="5105"/>
                        <a:pt x="33711" y="5105"/>
                      </a:cubicBezTo>
                      <a:cubicBezTo>
                        <a:pt x="33696" y="5105"/>
                        <a:pt x="33681" y="5105"/>
                        <a:pt x="33666" y="5106"/>
                      </a:cubicBezTo>
                      <a:cubicBezTo>
                        <a:pt x="33621" y="4963"/>
                        <a:pt x="33541" y="4811"/>
                        <a:pt x="33416" y="4660"/>
                      </a:cubicBezTo>
                      <a:cubicBezTo>
                        <a:pt x="33188" y="4381"/>
                        <a:pt x="32732" y="4226"/>
                        <a:pt x="32295" y="4226"/>
                      </a:cubicBezTo>
                      <a:cubicBezTo>
                        <a:pt x="31962" y="4226"/>
                        <a:pt x="31640" y="4315"/>
                        <a:pt x="31436" y="4508"/>
                      </a:cubicBezTo>
                      <a:cubicBezTo>
                        <a:pt x="31346" y="4446"/>
                        <a:pt x="31257" y="4392"/>
                        <a:pt x="31177" y="4339"/>
                      </a:cubicBezTo>
                      <a:cubicBezTo>
                        <a:pt x="30832" y="4150"/>
                        <a:pt x="30404" y="4114"/>
                        <a:pt x="29996" y="4114"/>
                      </a:cubicBezTo>
                      <a:cubicBezTo>
                        <a:pt x="29940" y="4114"/>
                        <a:pt x="29885" y="4114"/>
                        <a:pt x="29830" y="4115"/>
                      </a:cubicBezTo>
                      <a:cubicBezTo>
                        <a:pt x="29678" y="4089"/>
                        <a:pt x="29518" y="4071"/>
                        <a:pt x="29357" y="4071"/>
                      </a:cubicBezTo>
                      <a:cubicBezTo>
                        <a:pt x="29348" y="4017"/>
                        <a:pt x="29339" y="3964"/>
                        <a:pt x="29321" y="3901"/>
                      </a:cubicBezTo>
                      <a:cubicBezTo>
                        <a:pt x="30347" y="3848"/>
                        <a:pt x="31337" y="3750"/>
                        <a:pt x="32328" y="3446"/>
                      </a:cubicBezTo>
                      <a:cubicBezTo>
                        <a:pt x="32649" y="3339"/>
                        <a:pt x="32970" y="3232"/>
                        <a:pt x="33282" y="3125"/>
                      </a:cubicBezTo>
                      <a:cubicBezTo>
                        <a:pt x="34237" y="3009"/>
                        <a:pt x="35191" y="2759"/>
                        <a:pt x="36146" y="2617"/>
                      </a:cubicBezTo>
                      <a:cubicBezTo>
                        <a:pt x="37618" y="2394"/>
                        <a:pt x="39081" y="2251"/>
                        <a:pt x="40562" y="2162"/>
                      </a:cubicBezTo>
                      <a:cubicBezTo>
                        <a:pt x="40942" y="2138"/>
                        <a:pt x="41322" y="2126"/>
                        <a:pt x="41703" y="2126"/>
                      </a:cubicBezTo>
                      <a:cubicBezTo>
                        <a:pt x="44178" y="2126"/>
                        <a:pt x="46664" y="2614"/>
                        <a:pt x="48983" y="3411"/>
                      </a:cubicBezTo>
                      <a:cubicBezTo>
                        <a:pt x="50411" y="3901"/>
                        <a:pt x="51838" y="4383"/>
                        <a:pt x="53265" y="4874"/>
                      </a:cubicBezTo>
                      <a:cubicBezTo>
                        <a:pt x="54514" y="5302"/>
                        <a:pt x="55915" y="5944"/>
                        <a:pt x="57253" y="6025"/>
                      </a:cubicBezTo>
                      <a:cubicBezTo>
                        <a:pt x="57289" y="6025"/>
                        <a:pt x="57289" y="5971"/>
                        <a:pt x="57253" y="5962"/>
                      </a:cubicBezTo>
                      <a:cubicBezTo>
                        <a:pt x="55888" y="5784"/>
                        <a:pt x="54452" y="5097"/>
                        <a:pt x="53158" y="4642"/>
                      </a:cubicBezTo>
                      <a:cubicBezTo>
                        <a:pt x="51615" y="4107"/>
                        <a:pt x="50081" y="3571"/>
                        <a:pt x="48537" y="3045"/>
                      </a:cubicBezTo>
                      <a:cubicBezTo>
                        <a:pt x="46090" y="2206"/>
                        <a:pt x="43558" y="1992"/>
                        <a:pt x="40998" y="1992"/>
                      </a:cubicBezTo>
                      <a:cubicBezTo>
                        <a:pt x="40945" y="1992"/>
                        <a:pt x="40892" y="1992"/>
                        <a:pt x="40838" y="1992"/>
                      </a:cubicBezTo>
                      <a:cubicBezTo>
                        <a:pt x="39536" y="2001"/>
                        <a:pt x="38207" y="2171"/>
                        <a:pt x="36922" y="2367"/>
                      </a:cubicBezTo>
                      <a:cubicBezTo>
                        <a:pt x="35860" y="2536"/>
                        <a:pt x="34772" y="2813"/>
                        <a:pt x="33693" y="2974"/>
                      </a:cubicBezTo>
                      <a:cubicBezTo>
                        <a:pt x="34397" y="2697"/>
                        <a:pt x="35093" y="2403"/>
                        <a:pt x="35780" y="2073"/>
                      </a:cubicBezTo>
                      <a:cubicBezTo>
                        <a:pt x="35812" y="2057"/>
                        <a:pt x="35794" y="1998"/>
                        <a:pt x="35758" y="1998"/>
                      </a:cubicBezTo>
                      <a:cubicBezTo>
                        <a:pt x="35754" y="1998"/>
                        <a:pt x="35749" y="1999"/>
                        <a:pt x="35744" y="2001"/>
                      </a:cubicBezTo>
                      <a:cubicBezTo>
                        <a:pt x="33630" y="2813"/>
                        <a:pt x="31534" y="3527"/>
                        <a:pt x="29277" y="3785"/>
                      </a:cubicBezTo>
                      <a:cubicBezTo>
                        <a:pt x="29232" y="3678"/>
                        <a:pt x="29161" y="3562"/>
                        <a:pt x="29080" y="3455"/>
                      </a:cubicBezTo>
                      <a:cubicBezTo>
                        <a:pt x="28729" y="2979"/>
                        <a:pt x="28059" y="2717"/>
                        <a:pt x="27414" y="2717"/>
                      </a:cubicBezTo>
                      <a:cubicBezTo>
                        <a:pt x="26994" y="2717"/>
                        <a:pt x="26585" y="2827"/>
                        <a:pt x="26279" y="3063"/>
                      </a:cubicBezTo>
                      <a:cubicBezTo>
                        <a:pt x="25682" y="3063"/>
                        <a:pt x="25066" y="3214"/>
                        <a:pt x="24531" y="3446"/>
                      </a:cubicBezTo>
                      <a:cubicBezTo>
                        <a:pt x="24272" y="3562"/>
                        <a:pt x="24040" y="3687"/>
                        <a:pt x="23808" y="3821"/>
                      </a:cubicBezTo>
                      <a:cubicBezTo>
                        <a:pt x="23784" y="3821"/>
                        <a:pt x="23759" y="3822"/>
                        <a:pt x="23735" y="3822"/>
                      </a:cubicBezTo>
                      <a:cubicBezTo>
                        <a:pt x="21665" y="3822"/>
                        <a:pt x="19701" y="2712"/>
                        <a:pt x="17947" y="1725"/>
                      </a:cubicBezTo>
                      <a:cubicBezTo>
                        <a:pt x="16198" y="726"/>
                        <a:pt x="14164" y="83"/>
                        <a:pt x="12148" y="12"/>
                      </a:cubicBezTo>
                      <a:cubicBezTo>
                        <a:pt x="11955" y="4"/>
                        <a:pt x="11762" y="0"/>
                        <a:pt x="115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1" name="Google Shape;1501;p6"/>
                <p:cNvSpPr/>
                <p:nvPr/>
              </p:nvSpPr>
              <p:spPr>
                <a:xfrm>
                  <a:off x="7825319" y="5459778"/>
                  <a:ext cx="440417" cy="71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5" h="1283" extrusionOk="0">
                      <a:moveTo>
                        <a:pt x="2500" y="1"/>
                      </a:moveTo>
                      <a:cubicBezTo>
                        <a:pt x="1675" y="1"/>
                        <a:pt x="850" y="63"/>
                        <a:pt x="28" y="95"/>
                      </a:cubicBezTo>
                      <a:cubicBezTo>
                        <a:pt x="1" y="104"/>
                        <a:pt x="1" y="140"/>
                        <a:pt x="28" y="140"/>
                      </a:cubicBezTo>
                      <a:cubicBezTo>
                        <a:pt x="246" y="146"/>
                        <a:pt x="464" y="148"/>
                        <a:pt x="683" y="148"/>
                      </a:cubicBezTo>
                      <a:cubicBezTo>
                        <a:pt x="1191" y="148"/>
                        <a:pt x="1700" y="136"/>
                        <a:pt x="2209" y="136"/>
                      </a:cubicBezTo>
                      <a:cubicBezTo>
                        <a:pt x="2743" y="136"/>
                        <a:pt x="3277" y="149"/>
                        <a:pt x="3810" y="202"/>
                      </a:cubicBezTo>
                      <a:cubicBezTo>
                        <a:pt x="5246" y="345"/>
                        <a:pt x="6477" y="934"/>
                        <a:pt x="7851" y="1282"/>
                      </a:cubicBezTo>
                      <a:cubicBezTo>
                        <a:pt x="7854" y="1282"/>
                        <a:pt x="7856" y="1283"/>
                        <a:pt x="7858" y="1283"/>
                      </a:cubicBezTo>
                      <a:cubicBezTo>
                        <a:pt x="7879" y="1283"/>
                        <a:pt x="7885" y="1245"/>
                        <a:pt x="7860" y="1237"/>
                      </a:cubicBezTo>
                      <a:cubicBezTo>
                        <a:pt x="6585" y="791"/>
                        <a:pt x="5460" y="300"/>
                        <a:pt x="4104" y="104"/>
                      </a:cubicBezTo>
                      <a:cubicBezTo>
                        <a:pt x="3571" y="27"/>
                        <a:pt x="3036" y="1"/>
                        <a:pt x="25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2" name="Google Shape;1502;p6"/>
                <p:cNvSpPr/>
                <p:nvPr/>
              </p:nvSpPr>
              <p:spPr>
                <a:xfrm>
                  <a:off x="5860244" y="5361531"/>
                  <a:ext cx="326640" cy="64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" h="1160" extrusionOk="0">
                      <a:moveTo>
                        <a:pt x="1801" y="1"/>
                      </a:moveTo>
                      <a:cubicBezTo>
                        <a:pt x="1224" y="1"/>
                        <a:pt x="658" y="62"/>
                        <a:pt x="52" y="150"/>
                      </a:cubicBezTo>
                      <a:cubicBezTo>
                        <a:pt x="1" y="150"/>
                        <a:pt x="15" y="240"/>
                        <a:pt x="63" y="240"/>
                      </a:cubicBezTo>
                      <a:cubicBezTo>
                        <a:pt x="65" y="240"/>
                        <a:pt x="67" y="240"/>
                        <a:pt x="70" y="239"/>
                      </a:cubicBezTo>
                      <a:cubicBezTo>
                        <a:pt x="577" y="188"/>
                        <a:pt x="1060" y="159"/>
                        <a:pt x="1541" y="159"/>
                      </a:cubicBezTo>
                      <a:cubicBezTo>
                        <a:pt x="2059" y="159"/>
                        <a:pt x="2575" y="192"/>
                        <a:pt x="3121" y="266"/>
                      </a:cubicBezTo>
                      <a:cubicBezTo>
                        <a:pt x="4031" y="391"/>
                        <a:pt x="4949" y="819"/>
                        <a:pt x="5806" y="1158"/>
                      </a:cubicBezTo>
                      <a:cubicBezTo>
                        <a:pt x="5809" y="1159"/>
                        <a:pt x="5811" y="1160"/>
                        <a:pt x="5814" y="1160"/>
                      </a:cubicBezTo>
                      <a:cubicBezTo>
                        <a:pt x="5836" y="1160"/>
                        <a:pt x="5848" y="1130"/>
                        <a:pt x="5824" y="1114"/>
                      </a:cubicBezTo>
                      <a:cubicBezTo>
                        <a:pt x="4914" y="632"/>
                        <a:pt x="3923" y="230"/>
                        <a:pt x="2898" y="79"/>
                      </a:cubicBezTo>
                      <a:cubicBezTo>
                        <a:pt x="2519" y="24"/>
                        <a:pt x="2158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6"/>
                <p:cNvSpPr/>
                <p:nvPr/>
              </p:nvSpPr>
              <p:spPr>
                <a:xfrm>
                  <a:off x="5182448" y="5312044"/>
                  <a:ext cx="341721" cy="39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8" h="699" extrusionOk="0">
                      <a:moveTo>
                        <a:pt x="6049" y="1"/>
                      </a:moveTo>
                      <a:cubicBezTo>
                        <a:pt x="6046" y="1"/>
                        <a:pt x="6043" y="1"/>
                        <a:pt x="6040" y="1"/>
                      </a:cubicBezTo>
                      <a:cubicBezTo>
                        <a:pt x="4078" y="394"/>
                        <a:pt x="2061" y="528"/>
                        <a:pt x="63" y="590"/>
                      </a:cubicBezTo>
                      <a:cubicBezTo>
                        <a:pt x="1" y="590"/>
                        <a:pt x="1" y="670"/>
                        <a:pt x="63" y="679"/>
                      </a:cubicBezTo>
                      <a:cubicBezTo>
                        <a:pt x="442" y="691"/>
                        <a:pt x="825" y="699"/>
                        <a:pt x="1209" y="699"/>
                      </a:cubicBezTo>
                      <a:cubicBezTo>
                        <a:pt x="2844" y="699"/>
                        <a:pt x="4514" y="565"/>
                        <a:pt x="6067" y="82"/>
                      </a:cubicBezTo>
                      <a:cubicBezTo>
                        <a:pt x="6117" y="65"/>
                        <a:pt x="6097" y="1"/>
                        <a:pt x="60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4" name="Google Shape;1504;p6"/>
                <p:cNvSpPr/>
                <p:nvPr/>
              </p:nvSpPr>
              <p:spPr>
                <a:xfrm>
                  <a:off x="5627442" y="5373372"/>
                  <a:ext cx="155500" cy="24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" h="438" extrusionOk="0">
                      <a:moveTo>
                        <a:pt x="2748" y="1"/>
                      </a:moveTo>
                      <a:cubicBezTo>
                        <a:pt x="2302" y="27"/>
                        <a:pt x="1856" y="36"/>
                        <a:pt x="1410" y="90"/>
                      </a:cubicBezTo>
                      <a:cubicBezTo>
                        <a:pt x="964" y="143"/>
                        <a:pt x="526" y="286"/>
                        <a:pt x="71" y="322"/>
                      </a:cubicBezTo>
                      <a:cubicBezTo>
                        <a:pt x="0" y="331"/>
                        <a:pt x="0" y="438"/>
                        <a:pt x="71" y="438"/>
                      </a:cubicBezTo>
                      <a:cubicBezTo>
                        <a:pt x="972" y="411"/>
                        <a:pt x="1865" y="206"/>
                        <a:pt x="2757" y="54"/>
                      </a:cubicBezTo>
                      <a:cubicBezTo>
                        <a:pt x="2783" y="54"/>
                        <a:pt x="2775" y="1"/>
                        <a:pt x="27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" name="Google Shape;1505;p6"/>
                <p:cNvSpPr/>
                <p:nvPr/>
              </p:nvSpPr>
              <p:spPr>
                <a:xfrm>
                  <a:off x="7527670" y="5548363"/>
                  <a:ext cx="586254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6" h="1776" extrusionOk="0">
                      <a:moveTo>
                        <a:pt x="6952" y="0"/>
                      </a:moveTo>
                      <a:cubicBezTo>
                        <a:pt x="6486" y="0"/>
                        <a:pt x="6018" y="28"/>
                        <a:pt x="5544" y="97"/>
                      </a:cubicBezTo>
                      <a:cubicBezTo>
                        <a:pt x="3670" y="365"/>
                        <a:pt x="1895" y="1105"/>
                        <a:pt x="84" y="1640"/>
                      </a:cubicBezTo>
                      <a:cubicBezTo>
                        <a:pt x="1" y="1665"/>
                        <a:pt x="27" y="1776"/>
                        <a:pt x="103" y="1776"/>
                      </a:cubicBezTo>
                      <a:cubicBezTo>
                        <a:pt x="108" y="1776"/>
                        <a:pt x="114" y="1775"/>
                        <a:pt x="120" y="1774"/>
                      </a:cubicBezTo>
                      <a:cubicBezTo>
                        <a:pt x="1788" y="1373"/>
                        <a:pt x="3403" y="784"/>
                        <a:pt x="5080" y="427"/>
                      </a:cubicBezTo>
                      <a:cubicBezTo>
                        <a:pt x="5679" y="303"/>
                        <a:pt x="6277" y="261"/>
                        <a:pt x="6873" y="261"/>
                      </a:cubicBezTo>
                      <a:cubicBezTo>
                        <a:pt x="8078" y="261"/>
                        <a:pt x="9274" y="433"/>
                        <a:pt x="10450" y="445"/>
                      </a:cubicBezTo>
                      <a:cubicBezTo>
                        <a:pt x="10495" y="445"/>
                        <a:pt x="10477" y="338"/>
                        <a:pt x="10433" y="329"/>
                      </a:cubicBezTo>
                      <a:cubicBezTo>
                        <a:pt x="9266" y="176"/>
                        <a:pt x="8118" y="0"/>
                        <a:pt x="69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6"/>
                <p:cNvSpPr/>
                <p:nvPr/>
              </p:nvSpPr>
              <p:spPr>
                <a:xfrm>
                  <a:off x="8161564" y="5578412"/>
                  <a:ext cx="92831" cy="4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2" h="764" extrusionOk="0">
                      <a:moveTo>
                        <a:pt x="181" y="0"/>
                      </a:moveTo>
                      <a:cubicBezTo>
                        <a:pt x="44" y="0"/>
                        <a:pt x="0" y="94"/>
                        <a:pt x="199" y="175"/>
                      </a:cubicBezTo>
                      <a:cubicBezTo>
                        <a:pt x="449" y="273"/>
                        <a:pt x="1100" y="683"/>
                        <a:pt x="1599" y="763"/>
                      </a:cubicBezTo>
                      <a:cubicBezTo>
                        <a:pt x="1626" y="763"/>
                        <a:pt x="1662" y="745"/>
                        <a:pt x="1653" y="710"/>
                      </a:cubicBezTo>
                      <a:cubicBezTo>
                        <a:pt x="1599" y="603"/>
                        <a:pt x="1367" y="487"/>
                        <a:pt x="1118" y="380"/>
                      </a:cubicBezTo>
                      <a:cubicBezTo>
                        <a:pt x="796" y="246"/>
                        <a:pt x="475" y="59"/>
                        <a:pt x="279" y="14"/>
                      </a:cubicBezTo>
                      <a:cubicBezTo>
                        <a:pt x="243" y="5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07" name="Google Shape;1507;p6"/>
              <p:cNvGrpSpPr/>
              <p:nvPr/>
            </p:nvGrpSpPr>
            <p:grpSpPr>
              <a:xfrm>
                <a:off x="5286518" y="4680289"/>
                <a:ext cx="3648000" cy="1225665"/>
                <a:chOff x="5182448" y="4500764"/>
                <a:chExt cx="3648000" cy="1225665"/>
              </a:xfrm>
            </p:grpSpPr>
            <p:grpSp>
              <p:nvGrpSpPr>
                <p:cNvPr id="1508" name="Google Shape;1508;p6"/>
                <p:cNvGrpSpPr/>
                <p:nvPr/>
              </p:nvGrpSpPr>
              <p:grpSpPr>
                <a:xfrm>
                  <a:off x="6797372" y="5132697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1509" name="Google Shape;1509;p6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0" name="Google Shape;1510;p6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1" name="Google Shape;1511;p6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2" name="Google Shape;1512;p6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3" name="Google Shape;1513;p6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4" name="Google Shape;1514;p6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5" name="Google Shape;1515;p6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6" name="Google Shape;1516;p6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7" name="Google Shape;1517;p6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8" name="Google Shape;1518;p6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9" name="Google Shape;1519;p6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20" name="Google Shape;1520;p6"/>
                <p:cNvGrpSpPr/>
                <p:nvPr/>
              </p:nvGrpSpPr>
              <p:grpSpPr>
                <a:xfrm>
                  <a:off x="8349012" y="5098347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1521" name="Google Shape;1521;p6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2" name="Google Shape;1522;p6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3" name="Google Shape;1523;p6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24" name="Google Shape;1524;p6"/>
                <p:cNvGrpSpPr/>
                <p:nvPr/>
              </p:nvGrpSpPr>
              <p:grpSpPr>
                <a:xfrm>
                  <a:off x="5664306" y="4658329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1525" name="Google Shape;1525;p6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6" name="Google Shape;1526;p6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7" name="Google Shape;1527;p6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8" name="Google Shape;1528;p6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" name="Google Shape;1529;p6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0" name="Google Shape;1530;p6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1" name="Google Shape;1531;p6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2" name="Google Shape;1532;p6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3" name="Google Shape;1533;p6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4" name="Google Shape;1534;p6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5" name="Google Shape;1535;p6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6" name="Google Shape;1536;p6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7" name="Google Shape;1537;p6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8" name="Google Shape;1538;p6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9" name="Google Shape;1539;p6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0" name="Google Shape;1540;p6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1" name="Google Shape;1541;p6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2" name="Google Shape;1542;p6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3" name="Google Shape;1543;p6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44" name="Google Shape;1544;p6"/>
                <p:cNvSpPr/>
                <p:nvPr/>
              </p:nvSpPr>
              <p:spPr>
                <a:xfrm>
                  <a:off x="6975771" y="5348964"/>
                  <a:ext cx="12512" cy="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99" extrusionOk="0">
                      <a:moveTo>
                        <a:pt x="18" y="0"/>
                      </a:moveTo>
                      <a:cubicBezTo>
                        <a:pt x="9" y="9"/>
                        <a:pt x="9" y="9"/>
                        <a:pt x="9" y="18"/>
                      </a:cubicBezTo>
                      <a:cubicBezTo>
                        <a:pt x="9" y="27"/>
                        <a:pt x="9" y="36"/>
                        <a:pt x="9" y="36"/>
                      </a:cubicBezTo>
                      <a:cubicBezTo>
                        <a:pt x="0" y="45"/>
                        <a:pt x="0" y="45"/>
                        <a:pt x="0" y="54"/>
                      </a:cubicBezTo>
                      <a:cubicBezTo>
                        <a:pt x="9" y="54"/>
                        <a:pt x="9" y="63"/>
                        <a:pt x="18" y="63"/>
                      </a:cubicBezTo>
                      <a:cubicBezTo>
                        <a:pt x="18" y="63"/>
                        <a:pt x="206" y="99"/>
                        <a:pt x="215" y="99"/>
                      </a:cubicBezTo>
                      <a:cubicBezTo>
                        <a:pt x="215" y="99"/>
                        <a:pt x="223" y="99"/>
                        <a:pt x="223" y="90"/>
                      </a:cubicBezTo>
                      <a:cubicBezTo>
                        <a:pt x="223" y="81"/>
                        <a:pt x="223" y="81"/>
                        <a:pt x="215" y="72"/>
                      </a:cubicBezTo>
                      <a:cubicBezTo>
                        <a:pt x="152" y="54"/>
                        <a:pt x="90" y="27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5" name="Google Shape;1545;p6"/>
                <p:cNvSpPr/>
                <p:nvPr/>
              </p:nvSpPr>
              <p:spPr>
                <a:xfrm>
                  <a:off x="7532865" y="5222399"/>
                  <a:ext cx="9495" cy="4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72" extrusionOk="0">
                      <a:moveTo>
                        <a:pt x="9" y="1"/>
                      </a:moveTo>
                      <a:cubicBezTo>
                        <a:pt x="0" y="1"/>
                        <a:pt x="9" y="9"/>
                        <a:pt x="0" y="9"/>
                      </a:cubicBezTo>
                      <a:cubicBezTo>
                        <a:pt x="0" y="18"/>
                        <a:pt x="9" y="36"/>
                        <a:pt x="9" y="36"/>
                      </a:cubicBezTo>
                      <a:cubicBezTo>
                        <a:pt x="63" y="45"/>
                        <a:pt x="107" y="63"/>
                        <a:pt x="152" y="72"/>
                      </a:cubicBezTo>
                      <a:cubicBezTo>
                        <a:pt x="161" y="72"/>
                        <a:pt x="161" y="63"/>
                        <a:pt x="170" y="54"/>
                      </a:cubicBezTo>
                      <a:cubicBezTo>
                        <a:pt x="170" y="54"/>
                        <a:pt x="161" y="45"/>
                        <a:pt x="161" y="36"/>
                      </a:cubicBezTo>
                      <a:cubicBezTo>
                        <a:pt x="107" y="27"/>
                        <a:pt x="54" y="9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6" name="Google Shape;1546;p6"/>
                <p:cNvSpPr/>
                <p:nvPr/>
              </p:nvSpPr>
              <p:spPr>
                <a:xfrm>
                  <a:off x="7022130" y="5359911"/>
                  <a:ext cx="26922" cy="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117" extrusionOk="0">
                      <a:moveTo>
                        <a:pt x="18" y="1"/>
                      </a:moveTo>
                      <a:cubicBezTo>
                        <a:pt x="9" y="1"/>
                        <a:pt x="0" y="10"/>
                        <a:pt x="0" y="19"/>
                      </a:cubicBezTo>
                      <a:cubicBezTo>
                        <a:pt x="0" y="27"/>
                        <a:pt x="0" y="36"/>
                        <a:pt x="9" y="36"/>
                      </a:cubicBezTo>
                      <a:cubicBezTo>
                        <a:pt x="161" y="63"/>
                        <a:pt x="312" y="90"/>
                        <a:pt x="464" y="117"/>
                      </a:cubicBezTo>
                      <a:lnTo>
                        <a:pt x="473" y="117"/>
                      </a:lnTo>
                      <a:cubicBezTo>
                        <a:pt x="473" y="117"/>
                        <a:pt x="482" y="108"/>
                        <a:pt x="482" y="108"/>
                      </a:cubicBezTo>
                      <a:cubicBezTo>
                        <a:pt x="482" y="99"/>
                        <a:pt x="482" y="90"/>
                        <a:pt x="473" y="90"/>
                      </a:cubicBezTo>
                      <a:cubicBezTo>
                        <a:pt x="428" y="63"/>
                        <a:pt x="384" y="36"/>
                        <a:pt x="330" y="10"/>
                      </a:cubicBezTo>
                      <a:lnTo>
                        <a:pt x="179" y="10"/>
                      </a:lnTo>
                      <a:cubicBezTo>
                        <a:pt x="125" y="10"/>
                        <a:pt x="71" y="10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7" name="Google Shape;1547;p6"/>
                <p:cNvSpPr/>
                <p:nvPr/>
              </p:nvSpPr>
              <p:spPr>
                <a:xfrm>
                  <a:off x="5645036" y="4559188"/>
                  <a:ext cx="648030" cy="6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98" extrusionOk="0">
                      <a:moveTo>
                        <a:pt x="6680" y="1"/>
                      </a:moveTo>
                      <a:cubicBezTo>
                        <a:pt x="6437" y="1"/>
                        <a:pt x="6193" y="5"/>
                        <a:pt x="5948" y="10"/>
                      </a:cubicBezTo>
                      <a:cubicBezTo>
                        <a:pt x="3931" y="36"/>
                        <a:pt x="1906" y="447"/>
                        <a:pt x="24" y="1160"/>
                      </a:cubicBezTo>
                      <a:cubicBezTo>
                        <a:pt x="0" y="1168"/>
                        <a:pt x="5" y="1197"/>
                        <a:pt x="25" y="1197"/>
                      </a:cubicBezTo>
                      <a:cubicBezTo>
                        <a:pt x="27" y="1197"/>
                        <a:pt x="30" y="1197"/>
                        <a:pt x="33" y="1196"/>
                      </a:cubicBezTo>
                      <a:cubicBezTo>
                        <a:pt x="1960" y="643"/>
                        <a:pt x="3940" y="250"/>
                        <a:pt x="5948" y="170"/>
                      </a:cubicBezTo>
                      <a:cubicBezTo>
                        <a:pt x="6131" y="165"/>
                        <a:pt x="6314" y="162"/>
                        <a:pt x="6496" y="162"/>
                      </a:cubicBezTo>
                      <a:cubicBezTo>
                        <a:pt x="7278" y="162"/>
                        <a:pt x="8048" y="214"/>
                        <a:pt x="8829" y="366"/>
                      </a:cubicBezTo>
                      <a:cubicBezTo>
                        <a:pt x="9775" y="554"/>
                        <a:pt x="10658" y="911"/>
                        <a:pt x="11568" y="1196"/>
                      </a:cubicBezTo>
                      <a:cubicBezTo>
                        <a:pt x="11571" y="1197"/>
                        <a:pt x="11574" y="1197"/>
                        <a:pt x="11576" y="1197"/>
                      </a:cubicBezTo>
                      <a:cubicBezTo>
                        <a:pt x="11596" y="1197"/>
                        <a:pt x="11602" y="1168"/>
                        <a:pt x="11586" y="1160"/>
                      </a:cubicBezTo>
                      <a:cubicBezTo>
                        <a:pt x="10604" y="786"/>
                        <a:pt x="9677" y="366"/>
                        <a:pt x="8642" y="161"/>
                      </a:cubicBezTo>
                      <a:cubicBezTo>
                        <a:pt x="7984" y="31"/>
                        <a:pt x="7336" y="1"/>
                        <a:pt x="66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8" name="Google Shape;1548;p6"/>
                <p:cNvSpPr/>
                <p:nvPr/>
              </p:nvSpPr>
              <p:spPr>
                <a:xfrm>
                  <a:off x="6334896" y="4647102"/>
                  <a:ext cx="53565" cy="31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567" extrusionOk="0">
                      <a:moveTo>
                        <a:pt x="70" y="0"/>
                      </a:moveTo>
                      <a:cubicBezTo>
                        <a:pt x="27" y="0"/>
                        <a:pt x="0" y="64"/>
                        <a:pt x="47" y="95"/>
                      </a:cubicBezTo>
                      <a:cubicBezTo>
                        <a:pt x="323" y="264"/>
                        <a:pt x="600" y="425"/>
                        <a:pt x="894" y="559"/>
                      </a:cubicBezTo>
                      <a:cubicBezTo>
                        <a:pt x="901" y="564"/>
                        <a:pt x="908" y="566"/>
                        <a:pt x="914" y="566"/>
                      </a:cubicBezTo>
                      <a:cubicBezTo>
                        <a:pt x="941" y="566"/>
                        <a:pt x="959" y="527"/>
                        <a:pt x="930" y="505"/>
                      </a:cubicBezTo>
                      <a:cubicBezTo>
                        <a:pt x="662" y="309"/>
                        <a:pt x="377" y="175"/>
                        <a:pt x="91" y="6"/>
                      </a:cubicBezTo>
                      <a:cubicBezTo>
                        <a:pt x="84" y="2"/>
                        <a:pt x="77" y="0"/>
                        <a:pt x="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9" name="Google Shape;1549;p6"/>
                <p:cNvSpPr/>
                <p:nvPr/>
              </p:nvSpPr>
              <p:spPr>
                <a:xfrm>
                  <a:off x="5768195" y="4613422"/>
                  <a:ext cx="305583" cy="33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594" extrusionOk="0">
                      <a:moveTo>
                        <a:pt x="3654" y="1"/>
                      </a:moveTo>
                      <a:cubicBezTo>
                        <a:pt x="3460" y="1"/>
                        <a:pt x="3267" y="3"/>
                        <a:pt x="3073" y="3"/>
                      </a:cubicBezTo>
                      <a:cubicBezTo>
                        <a:pt x="3005" y="3"/>
                        <a:pt x="2937" y="3"/>
                        <a:pt x="2868" y="2"/>
                      </a:cubicBezTo>
                      <a:cubicBezTo>
                        <a:pt x="2849" y="2"/>
                        <a:pt x="2829" y="2"/>
                        <a:pt x="2809" y="2"/>
                      </a:cubicBezTo>
                      <a:cubicBezTo>
                        <a:pt x="1958" y="2"/>
                        <a:pt x="816" y="188"/>
                        <a:pt x="40" y="511"/>
                      </a:cubicBezTo>
                      <a:cubicBezTo>
                        <a:pt x="0" y="527"/>
                        <a:pt x="11" y="593"/>
                        <a:pt x="52" y="593"/>
                      </a:cubicBezTo>
                      <a:cubicBezTo>
                        <a:pt x="57" y="593"/>
                        <a:pt x="62" y="593"/>
                        <a:pt x="67" y="591"/>
                      </a:cubicBezTo>
                      <a:cubicBezTo>
                        <a:pt x="808" y="314"/>
                        <a:pt x="1628" y="323"/>
                        <a:pt x="2404" y="216"/>
                      </a:cubicBezTo>
                      <a:cubicBezTo>
                        <a:pt x="2902" y="148"/>
                        <a:pt x="3423" y="108"/>
                        <a:pt x="3943" y="108"/>
                      </a:cubicBezTo>
                      <a:cubicBezTo>
                        <a:pt x="4449" y="108"/>
                        <a:pt x="4954" y="146"/>
                        <a:pt x="5438" y="234"/>
                      </a:cubicBezTo>
                      <a:cubicBezTo>
                        <a:pt x="5440" y="235"/>
                        <a:pt x="5442" y="235"/>
                        <a:pt x="5444" y="235"/>
                      </a:cubicBezTo>
                      <a:cubicBezTo>
                        <a:pt x="5466" y="235"/>
                        <a:pt x="5471" y="198"/>
                        <a:pt x="5447" y="189"/>
                      </a:cubicBezTo>
                      <a:cubicBezTo>
                        <a:pt x="4861" y="21"/>
                        <a:pt x="4259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0" name="Google Shape;1550;p6"/>
                <p:cNvSpPr/>
                <p:nvPr/>
              </p:nvSpPr>
              <p:spPr>
                <a:xfrm>
                  <a:off x="6095503" y="4629899"/>
                  <a:ext cx="100818" cy="29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523" extrusionOk="0">
                      <a:moveTo>
                        <a:pt x="59" y="1"/>
                      </a:moveTo>
                      <a:cubicBezTo>
                        <a:pt x="13" y="1"/>
                        <a:pt x="0" y="65"/>
                        <a:pt x="50" y="82"/>
                      </a:cubicBezTo>
                      <a:cubicBezTo>
                        <a:pt x="595" y="296"/>
                        <a:pt x="1210" y="305"/>
                        <a:pt x="1754" y="519"/>
                      </a:cubicBezTo>
                      <a:cubicBezTo>
                        <a:pt x="1761" y="521"/>
                        <a:pt x="1766" y="522"/>
                        <a:pt x="1771" y="522"/>
                      </a:cubicBezTo>
                      <a:cubicBezTo>
                        <a:pt x="1801" y="522"/>
                        <a:pt x="1804" y="479"/>
                        <a:pt x="1781" y="456"/>
                      </a:cubicBezTo>
                      <a:cubicBezTo>
                        <a:pt x="1273" y="82"/>
                        <a:pt x="648" y="162"/>
                        <a:pt x="68" y="1"/>
                      </a:cubicBezTo>
                      <a:cubicBezTo>
                        <a:pt x="65" y="1"/>
                        <a:pt x="62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1" name="Google Shape;1551;p6"/>
                <p:cNvSpPr/>
                <p:nvPr/>
              </p:nvSpPr>
              <p:spPr>
                <a:xfrm>
                  <a:off x="6224527" y="4665645"/>
                  <a:ext cx="68199" cy="2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377" extrusionOk="0">
                      <a:moveTo>
                        <a:pt x="175" y="1"/>
                      </a:moveTo>
                      <a:cubicBezTo>
                        <a:pt x="132" y="1"/>
                        <a:pt x="90" y="4"/>
                        <a:pt x="51" y="13"/>
                      </a:cubicBezTo>
                      <a:cubicBezTo>
                        <a:pt x="0" y="21"/>
                        <a:pt x="6" y="94"/>
                        <a:pt x="52" y="94"/>
                      </a:cubicBezTo>
                      <a:cubicBezTo>
                        <a:pt x="54" y="94"/>
                        <a:pt x="57" y="93"/>
                        <a:pt x="60" y="93"/>
                      </a:cubicBezTo>
                      <a:cubicBezTo>
                        <a:pt x="77" y="91"/>
                        <a:pt x="95" y="90"/>
                        <a:pt x="112" y="90"/>
                      </a:cubicBezTo>
                      <a:cubicBezTo>
                        <a:pt x="260" y="90"/>
                        <a:pt x="425" y="152"/>
                        <a:pt x="568" y="200"/>
                      </a:cubicBezTo>
                      <a:cubicBezTo>
                        <a:pt x="756" y="254"/>
                        <a:pt x="970" y="289"/>
                        <a:pt x="1148" y="370"/>
                      </a:cubicBezTo>
                      <a:cubicBezTo>
                        <a:pt x="1157" y="375"/>
                        <a:pt x="1165" y="377"/>
                        <a:pt x="1172" y="377"/>
                      </a:cubicBezTo>
                      <a:cubicBezTo>
                        <a:pt x="1204" y="377"/>
                        <a:pt x="1220" y="338"/>
                        <a:pt x="1184" y="316"/>
                      </a:cubicBezTo>
                      <a:cubicBezTo>
                        <a:pt x="1014" y="182"/>
                        <a:pt x="809" y="111"/>
                        <a:pt x="604" y="66"/>
                      </a:cubicBezTo>
                      <a:cubicBezTo>
                        <a:pt x="474" y="39"/>
                        <a:pt x="318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2" name="Google Shape;1552;p6"/>
                <p:cNvSpPr/>
                <p:nvPr/>
              </p:nvSpPr>
              <p:spPr>
                <a:xfrm>
                  <a:off x="6314174" y="4695695"/>
                  <a:ext cx="139805" cy="50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913" extrusionOk="0">
                      <a:moveTo>
                        <a:pt x="44" y="0"/>
                      </a:moveTo>
                      <a:cubicBezTo>
                        <a:pt x="14" y="0"/>
                        <a:pt x="1" y="47"/>
                        <a:pt x="34" y="63"/>
                      </a:cubicBezTo>
                      <a:cubicBezTo>
                        <a:pt x="846" y="331"/>
                        <a:pt x="1649" y="697"/>
                        <a:pt x="2469" y="911"/>
                      </a:cubicBezTo>
                      <a:cubicBezTo>
                        <a:pt x="2472" y="912"/>
                        <a:pt x="2474" y="912"/>
                        <a:pt x="2476" y="912"/>
                      </a:cubicBezTo>
                      <a:cubicBezTo>
                        <a:pt x="2497" y="912"/>
                        <a:pt x="2503" y="874"/>
                        <a:pt x="2478" y="866"/>
                      </a:cubicBezTo>
                      <a:cubicBezTo>
                        <a:pt x="2077" y="724"/>
                        <a:pt x="1729" y="474"/>
                        <a:pt x="1319" y="358"/>
                      </a:cubicBezTo>
                      <a:cubicBezTo>
                        <a:pt x="899" y="233"/>
                        <a:pt x="471" y="117"/>
                        <a:pt x="52" y="1"/>
                      </a:cubicBezTo>
                      <a:cubicBezTo>
                        <a:pt x="49" y="0"/>
                        <a:pt x="46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3" name="Google Shape;1553;p6"/>
                <p:cNvSpPr/>
                <p:nvPr/>
              </p:nvSpPr>
              <p:spPr>
                <a:xfrm>
                  <a:off x="7343518" y="4693461"/>
                  <a:ext cx="714385" cy="6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0" h="1122" extrusionOk="0">
                      <a:moveTo>
                        <a:pt x="4696" y="0"/>
                      </a:moveTo>
                      <a:cubicBezTo>
                        <a:pt x="3898" y="0"/>
                        <a:pt x="3101" y="33"/>
                        <a:pt x="2320" y="148"/>
                      </a:cubicBezTo>
                      <a:cubicBezTo>
                        <a:pt x="1544" y="264"/>
                        <a:pt x="785" y="442"/>
                        <a:pt x="18" y="621"/>
                      </a:cubicBezTo>
                      <a:cubicBezTo>
                        <a:pt x="0" y="621"/>
                        <a:pt x="9" y="648"/>
                        <a:pt x="27" y="648"/>
                      </a:cubicBezTo>
                      <a:cubicBezTo>
                        <a:pt x="758" y="532"/>
                        <a:pt x="1490" y="425"/>
                        <a:pt x="2222" y="309"/>
                      </a:cubicBezTo>
                      <a:cubicBezTo>
                        <a:pt x="2992" y="184"/>
                        <a:pt x="3774" y="150"/>
                        <a:pt x="4557" y="150"/>
                      </a:cubicBezTo>
                      <a:cubicBezTo>
                        <a:pt x="5289" y="150"/>
                        <a:pt x="6021" y="180"/>
                        <a:pt x="6744" y="193"/>
                      </a:cubicBezTo>
                      <a:cubicBezTo>
                        <a:pt x="8778" y="228"/>
                        <a:pt x="10777" y="701"/>
                        <a:pt x="12757" y="1120"/>
                      </a:cubicBezTo>
                      <a:cubicBezTo>
                        <a:pt x="12760" y="1121"/>
                        <a:pt x="12763" y="1122"/>
                        <a:pt x="12765" y="1122"/>
                      </a:cubicBezTo>
                      <a:cubicBezTo>
                        <a:pt x="12786" y="1122"/>
                        <a:pt x="12790" y="1093"/>
                        <a:pt x="12766" y="1085"/>
                      </a:cubicBezTo>
                      <a:cubicBezTo>
                        <a:pt x="10768" y="550"/>
                        <a:pt x="8823" y="95"/>
                        <a:pt x="6744" y="41"/>
                      </a:cubicBezTo>
                      <a:cubicBezTo>
                        <a:pt x="6068" y="25"/>
                        <a:pt x="5382" y="0"/>
                        <a:pt x="4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4" name="Google Shape;1554;p6"/>
                <p:cNvSpPr/>
                <p:nvPr/>
              </p:nvSpPr>
              <p:spPr>
                <a:xfrm>
                  <a:off x="8112188" y="4766853"/>
                  <a:ext cx="129472" cy="4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854" extrusionOk="0">
                      <a:moveTo>
                        <a:pt x="68" y="0"/>
                      </a:moveTo>
                      <a:cubicBezTo>
                        <a:pt x="17" y="0"/>
                        <a:pt x="0" y="76"/>
                        <a:pt x="57" y="92"/>
                      </a:cubicBezTo>
                      <a:cubicBezTo>
                        <a:pt x="414" y="226"/>
                        <a:pt x="753" y="386"/>
                        <a:pt x="1110" y="511"/>
                      </a:cubicBezTo>
                      <a:cubicBezTo>
                        <a:pt x="1484" y="645"/>
                        <a:pt x="1877" y="725"/>
                        <a:pt x="2260" y="850"/>
                      </a:cubicBezTo>
                      <a:cubicBezTo>
                        <a:pt x="2265" y="853"/>
                        <a:pt x="2270" y="854"/>
                        <a:pt x="2274" y="854"/>
                      </a:cubicBezTo>
                      <a:cubicBezTo>
                        <a:pt x="2302" y="854"/>
                        <a:pt x="2318" y="811"/>
                        <a:pt x="2287" y="788"/>
                      </a:cubicBezTo>
                      <a:cubicBezTo>
                        <a:pt x="1984" y="592"/>
                        <a:pt x="1645" y="484"/>
                        <a:pt x="1297" y="395"/>
                      </a:cubicBezTo>
                      <a:cubicBezTo>
                        <a:pt x="887" y="297"/>
                        <a:pt x="485" y="128"/>
                        <a:pt x="84" y="3"/>
                      </a:cubicBezTo>
                      <a:cubicBezTo>
                        <a:pt x="78" y="1"/>
                        <a:pt x="73" y="0"/>
                        <a:pt x="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5" name="Google Shape;1555;p6"/>
                <p:cNvSpPr/>
                <p:nvPr/>
              </p:nvSpPr>
              <p:spPr>
                <a:xfrm>
                  <a:off x="6811000" y="4956645"/>
                  <a:ext cx="1059513" cy="85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9" h="1522" extrusionOk="0">
                      <a:moveTo>
                        <a:pt x="10194" y="0"/>
                      </a:moveTo>
                      <a:cubicBezTo>
                        <a:pt x="9942" y="0"/>
                        <a:pt x="9689" y="2"/>
                        <a:pt x="9436" y="4"/>
                      </a:cubicBezTo>
                      <a:cubicBezTo>
                        <a:pt x="6233" y="30"/>
                        <a:pt x="3111" y="628"/>
                        <a:pt x="33" y="1467"/>
                      </a:cubicBezTo>
                      <a:cubicBezTo>
                        <a:pt x="0" y="1475"/>
                        <a:pt x="13" y="1521"/>
                        <a:pt x="43" y="1521"/>
                      </a:cubicBezTo>
                      <a:cubicBezTo>
                        <a:pt x="46" y="1521"/>
                        <a:pt x="48" y="1521"/>
                        <a:pt x="51" y="1520"/>
                      </a:cubicBezTo>
                      <a:cubicBezTo>
                        <a:pt x="3129" y="762"/>
                        <a:pt x="6260" y="200"/>
                        <a:pt x="9436" y="173"/>
                      </a:cubicBezTo>
                      <a:cubicBezTo>
                        <a:pt x="9786" y="169"/>
                        <a:pt x="10136" y="166"/>
                        <a:pt x="10487" y="166"/>
                      </a:cubicBezTo>
                      <a:cubicBezTo>
                        <a:pt x="11697" y="166"/>
                        <a:pt x="12907" y="198"/>
                        <a:pt x="14111" y="316"/>
                      </a:cubicBezTo>
                      <a:cubicBezTo>
                        <a:pt x="15770" y="476"/>
                        <a:pt x="17322" y="940"/>
                        <a:pt x="18919" y="1377"/>
                      </a:cubicBezTo>
                      <a:cubicBezTo>
                        <a:pt x="18925" y="1380"/>
                        <a:pt x="18930" y="1381"/>
                        <a:pt x="18934" y="1381"/>
                      </a:cubicBezTo>
                      <a:cubicBezTo>
                        <a:pt x="18965" y="1381"/>
                        <a:pt x="18968" y="1331"/>
                        <a:pt x="18937" y="1315"/>
                      </a:cubicBezTo>
                      <a:cubicBezTo>
                        <a:pt x="16123" y="180"/>
                        <a:pt x="13188" y="0"/>
                        <a:pt x="101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6" name="Google Shape;1556;p6"/>
                <p:cNvSpPr/>
                <p:nvPr/>
              </p:nvSpPr>
              <p:spPr>
                <a:xfrm>
                  <a:off x="6578142" y="5052435"/>
                  <a:ext cx="175273" cy="1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" h="333" extrusionOk="0">
                      <a:moveTo>
                        <a:pt x="3095" y="0"/>
                      </a:moveTo>
                      <a:cubicBezTo>
                        <a:pt x="3092" y="0"/>
                        <a:pt x="3090" y="1"/>
                        <a:pt x="3087" y="1"/>
                      </a:cubicBezTo>
                      <a:cubicBezTo>
                        <a:pt x="2115" y="224"/>
                        <a:pt x="1071" y="216"/>
                        <a:pt x="72" y="224"/>
                      </a:cubicBezTo>
                      <a:cubicBezTo>
                        <a:pt x="0" y="224"/>
                        <a:pt x="0" y="332"/>
                        <a:pt x="72" y="332"/>
                      </a:cubicBezTo>
                      <a:cubicBezTo>
                        <a:pt x="258" y="332"/>
                        <a:pt x="446" y="333"/>
                        <a:pt x="636" y="333"/>
                      </a:cubicBezTo>
                      <a:cubicBezTo>
                        <a:pt x="1466" y="333"/>
                        <a:pt x="2321" y="309"/>
                        <a:pt x="3105" y="55"/>
                      </a:cubicBezTo>
                      <a:cubicBezTo>
                        <a:pt x="3138" y="47"/>
                        <a:pt x="3125" y="0"/>
                        <a:pt x="30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7" name="Google Shape;1557;p6"/>
                <p:cNvSpPr/>
                <p:nvPr/>
              </p:nvSpPr>
              <p:spPr>
                <a:xfrm>
                  <a:off x="7673339" y="5071928"/>
                  <a:ext cx="63172" cy="20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59" extrusionOk="0">
                      <a:moveTo>
                        <a:pt x="45" y="0"/>
                      </a:moveTo>
                      <a:cubicBezTo>
                        <a:pt x="10" y="0"/>
                        <a:pt x="1" y="45"/>
                        <a:pt x="37" y="54"/>
                      </a:cubicBezTo>
                      <a:cubicBezTo>
                        <a:pt x="197" y="81"/>
                        <a:pt x="322" y="179"/>
                        <a:pt x="474" y="223"/>
                      </a:cubicBezTo>
                      <a:cubicBezTo>
                        <a:pt x="670" y="286"/>
                        <a:pt x="875" y="322"/>
                        <a:pt x="1071" y="357"/>
                      </a:cubicBezTo>
                      <a:cubicBezTo>
                        <a:pt x="1074" y="358"/>
                        <a:pt x="1077" y="358"/>
                        <a:pt x="1080" y="358"/>
                      </a:cubicBezTo>
                      <a:cubicBezTo>
                        <a:pt x="1118" y="358"/>
                        <a:pt x="1131" y="303"/>
                        <a:pt x="1089" y="295"/>
                      </a:cubicBezTo>
                      <a:cubicBezTo>
                        <a:pt x="893" y="223"/>
                        <a:pt x="706" y="161"/>
                        <a:pt x="500" y="125"/>
                      </a:cubicBezTo>
                      <a:cubicBezTo>
                        <a:pt x="340" y="90"/>
                        <a:pt x="206" y="9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8" name="Google Shape;1558;p6"/>
                <p:cNvSpPr/>
                <p:nvPr/>
              </p:nvSpPr>
              <p:spPr>
                <a:xfrm>
                  <a:off x="5727757" y="5005797"/>
                  <a:ext cx="884520" cy="305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6" h="5470" extrusionOk="0">
                      <a:moveTo>
                        <a:pt x="2837" y="1"/>
                      </a:moveTo>
                      <a:cubicBezTo>
                        <a:pt x="1885" y="1"/>
                        <a:pt x="938" y="145"/>
                        <a:pt x="24" y="489"/>
                      </a:cubicBezTo>
                      <a:cubicBezTo>
                        <a:pt x="1" y="504"/>
                        <a:pt x="4" y="546"/>
                        <a:pt x="28" y="546"/>
                      </a:cubicBezTo>
                      <a:cubicBezTo>
                        <a:pt x="32" y="546"/>
                        <a:pt x="37" y="545"/>
                        <a:pt x="42" y="542"/>
                      </a:cubicBezTo>
                      <a:cubicBezTo>
                        <a:pt x="902" y="234"/>
                        <a:pt x="1776" y="105"/>
                        <a:pt x="2651" y="105"/>
                      </a:cubicBezTo>
                      <a:cubicBezTo>
                        <a:pt x="4510" y="105"/>
                        <a:pt x="6372" y="684"/>
                        <a:pt x="8106" y="1345"/>
                      </a:cubicBezTo>
                      <a:cubicBezTo>
                        <a:pt x="10845" y="2398"/>
                        <a:pt x="13093" y="4316"/>
                        <a:pt x="15761" y="5466"/>
                      </a:cubicBezTo>
                      <a:cubicBezTo>
                        <a:pt x="15766" y="5469"/>
                        <a:pt x="15772" y="5470"/>
                        <a:pt x="15777" y="5470"/>
                      </a:cubicBezTo>
                      <a:cubicBezTo>
                        <a:pt x="15813" y="5470"/>
                        <a:pt x="15836" y="5420"/>
                        <a:pt x="15796" y="5404"/>
                      </a:cubicBezTo>
                      <a:cubicBezTo>
                        <a:pt x="14494" y="4771"/>
                        <a:pt x="13307" y="3932"/>
                        <a:pt x="12076" y="3174"/>
                      </a:cubicBezTo>
                      <a:cubicBezTo>
                        <a:pt x="10836" y="2407"/>
                        <a:pt x="9507" y="1737"/>
                        <a:pt x="8151" y="1193"/>
                      </a:cubicBezTo>
                      <a:cubicBezTo>
                        <a:pt x="6489" y="526"/>
                        <a:pt x="4653" y="1"/>
                        <a:pt x="28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9" name="Google Shape;1559;p6"/>
                <p:cNvSpPr/>
                <p:nvPr/>
              </p:nvSpPr>
              <p:spPr>
                <a:xfrm>
                  <a:off x="6702195" y="5335950"/>
                  <a:ext cx="114559" cy="39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708" extrusionOk="0">
                      <a:moveTo>
                        <a:pt x="72" y="1"/>
                      </a:moveTo>
                      <a:cubicBezTo>
                        <a:pt x="34" y="1"/>
                        <a:pt x="0" y="53"/>
                        <a:pt x="36" y="82"/>
                      </a:cubicBezTo>
                      <a:cubicBezTo>
                        <a:pt x="598" y="537"/>
                        <a:pt x="1321" y="635"/>
                        <a:pt x="2017" y="706"/>
                      </a:cubicBezTo>
                      <a:cubicBezTo>
                        <a:pt x="2019" y="707"/>
                        <a:pt x="2021" y="707"/>
                        <a:pt x="2023" y="707"/>
                      </a:cubicBezTo>
                      <a:cubicBezTo>
                        <a:pt x="2045" y="707"/>
                        <a:pt x="2051" y="661"/>
                        <a:pt x="2026" y="653"/>
                      </a:cubicBezTo>
                      <a:cubicBezTo>
                        <a:pt x="1687" y="572"/>
                        <a:pt x="1357" y="448"/>
                        <a:pt x="1018" y="385"/>
                      </a:cubicBezTo>
                      <a:cubicBezTo>
                        <a:pt x="697" y="332"/>
                        <a:pt x="358" y="189"/>
                        <a:pt x="99" y="10"/>
                      </a:cubicBezTo>
                      <a:cubicBezTo>
                        <a:pt x="90" y="4"/>
                        <a:pt x="81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0" name="Google Shape;1560;p6"/>
                <p:cNvSpPr/>
                <p:nvPr/>
              </p:nvSpPr>
              <p:spPr>
                <a:xfrm>
                  <a:off x="6876127" y="5387838"/>
                  <a:ext cx="36920" cy="8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44" extrusionOk="0">
                      <a:moveTo>
                        <a:pt x="27" y="0"/>
                      </a:moveTo>
                      <a:cubicBezTo>
                        <a:pt x="9" y="0"/>
                        <a:pt x="0" y="27"/>
                        <a:pt x="18" y="27"/>
                      </a:cubicBezTo>
                      <a:cubicBezTo>
                        <a:pt x="211" y="77"/>
                        <a:pt x="405" y="144"/>
                        <a:pt x="598" y="144"/>
                      </a:cubicBezTo>
                      <a:cubicBezTo>
                        <a:pt x="610" y="144"/>
                        <a:pt x="622" y="144"/>
                        <a:pt x="634" y="143"/>
                      </a:cubicBezTo>
                      <a:cubicBezTo>
                        <a:pt x="660" y="134"/>
                        <a:pt x="660" y="98"/>
                        <a:pt x="634" y="98"/>
                      </a:cubicBezTo>
                      <a:cubicBezTo>
                        <a:pt x="428" y="81"/>
                        <a:pt x="232" y="45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1" name="Google Shape;1561;p6"/>
                <p:cNvSpPr/>
                <p:nvPr/>
              </p:nvSpPr>
              <p:spPr>
                <a:xfrm>
                  <a:off x="5627498" y="5089019"/>
                  <a:ext cx="705895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8" h="2382" extrusionOk="0">
                      <a:moveTo>
                        <a:pt x="4774" y="1"/>
                      </a:moveTo>
                      <a:cubicBezTo>
                        <a:pt x="4253" y="1"/>
                        <a:pt x="3732" y="32"/>
                        <a:pt x="3246" y="105"/>
                      </a:cubicBezTo>
                      <a:cubicBezTo>
                        <a:pt x="2096" y="283"/>
                        <a:pt x="1141" y="640"/>
                        <a:pt x="44" y="988"/>
                      </a:cubicBezTo>
                      <a:cubicBezTo>
                        <a:pt x="1" y="997"/>
                        <a:pt x="16" y="1104"/>
                        <a:pt x="57" y="1104"/>
                      </a:cubicBezTo>
                      <a:cubicBezTo>
                        <a:pt x="58" y="1104"/>
                        <a:pt x="60" y="1104"/>
                        <a:pt x="62" y="1104"/>
                      </a:cubicBezTo>
                      <a:cubicBezTo>
                        <a:pt x="1025" y="845"/>
                        <a:pt x="1872" y="497"/>
                        <a:pt x="2854" y="328"/>
                      </a:cubicBezTo>
                      <a:cubicBezTo>
                        <a:pt x="3516" y="215"/>
                        <a:pt x="4233" y="162"/>
                        <a:pt x="4934" y="162"/>
                      </a:cubicBezTo>
                      <a:cubicBezTo>
                        <a:pt x="5292" y="162"/>
                        <a:pt x="5645" y="176"/>
                        <a:pt x="5985" y="203"/>
                      </a:cubicBezTo>
                      <a:cubicBezTo>
                        <a:pt x="8394" y="417"/>
                        <a:pt x="10437" y="1398"/>
                        <a:pt x="12613" y="2380"/>
                      </a:cubicBezTo>
                      <a:cubicBezTo>
                        <a:pt x="12616" y="2381"/>
                        <a:pt x="12618" y="2381"/>
                        <a:pt x="12620" y="2381"/>
                      </a:cubicBezTo>
                      <a:cubicBezTo>
                        <a:pt x="12633" y="2381"/>
                        <a:pt x="12638" y="2361"/>
                        <a:pt x="12622" y="2353"/>
                      </a:cubicBezTo>
                      <a:cubicBezTo>
                        <a:pt x="10535" y="1318"/>
                        <a:pt x="8608" y="301"/>
                        <a:pt x="6244" y="78"/>
                      </a:cubicBezTo>
                      <a:cubicBezTo>
                        <a:pt x="5775" y="30"/>
                        <a:pt x="5275" y="1"/>
                        <a:pt x="47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" name="Google Shape;1562;p6"/>
                <p:cNvSpPr/>
                <p:nvPr/>
              </p:nvSpPr>
              <p:spPr>
                <a:xfrm>
                  <a:off x="6373100" y="5258033"/>
                  <a:ext cx="92719" cy="4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893" extrusionOk="0">
                      <a:moveTo>
                        <a:pt x="37" y="1"/>
                      </a:moveTo>
                      <a:cubicBezTo>
                        <a:pt x="15" y="1"/>
                        <a:pt x="0" y="34"/>
                        <a:pt x="23" y="49"/>
                      </a:cubicBezTo>
                      <a:cubicBezTo>
                        <a:pt x="299" y="201"/>
                        <a:pt x="567" y="371"/>
                        <a:pt x="835" y="531"/>
                      </a:cubicBezTo>
                      <a:cubicBezTo>
                        <a:pt x="1084" y="665"/>
                        <a:pt x="1361" y="745"/>
                        <a:pt x="1611" y="888"/>
                      </a:cubicBezTo>
                      <a:cubicBezTo>
                        <a:pt x="1616" y="891"/>
                        <a:pt x="1621" y="893"/>
                        <a:pt x="1625" y="893"/>
                      </a:cubicBezTo>
                      <a:cubicBezTo>
                        <a:pt x="1646" y="893"/>
                        <a:pt x="1659" y="865"/>
                        <a:pt x="1637" y="843"/>
                      </a:cubicBezTo>
                      <a:cubicBezTo>
                        <a:pt x="1441" y="683"/>
                        <a:pt x="1209" y="629"/>
                        <a:pt x="977" y="522"/>
                      </a:cubicBezTo>
                      <a:cubicBezTo>
                        <a:pt x="656" y="371"/>
                        <a:pt x="362" y="165"/>
                        <a:pt x="49" y="5"/>
                      </a:cubicBezTo>
                      <a:cubicBezTo>
                        <a:pt x="45" y="2"/>
                        <a:pt x="41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" name="Google Shape;1563;p6"/>
                <p:cNvSpPr/>
                <p:nvPr/>
              </p:nvSpPr>
              <p:spPr>
                <a:xfrm>
                  <a:off x="5658106" y="5038974"/>
                  <a:ext cx="57419" cy="24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34" extrusionOk="0">
                      <a:moveTo>
                        <a:pt x="993" y="1"/>
                      </a:moveTo>
                      <a:cubicBezTo>
                        <a:pt x="991" y="1"/>
                        <a:pt x="988" y="1"/>
                        <a:pt x="986" y="2"/>
                      </a:cubicBezTo>
                      <a:cubicBezTo>
                        <a:pt x="664" y="46"/>
                        <a:pt x="343" y="144"/>
                        <a:pt x="67" y="305"/>
                      </a:cubicBezTo>
                      <a:cubicBezTo>
                        <a:pt x="0" y="342"/>
                        <a:pt x="38" y="434"/>
                        <a:pt x="93" y="434"/>
                      </a:cubicBezTo>
                      <a:cubicBezTo>
                        <a:pt x="105" y="434"/>
                        <a:pt x="117" y="430"/>
                        <a:pt x="129" y="421"/>
                      </a:cubicBezTo>
                      <a:cubicBezTo>
                        <a:pt x="397" y="260"/>
                        <a:pt x="709" y="162"/>
                        <a:pt x="994" y="55"/>
                      </a:cubicBezTo>
                      <a:cubicBezTo>
                        <a:pt x="1027" y="47"/>
                        <a:pt x="102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" name="Google Shape;1564;p6"/>
                <p:cNvSpPr/>
                <p:nvPr/>
              </p:nvSpPr>
              <p:spPr>
                <a:xfrm>
                  <a:off x="5546955" y="5129346"/>
                  <a:ext cx="616974" cy="95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6" h="1706" extrusionOk="0">
                      <a:moveTo>
                        <a:pt x="6513" y="0"/>
                      </a:moveTo>
                      <a:cubicBezTo>
                        <a:pt x="5722" y="0"/>
                        <a:pt x="4918" y="84"/>
                        <a:pt x="4091" y="248"/>
                      </a:cubicBezTo>
                      <a:cubicBezTo>
                        <a:pt x="2690" y="525"/>
                        <a:pt x="1343" y="1033"/>
                        <a:pt x="40" y="1622"/>
                      </a:cubicBezTo>
                      <a:cubicBezTo>
                        <a:pt x="1" y="1646"/>
                        <a:pt x="25" y="1705"/>
                        <a:pt x="62" y="1705"/>
                      </a:cubicBezTo>
                      <a:cubicBezTo>
                        <a:pt x="67" y="1705"/>
                        <a:pt x="71" y="1704"/>
                        <a:pt x="76" y="1702"/>
                      </a:cubicBezTo>
                      <a:cubicBezTo>
                        <a:pt x="1254" y="1336"/>
                        <a:pt x="2405" y="873"/>
                        <a:pt x="3609" y="578"/>
                      </a:cubicBezTo>
                      <a:cubicBezTo>
                        <a:pt x="4602" y="342"/>
                        <a:pt x="5607" y="215"/>
                        <a:pt x="6623" y="215"/>
                      </a:cubicBezTo>
                      <a:cubicBezTo>
                        <a:pt x="6875" y="215"/>
                        <a:pt x="7129" y="223"/>
                        <a:pt x="7382" y="239"/>
                      </a:cubicBezTo>
                      <a:cubicBezTo>
                        <a:pt x="8631" y="319"/>
                        <a:pt x="9791" y="712"/>
                        <a:pt x="10996" y="1006"/>
                      </a:cubicBezTo>
                      <a:cubicBezTo>
                        <a:pt x="10998" y="1007"/>
                        <a:pt x="11000" y="1008"/>
                        <a:pt x="11003" y="1008"/>
                      </a:cubicBezTo>
                      <a:cubicBezTo>
                        <a:pt x="11027" y="1008"/>
                        <a:pt x="11046" y="969"/>
                        <a:pt x="11013" y="953"/>
                      </a:cubicBezTo>
                      <a:cubicBezTo>
                        <a:pt x="9520" y="312"/>
                        <a:pt x="8042" y="0"/>
                        <a:pt x="6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" name="Google Shape;1565;p6"/>
                <p:cNvSpPr/>
                <p:nvPr/>
              </p:nvSpPr>
              <p:spPr>
                <a:xfrm>
                  <a:off x="6186323" y="5196147"/>
                  <a:ext cx="71327" cy="36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660" extrusionOk="0">
                      <a:moveTo>
                        <a:pt x="48" y="0"/>
                      </a:moveTo>
                      <a:cubicBezTo>
                        <a:pt x="20" y="0"/>
                        <a:pt x="1" y="45"/>
                        <a:pt x="30" y="60"/>
                      </a:cubicBezTo>
                      <a:cubicBezTo>
                        <a:pt x="432" y="274"/>
                        <a:pt x="815" y="488"/>
                        <a:pt x="1235" y="658"/>
                      </a:cubicBezTo>
                      <a:cubicBezTo>
                        <a:pt x="1237" y="659"/>
                        <a:pt x="1239" y="659"/>
                        <a:pt x="1242" y="659"/>
                      </a:cubicBezTo>
                      <a:cubicBezTo>
                        <a:pt x="1264" y="659"/>
                        <a:pt x="1277" y="621"/>
                        <a:pt x="1252" y="604"/>
                      </a:cubicBezTo>
                      <a:cubicBezTo>
                        <a:pt x="869" y="372"/>
                        <a:pt x="476" y="194"/>
                        <a:pt x="66" y="7"/>
                      </a:cubicBezTo>
                      <a:cubicBezTo>
                        <a:pt x="60" y="2"/>
                        <a:pt x="54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" name="Google Shape;1566;p6"/>
                <p:cNvSpPr/>
                <p:nvPr/>
              </p:nvSpPr>
              <p:spPr>
                <a:xfrm>
                  <a:off x="7478518" y="5103820"/>
                  <a:ext cx="774430" cy="171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5" h="3062" extrusionOk="0">
                      <a:moveTo>
                        <a:pt x="63" y="0"/>
                      </a:moveTo>
                      <a:cubicBezTo>
                        <a:pt x="1" y="0"/>
                        <a:pt x="1" y="98"/>
                        <a:pt x="63" y="98"/>
                      </a:cubicBezTo>
                      <a:cubicBezTo>
                        <a:pt x="1036" y="152"/>
                        <a:pt x="2035" y="411"/>
                        <a:pt x="2998" y="607"/>
                      </a:cubicBezTo>
                      <a:cubicBezTo>
                        <a:pt x="4140" y="830"/>
                        <a:pt x="5273" y="1115"/>
                        <a:pt x="6397" y="1410"/>
                      </a:cubicBezTo>
                      <a:cubicBezTo>
                        <a:pt x="8604" y="1966"/>
                        <a:pt x="10996" y="3062"/>
                        <a:pt x="13315" y="3062"/>
                      </a:cubicBezTo>
                      <a:cubicBezTo>
                        <a:pt x="13490" y="3062"/>
                        <a:pt x="13664" y="3055"/>
                        <a:pt x="13837" y="3042"/>
                      </a:cubicBezTo>
                      <a:cubicBezTo>
                        <a:pt x="13864" y="3042"/>
                        <a:pt x="13864" y="3007"/>
                        <a:pt x="13837" y="3007"/>
                      </a:cubicBezTo>
                      <a:cubicBezTo>
                        <a:pt x="13789" y="3008"/>
                        <a:pt x="13740" y="3009"/>
                        <a:pt x="13692" y="3009"/>
                      </a:cubicBezTo>
                      <a:cubicBezTo>
                        <a:pt x="12364" y="3009"/>
                        <a:pt x="10999" y="2547"/>
                        <a:pt x="9734" y="2177"/>
                      </a:cubicBezTo>
                      <a:cubicBezTo>
                        <a:pt x="8511" y="1811"/>
                        <a:pt x="7280" y="1446"/>
                        <a:pt x="6040" y="1133"/>
                      </a:cubicBezTo>
                      <a:cubicBezTo>
                        <a:pt x="4113" y="643"/>
                        <a:pt x="2053" y="72"/>
                        <a:pt x="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" name="Google Shape;1567;p6"/>
                <p:cNvSpPr/>
                <p:nvPr/>
              </p:nvSpPr>
              <p:spPr>
                <a:xfrm>
                  <a:off x="7360442" y="5090080"/>
                  <a:ext cx="76633" cy="12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221" extrusionOk="0">
                      <a:moveTo>
                        <a:pt x="381" y="0"/>
                      </a:moveTo>
                      <a:cubicBezTo>
                        <a:pt x="273" y="0"/>
                        <a:pt x="161" y="5"/>
                        <a:pt x="45" y="14"/>
                      </a:cubicBezTo>
                      <a:cubicBezTo>
                        <a:pt x="0" y="14"/>
                        <a:pt x="0" y="77"/>
                        <a:pt x="45" y="86"/>
                      </a:cubicBezTo>
                      <a:cubicBezTo>
                        <a:pt x="473" y="112"/>
                        <a:pt x="910" y="121"/>
                        <a:pt x="1330" y="220"/>
                      </a:cubicBezTo>
                      <a:cubicBezTo>
                        <a:pt x="1333" y="220"/>
                        <a:pt x="1336" y="221"/>
                        <a:pt x="1339" y="221"/>
                      </a:cubicBezTo>
                      <a:cubicBezTo>
                        <a:pt x="1367" y="221"/>
                        <a:pt x="1371" y="182"/>
                        <a:pt x="1339" y="166"/>
                      </a:cubicBezTo>
                      <a:cubicBezTo>
                        <a:pt x="1011" y="46"/>
                        <a:pt x="708" y="0"/>
                        <a:pt x="3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" name="Google Shape;1568;p6"/>
                <p:cNvSpPr/>
                <p:nvPr/>
              </p:nvSpPr>
              <p:spPr>
                <a:xfrm>
                  <a:off x="7777340" y="5095554"/>
                  <a:ext cx="33625" cy="12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230" extrusionOk="0">
                      <a:moveTo>
                        <a:pt x="57" y="1"/>
                      </a:moveTo>
                      <a:cubicBezTo>
                        <a:pt x="16" y="1"/>
                        <a:pt x="1" y="79"/>
                        <a:pt x="48" y="95"/>
                      </a:cubicBezTo>
                      <a:cubicBezTo>
                        <a:pt x="210" y="146"/>
                        <a:pt x="371" y="229"/>
                        <a:pt x="533" y="229"/>
                      </a:cubicBezTo>
                      <a:cubicBezTo>
                        <a:pt x="541" y="229"/>
                        <a:pt x="549" y="229"/>
                        <a:pt x="556" y="229"/>
                      </a:cubicBezTo>
                      <a:cubicBezTo>
                        <a:pt x="601" y="220"/>
                        <a:pt x="592" y="175"/>
                        <a:pt x="556" y="166"/>
                      </a:cubicBezTo>
                      <a:cubicBezTo>
                        <a:pt x="387" y="148"/>
                        <a:pt x="235" y="59"/>
                        <a:pt x="75" y="6"/>
                      </a:cubicBezTo>
                      <a:cubicBezTo>
                        <a:pt x="68" y="2"/>
                        <a:pt x="62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" name="Google Shape;1569;p6"/>
                <p:cNvSpPr/>
                <p:nvPr/>
              </p:nvSpPr>
              <p:spPr>
                <a:xfrm>
                  <a:off x="7900667" y="5043945"/>
                  <a:ext cx="114391" cy="41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744" extrusionOk="0">
                      <a:moveTo>
                        <a:pt x="36" y="1"/>
                      </a:moveTo>
                      <a:cubicBezTo>
                        <a:pt x="7" y="1"/>
                        <a:pt x="1" y="47"/>
                        <a:pt x="26" y="55"/>
                      </a:cubicBezTo>
                      <a:cubicBezTo>
                        <a:pt x="695" y="287"/>
                        <a:pt x="1328" y="564"/>
                        <a:pt x="2015" y="742"/>
                      </a:cubicBezTo>
                      <a:cubicBezTo>
                        <a:pt x="2018" y="743"/>
                        <a:pt x="2021" y="744"/>
                        <a:pt x="2023" y="744"/>
                      </a:cubicBezTo>
                      <a:cubicBezTo>
                        <a:pt x="2043" y="744"/>
                        <a:pt x="2048" y="714"/>
                        <a:pt x="2024" y="707"/>
                      </a:cubicBezTo>
                      <a:cubicBezTo>
                        <a:pt x="1373" y="457"/>
                        <a:pt x="730" y="180"/>
                        <a:pt x="43" y="2"/>
                      </a:cubicBezTo>
                      <a:cubicBezTo>
                        <a:pt x="41" y="1"/>
                        <a:pt x="38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" name="Google Shape;1570;p6"/>
                <p:cNvSpPr/>
                <p:nvPr/>
              </p:nvSpPr>
              <p:spPr>
                <a:xfrm>
                  <a:off x="7628488" y="5184530"/>
                  <a:ext cx="536711" cy="131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9" h="2348" extrusionOk="0">
                      <a:moveTo>
                        <a:pt x="55" y="1"/>
                      </a:moveTo>
                      <a:cubicBezTo>
                        <a:pt x="1" y="1"/>
                        <a:pt x="1" y="81"/>
                        <a:pt x="55" y="81"/>
                      </a:cubicBezTo>
                      <a:cubicBezTo>
                        <a:pt x="1616" y="241"/>
                        <a:pt x="3186" y="821"/>
                        <a:pt x="4693" y="1232"/>
                      </a:cubicBezTo>
                      <a:cubicBezTo>
                        <a:pt x="6235" y="1641"/>
                        <a:pt x="7845" y="2348"/>
                        <a:pt x="9456" y="2348"/>
                      </a:cubicBezTo>
                      <a:cubicBezTo>
                        <a:pt x="9495" y="2348"/>
                        <a:pt x="9534" y="2348"/>
                        <a:pt x="9573" y="2347"/>
                      </a:cubicBezTo>
                      <a:cubicBezTo>
                        <a:pt x="9609" y="2347"/>
                        <a:pt x="9600" y="2293"/>
                        <a:pt x="9573" y="2293"/>
                      </a:cubicBezTo>
                      <a:cubicBezTo>
                        <a:pt x="7860" y="2159"/>
                        <a:pt x="6130" y="1437"/>
                        <a:pt x="4479" y="982"/>
                      </a:cubicBezTo>
                      <a:cubicBezTo>
                        <a:pt x="3043" y="589"/>
                        <a:pt x="1544" y="99"/>
                        <a:pt x="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" name="Google Shape;1571;p6"/>
                <p:cNvSpPr/>
                <p:nvPr/>
              </p:nvSpPr>
              <p:spPr>
                <a:xfrm>
                  <a:off x="6547869" y="5546743"/>
                  <a:ext cx="286313" cy="62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6" h="1126" extrusionOk="0">
                      <a:moveTo>
                        <a:pt x="80" y="1"/>
                      </a:moveTo>
                      <a:cubicBezTo>
                        <a:pt x="23" y="1"/>
                        <a:pt x="1" y="91"/>
                        <a:pt x="61" y="99"/>
                      </a:cubicBezTo>
                      <a:cubicBezTo>
                        <a:pt x="1747" y="367"/>
                        <a:pt x="3379" y="947"/>
                        <a:pt x="5074" y="1125"/>
                      </a:cubicBezTo>
                      <a:cubicBezTo>
                        <a:pt x="5077" y="1126"/>
                        <a:pt x="5079" y="1126"/>
                        <a:pt x="5082" y="1126"/>
                      </a:cubicBezTo>
                      <a:cubicBezTo>
                        <a:pt x="5120" y="1126"/>
                        <a:pt x="5125" y="1062"/>
                        <a:pt x="5083" y="1054"/>
                      </a:cubicBezTo>
                      <a:cubicBezTo>
                        <a:pt x="3424" y="706"/>
                        <a:pt x="1765" y="260"/>
                        <a:pt x="87" y="1"/>
                      </a:cubicBezTo>
                      <a:cubicBezTo>
                        <a:pt x="85" y="1"/>
                        <a:pt x="82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" name="Google Shape;1572;p6"/>
                <p:cNvSpPr/>
                <p:nvPr/>
              </p:nvSpPr>
              <p:spPr>
                <a:xfrm>
                  <a:off x="6431803" y="5507869"/>
                  <a:ext cx="84118" cy="29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537" extrusionOk="0">
                      <a:moveTo>
                        <a:pt x="69" y="1"/>
                      </a:moveTo>
                      <a:cubicBezTo>
                        <a:pt x="14" y="1"/>
                        <a:pt x="0" y="82"/>
                        <a:pt x="51" y="99"/>
                      </a:cubicBezTo>
                      <a:cubicBezTo>
                        <a:pt x="283" y="153"/>
                        <a:pt x="479" y="278"/>
                        <a:pt x="702" y="349"/>
                      </a:cubicBezTo>
                      <a:cubicBezTo>
                        <a:pt x="952" y="421"/>
                        <a:pt x="1193" y="501"/>
                        <a:pt x="1452" y="537"/>
                      </a:cubicBezTo>
                      <a:cubicBezTo>
                        <a:pt x="1496" y="537"/>
                        <a:pt x="1505" y="474"/>
                        <a:pt x="1461" y="465"/>
                      </a:cubicBezTo>
                      <a:cubicBezTo>
                        <a:pt x="1220" y="394"/>
                        <a:pt x="970" y="340"/>
                        <a:pt x="729" y="251"/>
                      </a:cubicBezTo>
                      <a:cubicBezTo>
                        <a:pt x="506" y="171"/>
                        <a:pt x="301" y="64"/>
                        <a:pt x="78" y="1"/>
                      </a:cubicBezTo>
                      <a:cubicBezTo>
                        <a:pt x="75" y="1"/>
                        <a:pt x="72" y="1"/>
                        <a:pt x="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" name="Google Shape;1573;p6"/>
                <p:cNvSpPr/>
                <p:nvPr/>
              </p:nvSpPr>
              <p:spPr>
                <a:xfrm>
                  <a:off x="6036521" y="5498932"/>
                  <a:ext cx="1329237" cy="227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8" h="4073" extrusionOk="0">
                      <a:moveTo>
                        <a:pt x="73" y="0"/>
                      </a:moveTo>
                      <a:cubicBezTo>
                        <a:pt x="0" y="0"/>
                        <a:pt x="3" y="117"/>
                        <a:pt x="81" y="126"/>
                      </a:cubicBezTo>
                      <a:cubicBezTo>
                        <a:pt x="1802" y="358"/>
                        <a:pt x="3506" y="1018"/>
                        <a:pt x="5148" y="1580"/>
                      </a:cubicBezTo>
                      <a:cubicBezTo>
                        <a:pt x="6941" y="2195"/>
                        <a:pt x="8680" y="2820"/>
                        <a:pt x="10554" y="3230"/>
                      </a:cubicBezTo>
                      <a:cubicBezTo>
                        <a:pt x="12848" y="3730"/>
                        <a:pt x="15197" y="4073"/>
                        <a:pt x="17550" y="4073"/>
                      </a:cubicBezTo>
                      <a:cubicBezTo>
                        <a:pt x="18052" y="4073"/>
                        <a:pt x="18554" y="4057"/>
                        <a:pt x="19056" y="4024"/>
                      </a:cubicBezTo>
                      <a:cubicBezTo>
                        <a:pt x="20099" y="3953"/>
                        <a:pt x="21072" y="3730"/>
                        <a:pt x="22044" y="3346"/>
                      </a:cubicBezTo>
                      <a:cubicBezTo>
                        <a:pt x="22615" y="3114"/>
                        <a:pt x="23311" y="2882"/>
                        <a:pt x="23775" y="2463"/>
                      </a:cubicBezTo>
                      <a:cubicBezTo>
                        <a:pt x="23798" y="2448"/>
                        <a:pt x="23775" y="2406"/>
                        <a:pt x="23745" y="2406"/>
                      </a:cubicBezTo>
                      <a:cubicBezTo>
                        <a:pt x="23740" y="2406"/>
                        <a:pt x="23735" y="2407"/>
                        <a:pt x="23730" y="2409"/>
                      </a:cubicBezTo>
                      <a:cubicBezTo>
                        <a:pt x="23168" y="2829"/>
                        <a:pt x="22321" y="3052"/>
                        <a:pt x="21678" y="3293"/>
                      </a:cubicBezTo>
                      <a:cubicBezTo>
                        <a:pt x="20572" y="3721"/>
                        <a:pt x="19395" y="3828"/>
                        <a:pt x="18226" y="3855"/>
                      </a:cubicBezTo>
                      <a:cubicBezTo>
                        <a:pt x="18023" y="3859"/>
                        <a:pt x="17820" y="3862"/>
                        <a:pt x="17617" y="3862"/>
                      </a:cubicBezTo>
                      <a:cubicBezTo>
                        <a:pt x="14882" y="3862"/>
                        <a:pt x="12132" y="3423"/>
                        <a:pt x="9483" y="2784"/>
                      </a:cubicBezTo>
                      <a:cubicBezTo>
                        <a:pt x="6325" y="2026"/>
                        <a:pt x="3319" y="411"/>
                        <a:pt x="81" y="1"/>
                      </a:cubicBezTo>
                      <a:cubicBezTo>
                        <a:pt x="78" y="0"/>
                        <a:pt x="75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" name="Google Shape;1574;p6"/>
                <p:cNvSpPr/>
                <p:nvPr/>
              </p:nvSpPr>
              <p:spPr>
                <a:xfrm>
                  <a:off x="7401048" y="5519319"/>
                  <a:ext cx="230849" cy="96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1726" extrusionOk="0">
                      <a:moveTo>
                        <a:pt x="4073" y="1"/>
                      </a:moveTo>
                      <a:cubicBezTo>
                        <a:pt x="4070" y="1"/>
                        <a:pt x="4067" y="1"/>
                        <a:pt x="4064" y="1"/>
                      </a:cubicBezTo>
                      <a:cubicBezTo>
                        <a:pt x="3297" y="242"/>
                        <a:pt x="2512" y="421"/>
                        <a:pt x="1771" y="751"/>
                      </a:cubicBezTo>
                      <a:cubicBezTo>
                        <a:pt x="1174" y="1018"/>
                        <a:pt x="629" y="1375"/>
                        <a:pt x="41" y="1643"/>
                      </a:cubicBezTo>
                      <a:cubicBezTo>
                        <a:pt x="0" y="1659"/>
                        <a:pt x="25" y="1726"/>
                        <a:pt x="63" y="1726"/>
                      </a:cubicBezTo>
                      <a:cubicBezTo>
                        <a:pt x="68" y="1726"/>
                        <a:pt x="72" y="1725"/>
                        <a:pt x="76" y="1723"/>
                      </a:cubicBezTo>
                      <a:cubicBezTo>
                        <a:pt x="585" y="1536"/>
                        <a:pt x="1076" y="1286"/>
                        <a:pt x="1566" y="1045"/>
                      </a:cubicBezTo>
                      <a:cubicBezTo>
                        <a:pt x="2369" y="644"/>
                        <a:pt x="3252" y="385"/>
                        <a:pt x="4091" y="82"/>
                      </a:cubicBezTo>
                      <a:cubicBezTo>
                        <a:pt x="4133" y="65"/>
                        <a:pt x="4119" y="1"/>
                        <a:pt x="40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" name="Google Shape;1575;p6"/>
                <p:cNvSpPr/>
                <p:nvPr/>
              </p:nvSpPr>
              <p:spPr>
                <a:xfrm>
                  <a:off x="7696686" y="5481506"/>
                  <a:ext cx="50493" cy="18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" h="327" extrusionOk="0">
                      <a:moveTo>
                        <a:pt x="859" y="0"/>
                      </a:moveTo>
                      <a:cubicBezTo>
                        <a:pt x="582" y="45"/>
                        <a:pt x="323" y="134"/>
                        <a:pt x="56" y="232"/>
                      </a:cubicBezTo>
                      <a:cubicBezTo>
                        <a:pt x="1" y="248"/>
                        <a:pt x="22" y="326"/>
                        <a:pt x="77" y="326"/>
                      </a:cubicBezTo>
                      <a:cubicBezTo>
                        <a:pt x="84" y="326"/>
                        <a:pt x="92" y="325"/>
                        <a:pt x="100" y="322"/>
                      </a:cubicBezTo>
                      <a:cubicBezTo>
                        <a:pt x="350" y="215"/>
                        <a:pt x="600" y="107"/>
                        <a:pt x="868" y="54"/>
                      </a:cubicBezTo>
                      <a:cubicBezTo>
                        <a:pt x="903" y="45"/>
                        <a:pt x="894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" name="Google Shape;1576;p6"/>
                <p:cNvSpPr/>
                <p:nvPr/>
              </p:nvSpPr>
              <p:spPr>
                <a:xfrm>
                  <a:off x="7708248" y="4776795"/>
                  <a:ext cx="695506" cy="16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2" h="2993" extrusionOk="0">
                      <a:moveTo>
                        <a:pt x="345" y="0"/>
                      </a:moveTo>
                      <a:cubicBezTo>
                        <a:pt x="242" y="0"/>
                        <a:pt x="139" y="1"/>
                        <a:pt x="36" y="3"/>
                      </a:cubicBezTo>
                      <a:cubicBezTo>
                        <a:pt x="0" y="3"/>
                        <a:pt x="0" y="57"/>
                        <a:pt x="36" y="57"/>
                      </a:cubicBezTo>
                      <a:cubicBezTo>
                        <a:pt x="2918" y="119"/>
                        <a:pt x="5665" y="851"/>
                        <a:pt x="8440" y="1546"/>
                      </a:cubicBezTo>
                      <a:cubicBezTo>
                        <a:pt x="9787" y="1894"/>
                        <a:pt x="11089" y="2519"/>
                        <a:pt x="12392" y="2992"/>
                      </a:cubicBezTo>
                      <a:cubicBezTo>
                        <a:pt x="12394" y="2992"/>
                        <a:pt x="12397" y="2993"/>
                        <a:pt x="12400" y="2993"/>
                      </a:cubicBezTo>
                      <a:cubicBezTo>
                        <a:pt x="12431" y="2993"/>
                        <a:pt x="12451" y="2946"/>
                        <a:pt x="12418" y="2929"/>
                      </a:cubicBezTo>
                      <a:cubicBezTo>
                        <a:pt x="11178" y="2323"/>
                        <a:pt x="9840" y="1689"/>
                        <a:pt x="8493" y="1359"/>
                      </a:cubicBezTo>
                      <a:cubicBezTo>
                        <a:pt x="5783" y="688"/>
                        <a:pt x="3139" y="0"/>
                        <a:pt x="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" name="Google Shape;1577;p6"/>
                <p:cNvSpPr/>
                <p:nvPr/>
              </p:nvSpPr>
              <p:spPr>
                <a:xfrm>
                  <a:off x="5205349" y="4638445"/>
                  <a:ext cx="261178" cy="43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6" h="786" extrusionOk="0">
                      <a:moveTo>
                        <a:pt x="4622" y="0"/>
                      </a:moveTo>
                      <a:cubicBezTo>
                        <a:pt x="3891" y="143"/>
                        <a:pt x="3159" y="286"/>
                        <a:pt x="2410" y="384"/>
                      </a:cubicBezTo>
                      <a:cubicBezTo>
                        <a:pt x="1607" y="482"/>
                        <a:pt x="840" y="714"/>
                        <a:pt x="19" y="758"/>
                      </a:cubicBezTo>
                      <a:cubicBezTo>
                        <a:pt x="1" y="758"/>
                        <a:pt x="1" y="785"/>
                        <a:pt x="19" y="785"/>
                      </a:cubicBezTo>
                      <a:cubicBezTo>
                        <a:pt x="38" y="785"/>
                        <a:pt x="57" y="785"/>
                        <a:pt x="76" y="785"/>
                      </a:cubicBezTo>
                      <a:cubicBezTo>
                        <a:pt x="883" y="785"/>
                        <a:pt x="1617" y="605"/>
                        <a:pt x="2410" y="518"/>
                      </a:cubicBezTo>
                      <a:cubicBezTo>
                        <a:pt x="3168" y="428"/>
                        <a:pt x="3917" y="286"/>
                        <a:pt x="4640" y="63"/>
                      </a:cubicBezTo>
                      <a:cubicBezTo>
                        <a:pt x="4676" y="45"/>
                        <a:pt x="4658" y="0"/>
                        <a:pt x="4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" name="Google Shape;1578;p6"/>
                <p:cNvSpPr/>
                <p:nvPr/>
              </p:nvSpPr>
              <p:spPr>
                <a:xfrm>
                  <a:off x="8058289" y="5098626"/>
                  <a:ext cx="259782" cy="65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1165" extrusionOk="0">
                      <a:moveTo>
                        <a:pt x="53" y="1"/>
                      </a:moveTo>
                      <a:cubicBezTo>
                        <a:pt x="23" y="1"/>
                        <a:pt x="1" y="42"/>
                        <a:pt x="32" y="58"/>
                      </a:cubicBezTo>
                      <a:cubicBezTo>
                        <a:pt x="1432" y="700"/>
                        <a:pt x="3100" y="1003"/>
                        <a:pt x="4626" y="1164"/>
                      </a:cubicBezTo>
                      <a:cubicBezTo>
                        <a:pt x="4628" y="1165"/>
                        <a:pt x="4629" y="1165"/>
                        <a:pt x="4631" y="1165"/>
                      </a:cubicBezTo>
                      <a:cubicBezTo>
                        <a:pt x="4645" y="1165"/>
                        <a:pt x="4650" y="1128"/>
                        <a:pt x="4626" y="1128"/>
                      </a:cubicBezTo>
                      <a:cubicBezTo>
                        <a:pt x="3127" y="816"/>
                        <a:pt x="1486" y="611"/>
                        <a:pt x="67" y="4"/>
                      </a:cubicBezTo>
                      <a:cubicBezTo>
                        <a:pt x="62" y="2"/>
                        <a:pt x="57" y="1"/>
                        <a:pt x="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" name="Google Shape;1579;p6"/>
                <p:cNvSpPr/>
                <p:nvPr/>
              </p:nvSpPr>
              <p:spPr>
                <a:xfrm>
                  <a:off x="8181280" y="5431125"/>
                  <a:ext cx="338872" cy="163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7" h="2921" extrusionOk="0">
                      <a:moveTo>
                        <a:pt x="43" y="0"/>
                      </a:moveTo>
                      <a:cubicBezTo>
                        <a:pt x="13" y="0"/>
                        <a:pt x="0" y="47"/>
                        <a:pt x="33" y="55"/>
                      </a:cubicBezTo>
                      <a:cubicBezTo>
                        <a:pt x="1264" y="367"/>
                        <a:pt x="2219" y="1215"/>
                        <a:pt x="3307" y="1812"/>
                      </a:cubicBezTo>
                      <a:cubicBezTo>
                        <a:pt x="4128" y="2258"/>
                        <a:pt x="5065" y="2722"/>
                        <a:pt x="5975" y="2919"/>
                      </a:cubicBezTo>
                      <a:cubicBezTo>
                        <a:pt x="5980" y="2920"/>
                        <a:pt x="5986" y="2921"/>
                        <a:pt x="5991" y="2921"/>
                      </a:cubicBezTo>
                      <a:cubicBezTo>
                        <a:pt x="6050" y="2921"/>
                        <a:pt x="6067" y="2836"/>
                        <a:pt x="6001" y="2812"/>
                      </a:cubicBezTo>
                      <a:cubicBezTo>
                        <a:pt x="5038" y="2446"/>
                        <a:pt x="4119" y="1911"/>
                        <a:pt x="3191" y="1464"/>
                      </a:cubicBezTo>
                      <a:cubicBezTo>
                        <a:pt x="2138" y="956"/>
                        <a:pt x="1229" y="233"/>
                        <a:pt x="51" y="1"/>
                      </a:cubicBezTo>
                      <a:cubicBezTo>
                        <a:pt x="48" y="1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" name="Google Shape;1580;p6"/>
                <p:cNvSpPr/>
                <p:nvPr/>
              </p:nvSpPr>
              <p:spPr>
                <a:xfrm>
                  <a:off x="8303323" y="5258704"/>
                  <a:ext cx="71550" cy="15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70" extrusionOk="0">
                      <a:moveTo>
                        <a:pt x="1245" y="1"/>
                      </a:moveTo>
                      <a:cubicBezTo>
                        <a:pt x="1243" y="1"/>
                        <a:pt x="1241" y="1"/>
                        <a:pt x="1238" y="2"/>
                      </a:cubicBezTo>
                      <a:cubicBezTo>
                        <a:pt x="846" y="100"/>
                        <a:pt x="426" y="64"/>
                        <a:pt x="43" y="180"/>
                      </a:cubicBezTo>
                      <a:cubicBezTo>
                        <a:pt x="1" y="189"/>
                        <a:pt x="14" y="252"/>
                        <a:pt x="53" y="252"/>
                      </a:cubicBezTo>
                      <a:cubicBezTo>
                        <a:pt x="55" y="252"/>
                        <a:pt x="58" y="252"/>
                        <a:pt x="61" y="252"/>
                      </a:cubicBezTo>
                      <a:cubicBezTo>
                        <a:pt x="444" y="144"/>
                        <a:pt x="908" y="269"/>
                        <a:pt x="1256" y="55"/>
                      </a:cubicBezTo>
                      <a:cubicBezTo>
                        <a:pt x="1280" y="39"/>
                        <a:pt x="1268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" name="Google Shape;1581;p6"/>
                <p:cNvSpPr/>
                <p:nvPr/>
              </p:nvSpPr>
              <p:spPr>
                <a:xfrm>
                  <a:off x="5389390" y="4500764"/>
                  <a:ext cx="3441059" cy="1142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07" h="20455" extrusionOk="0">
                      <a:moveTo>
                        <a:pt x="27261" y="2835"/>
                      </a:moveTo>
                      <a:cubicBezTo>
                        <a:pt x="27662" y="2835"/>
                        <a:pt x="28070" y="2949"/>
                        <a:pt x="28402" y="3125"/>
                      </a:cubicBezTo>
                      <a:cubicBezTo>
                        <a:pt x="28733" y="3295"/>
                        <a:pt x="28973" y="3553"/>
                        <a:pt x="29089" y="3848"/>
                      </a:cubicBezTo>
                      <a:cubicBezTo>
                        <a:pt x="29080" y="3875"/>
                        <a:pt x="29089" y="3892"/>
                        <a:pt x="29107" y="3910"/>
                      </a:cubicBezTo>
                      <a:cubicBezTo>
                        <a:pt x="29196" y="4187"/>
                        <a:pt x="29187" y="4490"/>
                        <a:pt x="29036" y="4802"/>
                      </a:cubicBezTo>
                      <a:cubicBezTo>
                        <a:pt x="28795" y="5320"/>
                        <a:pt x="28251" y="5534"/>
                        <a:pt x="27716" y="5596"/>
                      </a:cubicBezTo>
                      <a:cubicBezTo>
                        <a:pt x="28313" y="5177"/>
                        <a:pt x="28706" y="4294"/>
                        <a:pt x="28179" y="3776"/>
                      </a:cubicBezTo>
                      <a:cubicBezTo>
                        <a:pt x="27680" y="3286"/>
                        <a:pt x="27046" y="3081"/>
                        <a:pt x="26386" y="3063"/>
                      </a:cubicBezTo>
                      <a:cubicBezTo>
                        <a:pt x="26647" y="2903"/>
                        <a:pt x="26951" y="2835"/>
                        <a:pt x="27261" y="2835"/>
                      </a:cubicBezTo>
                      <a:close/>
                      <a:moveTo>
                        <a:pt x="10507" y="4553"/>
                      </a:moveTo>
                      <a:lnTo>
                        <a:pt x="10507" y="4553"/>
                      </a:lnTo>
                      <a:cubicBezTo>
                        <a:pt x="11256" y="4695"/>
                        <a:pt x="12041" y="4945"/>
                        <a:pt x="12300" y="5686"/>
                      </a:cubicBezTo>
                      <a:cubicBezTo>
                        <a:pt x="11997" y="5695"/>
                        <a:pt x="11693" y="5721"/>
                        <a:pt x="11390" y="5775"/>
                      </a:cubicBezTo>
                      <a:cubicBezTo>
                        <a:pt x="11667" y="5248"/>
                        <a:pt x="11006" y="4793"/>
                        <a:pt x="10507" y="4553"/>
                      </a:cubicBezTo>
                      <a:close/>
                      <a:moveTo>
                        <a:pt x="26207" y="3353"/>
                      </a:moveTo>
                      <a:cubicBezTo>
                        <a:pt x="26475" y="3353"/>
                        <a:pt x="26751" y="3381"/>
                        <a:pt x="27038" y="3437"/>
                      </a:cubicBezTo>
                      <a:cubicBezTo>
                        <a:pt x="27849" y="3607"/>
                        <a:pt x="28340" y="4517"/>
                        <a:pt x="27671" y="5204"/>
                      </a:cubicBezTo>
                      <a:cubicBezTo>
                        <a:pt x="27519" y="5365"/>
                        <a:pt x="27308" y="5433"/>
                        <a:pt x="27094" y="5433"/>
                      </a:cubicBezTo>
                      <a:cubicBezTo>
                        <a:pt x="26503" y="5433"/>
                        <a:pt x="25882" y="4919"/>
                        <a:pt x="26360" y="4428"/>
                      </a:cubicBezTo>
                      <a:cubicBezTo>
                        <a:pt x="26384" y="4395"/>
                        <a:pt x="26364" y="4355"/>
                        <a:pt x="26326" y="4355"/>
                      </a:cubicBezTo>
                      <a:cubicBezTo>
                        <a:pt x="26323" y="4355"/>
                        <a:pt x="26319" y="4356"/>
                        <a:pt x="26315" y="4356"/>
                      </a:cubicBezTo>
                      <a:cubicBezTo>
                        <a:pt x="25958" y="4428"/>
                        <a:pt x="25905" y="4704"/>
                        <a:pt x="25967" y="5043"/>
                      </a:cubicBezTo>
                      <a:cubicBezTo>
                        <a:pt x="25976" y="5141"/>
                        <a:pt x="26012" y="5222"/>
                        <a:pt x="26056" y="5302"/>
                      </a:cubicBezTo>
                      <a:cubicBezTo>
                        <a:pt x="25967" y="5295"/>
                        <a:pt x="25875" y="5292"/>
                        <a:pt x="25782" y="5292"/>
                      </a:cubicBezTo>
                      <a:cubicBezTo>
                        <a:pt x="25001" y="5292"/>
                        <a:pt x="24090" y="5536"/>
                        <a:pt x="23692" y="6221"/>
                      </a:cubicBezTo>
                      <a:cubicBezTo>
                        <a:pt x="23451" y="6060"/>
                        <a:pt x="23193" y="5926"/>
                        <a:pt x="22952" y="5828"/>
                      </a:cubicBezTo>
                      <a:cubicBezTo>
                        <a:pt x="22541" y="5659"/>
                        <a:pt x="22131" y="5579"/>
                        <a:pt x="21729" y="5561"/>
                      </a:cubicBezTo>
                      <a:cubicBezTo>
                        <a:pt x="22523" y="4954"/>
                        <a:pt x="23282" y="4321"/>
                        <a:pt x="24183" y="3875"/>
                      </a:cubicBezTo>
                      <a:cubicBezTo>
                        <a:pt x="24860" y="3539"/>
                        <a:pt x="25509" y="3353"/>
                        <a:pt x="26207" y="3353"/>
                      </a:cubicBezTo>
                      <a:close/>
                      <a:moveTo>
                        <a:pt x="9343" y="4523"/>
                      </a:moveTo>
                      <a:cubicBezTo>
                        <a:pt x="10030" y="4523"/>
                        <a:pt x="11436" y="4882"/>
                        <a:pt x="11283" y="5793"/>
                      </a:cubicBezTo>
                      <a:cubicBezTo>
                        <a:pt x="10792" y="5891"/>
                        <a:pt x="10302" y="6042"/>
                        <a:pt x="9847" y="6239"/>
                      </a:cubicBezTo>
                      <a:cubicBezTo>
                        <a:pt x="10025" y="6025"/>
                        <a:pt x="10114" y="5757"/>
                        <a:pt x="10061" y="5463"/>
                      </a:cubicBezTo>
                      <a:cubicBezTo>
                        <a:pt x="9944" y="4879"/>
                        <a:pt x="9258" y="4706"/>
                        <a:pt x="8614" y="4706"/>
                      </a:cubicBezTo>
                      <a:cubicBezTo>
                        <a:pt x="8371" y="4706"/>
                        <a:pt x="8135" y="4730"/>
                        <a:pt x="7938" y="4767"/>
                      </a:cubicBezTo>
                      <a:cubicBezTo>
                        <a:pt x="8348" y="4597"/>
                        <a:pt x="8830" y="4553"/>
                        <a:pt x="9249" y="4526"/>
                      </a:cubicBezTo>
                      <a:cubicBezTo>
                        <a:pt x="9278" y="4524"/>
                        <a:pt x="9310" y="4523"/>
                        <a:pt x="9343" y="4523"/>
                      </a:cubicBezTo>
                      <a:close/>
                      <a:moveTo>
                        <a:pt x="33684" y="5177"/>
                      </a:moveTo>
                      <a:lnTo>
                        <a:pt x="33684" y="5177"/>
                      </a:lnTo>
                      <a:cubicBezTo>
                        <a:pt x="34201" y="5257"/>
                        <a:pt x="34531" y="5712"/>
                        <a:pt x="34272" y="6230"/>
                      </a:cubicBezTo>
                      <a:cubicBezTo>
                        <a:pt x="34272" y="6239"/>
                        <a:pt x="34272" y="6239"/>
                        <a:pt x="34272" y="6248"/>
                      </a:cubicBezTo>
                      <a:cubicBezTo>
                        <a:pt x="34032" y="6239"/>
                        <a:pt x="33782" y="6239"/>
                        <a:pt x="33532" y="6239"/>
                      </a:cubicBezTo>
                      <a:lnTo>
                        <a:pt x="33255" y="6239"/>
                      </a:lnTo>
                      <a:cubicBezTo>
                        <a:pt x="33594" y="5935"/>
                        <a:pt x="33764" y="5570"/>
                        <a:pt x="33684" y="5177"/>
                      </a:cubicBezTo>
                      <a:close/>
                      <a:moveTo>
                        <a:pt x="30196" y="4231"/>
                      </a:moveTo>
                      <a:lnTo>
                        <a:pt x="30196" y="4231"/>
                      </a:lnTo>
                      <a:cubicBezTo>
                        <a:pt x="31043" y="4356"/>
                        <a:pt x="32105" y="4749"/>
                        <a:pt x="31560" y="5730"/>
                      </a:cubicBezTo>
                      <a:cubicBezTo>
                        <a:pt x="31355" y="6096"/>
                        <a:pt x="30865" y="6283"/>
                        <a:pt x="30419" y="6435"/>
                      </a:cubicBezTo>
                      <a:cubicBezTo>
                        <a:pt x="30767" y="6194"/>
                        <a:pt x="31025" y="5846"/>
                        <a:pt x="31025" y="5471"/>
                      </a:cubicBezTo>
                      <a:cubicBezTo>
                        <a:pt x="31016" y="4838"/>
                        <a:pt x="30677" y="4437"/>
                        <a:pt x="30196" y="4231"/>
                      </a:cubicBezTo>
                      <a:close/>
                      <a:moveTo>
                        <a:pt x="32162" y="4395"/>
                      </a:moveTo>
                      <a:cubicBezTo>
                        <a:pt x="32560" y="4395"/>
                        <a:pt x="32986" y="4515"/>
                        <a:pt x="33202" y="4704"/>
                      </a:cubicBezTo>
                      <a:cubicBezTo>
                        <a:pt x="33755" y="5177"/>
                        <a:pt x="33505" y="5793"/>
                        <a:pt x="33104" y="6239"/>
                      </a:cubicBezTo>
                      <a:cubicBezTo>
                        <a:pt x="32337" y="6257"/>
                        <a:pt x="31587" y="6328"/>
                        <a:pt x="30838" y="6444"/>
                      </a:cubicBezTo>
                      <a:cubicBezTo>
                        <a:pt x="31346" y="6230"/>
                        <a:pt x="31775" y="5882"/>
                        <a:pt x="31864" y="5266"/>
                      </a:cubicBezTo>
                      <a:cubicBezTo>
                        <a:pt x="31899" y="4981"/>
                        <a:pt x="31712" y="4740"/>
                        <a:pt x="31489" y="4562"/>
                      </a:cubicBezTo>
                      <a:cubicBezTo>
                        <a:pt x="31658" y="4446"/>
                        <a:pt x="31904" y="4395"/>
                        <a:pt x="32162" y="4395"/>
                      </a:cubicBezTo>
                      <a:close/>
                      <a:moveTo>
                        <a:pt x="16412" y="5486"/>
                      </a:moveTo>
                      <a:cubicBezTo>
                        <a:pt x="16724" y="5486"/>
                        <a:pt x="17039" y="5513"/>
                        <a:pt x="17367" y="5579"/>
                      </a:cubicBezTo>
                      <a:cubicBezTo>
                        <a:pt x="17688" y="5641"/>
                        <a:pt x="18000" y="5730"/>
                        <a:pt x="18304" y="5837"/>
                      </a:cubicBezTo>
                      <a:cubicBezTo>
                        <a:pt x="18661" y="5962"/>
                        <a:pt x="18973" y="6141"/>
                        <a:pt x="19169" y="6471"/>
                      </a:cubicBezTo>
                      <a:lnTo>
                        <a:pt x="19178" y="6471"/>
                      </a:lnTo>
                      <a:cubicBezTo>
                        <a:pt x="19133" y="6515"/>
                        <a:pt x="19089" y="6551"/>
                        <a:pt x="19044" y="6596"/>
                      </a:cubicBezTo>
                      <a:cubicBezTo>
                        <a:pt x="18796" y="6570"/>
                        <a:pt x="18547" y="6556"/>
                        <a:pt x="18297" y="6556"/>
                      </a:cubicBezTo>
                      <a:cubicBezTo>
                        <a:pt x="18027" y="6556"/>
                        <a:pt x="17756" y="6572"/>
                        <a:pt x="17483" y="6604"/>
                      </a:cubicBezTo>
                      <a:cubicBezTo>
                        <a:pt x="17465" y="6364"/>
                        <a:pt x="17233" y="6167"/>
                        <a:pt x="17046" y="6034"/>
                      </a:cubicBezTo>
                      <a:cubicBezTo>
                        <a:pt x="16716" y="5810"/>
                        <a:pt x="16297" y="5659"/>
                        <a:pt x="15886" y="5632"/>
                      </a:cubicBezTo>
                      <a:cubicBezTo>
                        <a:pt x="15743" y="5596"/>
                        <a:pt x="15592" y="5579"/>
                        <a:pt x="15431" y="5561"/>
                      </a:cubicBezTo>
                      <a:cubicBezTo>
                        <a:pt x="15763" y="5515"/>
                        <a:pt x="16086" y="5486"/>
                        <a:pt x="16412" y="5486"/>
                      </a:cubicBezTo>
                      <a:close/>
                      <a:moveTo>
                        <a:pt x="16644" y="5962"/>
                      </a:moveTo>
                      <a:lnTo>
                        <a:pt x="16644" y="5962"/>
                      </a:lnTo>
                      <a:cubicBezTo>
                        <a:pt x="16698" y="5989"/>
                        <a:pt x="16743" y="6016"/>
                        <a:pt x="16796" y="6042"/>
                      </a:cubicBezTo>
                      <a:cubicBezTo>
                        <a:pt x="17046" y="6194"/>
                        <a:pt x="17189" y="6390"/>
                        <a:pt x="17322" y="6631"/>
                      </a:cubicBezTo>
                      <a:cubicBezTo>
                        <a:pt x="17233" y="6640"/>
                        <a:pt x="17153" y="6649"/>
                        <a:pt x="17064" y="6667"/>
                      </a:cubicBezTo>
                      <a:cubicBezTo>
                        <a:pt x="17064" y="6667"/>
                        <a:pt x="17064" y="6667"/>
                        <a:pt x="17064" y="6658"/>
                      </a:cubicBezTo>
                      <a:cubicBezTo>
                        <a:pt x="17010" y="6355"/>
                        <a:pt x="16859" y="6132"/>
                        <a:pt x="16644" y="5962"/>
                      </a:cubicBezTo>
                      <a:close/>
                      <a:moveTo>
                        <a:pt x="8496" y="4969"/>
                      </a:moveTo>
                      <a:cubicBezTo>
                        <a:pt x="8662" y="4969"/>
                        <a:pt x="8833" y="4985"/>
                        <a:pt x="9008" y="5017"/>
                      </a:cubicBezTo>
                      <a:cubicBezTo>
                        <a:pt x="9383" y="5088"/>
                        <a:pt x="10302" y="5347"/>
                        <a:pt x="9686" y="6042"/>
                      </a:cubicBezTo>
                      <a:cubicBezTo>
                        <a:pt x="9543" y="6158"/>
                        <a:pt x="9383" y="6248"/>
                        <a:pt x="9213" y="6319"/>
                      </a:cubicBezTo>
                      <a:cubicBezTo>
                        <a:pt x="9115" y="6337"/>
                        <a:pt x="9017" y="6355"/>
                        <a:pt x="8919" y="6372"/>
                      </a:cubicBezTo>
                      <a:cubicBezTo>
                        <a:pt x="8873" y="6380"/>
                        <a:pt x="8830" y="6383"/>
                        <a:pt x="8792" y="6383"/>
                      </a:cubicBezTo>
                      <a:cubicBezTo>
                        <a:pt x="8494" y="6383"/>
                        <a:pt x="8455" y="6165"/>
                        <a:pt x="8669" y="5730"/>
                      </a:cubicBezTo>
                      <a:cubicBezTo>
                        <a:pt x="8702" y="5705"/>
                        <a:pt x="8689" y="5649"/>
                        <a:pt x="8643" y="5649"/>
                      </a:cubicBezTo>
                      <a:cubicBezTo>
                        <a:pt x="8640" y="5649"/>
                        <a:pt x="8637" y="5649"/>
                        <a:pt x="8633" y="5650"/>
                      </a:cubicBezTo>
                      <a:cubicBezTo>
                        <a:pt x="7964" y="5864"/>
                        <a:pt x="8009" y="6524"/>
                        <a:pt x="8714" y="6640"/>
                      </a:cubicBezTo>
                      <a:cubicBezTo>
                        <a:pt x="8776" y="6651"/>
                        <a:pt x="8839" y="6655"/>
                        <a:pt x="8902" y="6655"/>
                      </a:cubicBezTo>
                      <a:cubicBezTo>
                        <a:pt x="8946" y="6655"/>
                        <a:pt x="8990" y="6653"/>
                        <a:pt x="9035" y="6649"/>
                      </a:cubicBezTo>
                      <a:lnTo>
                        <a:pt x="9035" y="6649"/>
                      </a:lnTo>
                      <a:cubicBezTo>
                        <a:pt x="8812" y="6783"/>
                        <a:pt x="8589" y="6926"/>
                        <a:pt x="8393" y="7086"/>
                      </a:cubicBezTo>
                      <a:cubicBezTo>
                        <a:pt x="7429" y="6765"/>
                        <a:pt x="6448" y="6524"/>
                        <a:pt x="5431" y="6417"/>
                      </a:cubicBezTo>
                      <a:cubicBezTo>
                        <a:pt x="5261" y="6390"/>
                        <a:pt x="5101" y="6381"/>
                        <a:pt x="4931" y="6364"/>
                      </a:cubicBezTo>
                      <a:cubicBezTo>
                        <a:pt x="5582" y="6239"/>
                        <a:pt x="6180" y="5962"/>
                        <a:pt x="6751" y="5570"/>
                      </a:cubicBezTo>
                      <a:cubicBezTo>
                        <a:pt x="7301" y="5189"/>
                        <a:pt x="7868" y="4969"/>
                        <a:pt x="8496" y="4969"/>
                      </a:cubicBezTo>
                      <a:close/>
                      <a:moveTo>
                        <a:pt x="14471" y="5668"/>
                      </a:moveTo>
                      <a:cubicBezTo>
                        <a:pt x="15472" y="5668"/>
                        <a:pt x="16516" y="5848"/>
                        <a:pt x="16894" y="6703"/>
                      </a:cubicBezTo>
                      <a:cubicBezTo>
                        <a:pt x="16421" y="6792"/>
                        <a:pt x="15958" y="6926"/>
                        <a:pt x="15512" y="7104"/>
                      </a:cubicBezTo>
                      <a:cubicBezTo>
                        <a:pt x="15752" y="5998"/>
                        <a:pt x="14040" y="5828"/>
                        <a:pt x="13237" y="5730"/>
                      </a:cubicBezTo>
                      <a:cubicBezTo>
                        <a:pt x="13599" y="5703"/>
                        <a:pt x="14031" y="5668"/>
                        <a:pt x="14471" y="5668"/>
                      </a:cubicBezTo>
                      <a:close/>
                      <a:moveTo>
                        <a:pt x="29366" y="4151"/>
                      </a:moveTo>
                      <a:cubicBezTo>
                        <a:pt x="30062" y="4231"/>
                        <a:pt x="31007" y="4695"/>
                        <a:pt x="30775" y="5561"/>
                      </a:cubicBezTo>
                      <a:cubicBezTo>
                        <a:pt x="30659" y="5998"/>
                        <a:pt x="30204" y="6444"/>
                        <a:pt x="29758" y="6640"/>
                      </a:cubicBezTo>
                      <a:cubicBezTo>
                        <a:pt x="28465" y="6917"/>
                        <a:pt x="27198" y="7327"/>
                        <a:pt x="25949" y="7836"/>
                      </a:cubicBezTo>
                      <a:cubicBezTo>
                        <a:pt x="25637" y="7969"/>
                        <a:pt x="25307" y="8059"/>
                        <a:pt x="24968" y="8139"/>
                      </a:cubicBezTo>
                      <a:cubicBezTo>
                        <a:pt x="24932" y="7381"/>
                        <a:pt x="24406" y="6738"/>
                        <a:pt x="23781" y="6283"/>
                      </a:cubicBezTo>
                      <a:cubicBezTo>
                        <a:pt x="24236" y="5659"/>
                        <a:pt x="25227" y="5525"/>
                        <a:pt x="25931" y="5525"/>
                      </a:cubicBezTo>
                      <a:cubicBezTo>
                        <a:pt x="26814" y="5525"/>
                        <a:pt x="27350" y="6890"/>
                        <a:pt x="26395" y="7282"/>
                      </a:cubicBezTo>
                      <a:cubicBezTo>
                        <a:pt x="26318" y="7314"/>
                        <a:pt x="26226" y="7330"/>
                        <a:pt x="26129" y="7330"/>
                      </a:cubicBezTo>
                      <a:cubicBezTo>
                        <a:pt x="25688" y="7330"/>
                        <a:pt x="25167" y="7015"/>
                        <a:pt x="25708" y="6569"/>
                      </a:cubicBezTo>
                      <a:cubicBezTo>
                        <a:pt x="25733" y="6544"/>
                        <a:pt x="25705" y="6505"/>
                        <a:pt x="25680" y="6505"/>
                      </a:cubicBezTo>
                      <a:cubicBezTo>
                        <a:pt x="25677" y="6505"/>
                        <a:pt x="25675" y="6506"/>
                        <a:pt x="25673" y="6506"/>
                      </a:cubicBezTo>
                      <a:cubicBezTo>
                        <a:pt x="25137" y="6649"/>
                        <a:pt x="25039" y="7184"/>
                        <a:pt x="25494" y="7505"/>
                      </a:cubicBezTo>
                      <a:cubicBezTo>
                        <a:pt x="25650" y="7614"/>
                        <a:pt x="25819" y="7660"/>
                        <a:pt x="25988" y="7660"/>
                      </a:cubicBezTo>
                      <a:cubicBezTo>
                        <a:pt x="26489" y="7660"/>
                        <a:pt x="26994" y="7254"/>
                        <a:pt x="27180" y="6827"/>
                      </a:cubicBezTo>
                      <a:cubicBezTo>
                        <a:pt x="27323" y="6506"/>
                        <a:pt x="27198" y="6132"/>
                        <a:pt x="26966" y="5828"/>
                      </a:cubicBezTo>
                      <a:lnTo>
                        <a:pt x="26966" y="5828"/>
                      </a:lnTo>
                      <a:cubicBezTo>
                        <a:pt x="26991" y="5831"/>
                        <a:pt x="27017" y="5832"/>
                        <a:pt x="27042" y="5832"/>
                      </a:cubicBezTo>
                      <a:cubicBezTo>
                        <a:pt x="27215" y="5832"/>
                        <a:pt x="27392" y="5780"/>
                        <a:pt x="27555" y="5695"/>
                      </a:cubicBezTo>
                      <a:cubicBezTo>
                        <a:pt x="27646" y="5702"/>
                        <a:pt x="27738" y="5707"/>
                        <a:pt x="27830" y="5707"/>
                      </a:cubicBezTo>
                      <a:cubicBezTo>
                        <a:pt x="28280" y="5707"/>
                        <a:pt x="28729" y="5599"/>
                        <a:pt x="29018" y="5222"/>
                      </a:cubicBezTo>
                      <a:cubicBezTo>
                        <a:pt x="29277" y="4865"/>
                        <a:pt x="29411" y="4508"/>
                        <a:pt x="29366" y="4151"/>
                      </a:cubicBezTo>
                      <a:close/>
                      <a:moveTo>
                        <a:pt x="12529" y="5898"/>
                      </a:moveTo>
                      <a:cubicBezTo>
                        <a:pt x="13253" y="5898"/>
                        <a:pt x="15593" y="6087"/>
                        <a:pt x="15253" y="7158"/>
                      </a:cubicBezTo>
                      <a:cubicBezTo>
                        <a:pt x="15244" y="7175"/>
                        <a:pt x="15244" y="7193"/>
                        <a:pt x="15253" y="7211"/>
                      </a:cubicBezTo>
                      <a:cubicBezTo>
                        <a:pt x="15048" y="7300"/>
                        <a:pt x="14842" y="7389"/>
                        <a:pt x="14655" y="7497"/>
                      </a:cubicBezTo>
                      <a:cubicBezTo>
                        <a:pt x="14477" y="7443"/>
                        <a:pt x="14289" y="7407"/>
                        <a:pt x="14147" y="7274"/>
                      </a:cubicBezTo>
                      <a:cubicBezTo>
                        <a:pt x="14013" y="7158"/>
                        <a:pt x="13959" y="6935"/>
                        <a:pt x="14111" y="6801"/>
                      </a:cubicBezTo>
                      <a:cubicBezTo>
                        <a:pt x="14133" y="6778"/>
                        <a:pt x="14112" y="6743"/>
                        <a:pt x="14083" y="6743"/>
                      </a:cubicBezTo>
                      <a:cubicBezTo>
                        <a:pt x="14078" y="6743"/>
                        <a:pt x="14072" y="6744"/>
                        <a:pt x="14066" y="6747"/>
                      </a:cubicBezTo>
                      <a:cubicBezTo>
                        <a:pt x="13852" y="6845"/>
                        <a:pt x="13799" y="7122"/>
                        <a:pt x="13915" y="7318"/>
                      </a:cubicBezTo>
                      <a:cubicBezTo>
                        <a:pt x="13995" y="7443"/>
                        <a:pt x="14129" y="7532"/>
                        <a:pt x="14271" y="7577"/>
                      </a:cubicBezTo>
                      <a:cubicBezTo>
                        <a:pt x="13683" y="7693"/>
                        <a:pt x="13040" y="7853"/>
                        <a:pt x="12603" y="8175"/>
                      </a:cubicBezTo>
                      <a:cubicBezTo>
                        <a:pt x="11765" y="7952"/>
                        <a:pt x="10989" y="7827"/>
                        <a:pt x="10132" y="7737"/>
                      </a:cubicBezTo>
                      <a:cubicBezTo>
                        <a:pt x="9579" y="7505"/>
                        <a:pt x="9133" y="7327"/>
                        <a:pt x="8562" y="7140"/>
                      </a:cubicBezTo>
                      <a:cubicBezTo>
                        <a:pt x="9757" y="6381"/>
                        <a:pt x="11024" y="5953"/>
                        <a:pt x="12434" y="5900"/>
                      </a:cubicBezTo>
                      <a:cubicBezTo>
                        <a:pt x="12461" y="5899"/>
                        <a:pt x="12493" y="5898"/>
                        <a:pt x="12529" y="5898"/>
                      </a:cubicBezTo>
                      <a:close/>
                      <a:moveTo>
                        <a:pt x="21506" y="5812"/>
                      </a:moveTo>
                      <a:cubicBezTo>
                        <a:pt x="22955" y="5812"/>
                        <a:pt x="24385" y="6634"/>
                        <a:pt x="24879" y="8166"/>
                      </a:cubicBezTo>
                      <a:cubicBezTo>
                        <a:pt x="24531" y="8237"/>
                        <a:pt x="24174" y="8299"/>
                        <a:pt x="23817" y="8362"/>
                      </a:cubicBezTo>
                      <a:cubicBezTo>
                        <a:pt x="23781" y="7443"/>
                        <a:pt x="23193" y="6711"/>
                        <a:pt x="22336" y="6390"/>
                      </a:cubicBezTo>
                      <a:cubicBezTo>
                        <a:pt x="21923" y="6236"/>
                        <a:pt x="21368" y="6137"/>
                        <a:pt x="20810" y="6137"/>
                      </a:cubicBezTo>
                      <a:cubicBezTo>
                        <a:pt x="20403" y="6137"/>
                        <a:pt x="19996" y="6190"/>
                        <a:pt x="19642" y="6310"/>
                      </a:cubicBezTo>
                      <a:cubicBezTo>
                        <a:pt x="20213" y="5975"/>
                        <a:pt x="20861" y="5812"/>
                        <a:pt x="21506" y="5812"/>
                      </a:cubicBezTo>
                      <a:close/>
                      <a:moveTo>
                        <a:pt x="20861" y="6341"/>
                      </a:moveTo>
                      <a:cubicBezTo>
                        <a:pt x="21149" y="6341"/>
                        <a:pt x="21468" y="6370"/>
                        <a:pt x="21810" y="6444"/>
                      </a:cubicBezTo>
                      <a:cubicBezTo>
                        <a:pt x="22925" y="6685"/>
                        <a:pt x="23335" y="7452"/>
                        <a:pt x="23719" y="8371"/>
                      </a:cubicBezTo>
                      <a:cubicBezTo>
                        <a:pt x="23442" y="8415"/>
                        <a:pt x="23175" y="8460"/>
                        <a:pt x="22907" y="8514"/>
                      </a:cubicBezTo>
                      <a:cubicBezTo>
                        <a:pt x="22755" y="8540"/>
                        <a:pt x="22604" y="8558"/>
                        <a:pt x="22452" y="8585"/>
                      </a:cubicBezTo>
                      <a:cubicBezTo>
                        <a:pt x="22452" y="8255"/>
                        <a:pt x="22113" y="7853"/>
                        <a:pt x="21828" y="7630"/>
                      </a:cubicBezTo>
                      <a:cubicBezTo>
                        <a:pt x="21230" y="7149"/>
                        <a:pt x="20605" y="6935"/>
                        <a:pt x="19874" y="6747"/>
                      </a:cubicBezTo>
                      <a:cubicBezTo>
                        <a:pt x="19669" y="6694"/>
                        <a:pt x="19553" y="6658"/>
                        <a:pt x="19339" y="6631"/>
                      </a:cubicBezTo>
                      <a:cubicBezTo>
                        <a:pt x="19339" y="6631"/>
                        <a:pt x="19939" y="6341"/>
                        <a:pt x="20861" y="6341"/>
                      </a:cubicBezTo>
                      <a:close/>
                      <a:moveTo>
                        <a:pt x="18396" y="6776"/>
                      </a:moveTo>
                      <a:cubicBezTo>
                        <a:pt x="18718" y="6776"/>
                        <a:pt x="19036" y="6798"/>
                        <a:pt x="19348" y="6845"/>
                      </a:cubicBezTo>
                      <a:cubicBezTo>
                        <a:pt x="19954" y="6935"/>
                        <a:pt x="20659" y="7140"/>
                        <a:pt x="21203" y="7425"/>
                      </a:cubicBezTo>
                      <a:cubicBezTo>
                        <a:pt x="21542" y="7604"/>
                        <a:pt x="22283" y="8183"/>
                        <a:pt x="22345" y="8603"/>
                      </a:cubicBezTo>
                      <a:cubicBezTo>
                        <a:pt x="21712" y="8710"/>
                        <a:pt x="21078" y="8799"/>
                        <a:pt x="20436" y="8879"/>
                      </a:cubicBezTo>
                      <a:cubicBezTo>
                        <a:pt x="20146" y="8448"/>
                        <a:pt x="19510" y="8120"/>
                        <a:pt x="19009" y="8120"/>
                      </a:cubicBezTo>
                      <a:cubicBezTo>
                        <a:pt x="18941" y="8120"/>
                        <a:pt x="18875" y="8126"/>
                        <a:pt x="18812" y="8139"/>
                      </a:cubicBezTo>
                      <a:cubicBezTo>
                        <a:pt x="18464" y="7916"/>
                        <a:pt x="18072" y="7773"/>
                        <a:pt x="17661" y="7755"/>
                      </a:cubicBezTo>
                      <a:cubicBezTo>
                        <a:pt x="17099" y="7532"/>
                        <a:pt x="16466" y="7434"/>
                        <a:pt x="15958" y="7425"/>
                      </a:cubicBezTo>
                      <a:cubicBezTo>
                        <a:pt x="15672" y="7425"/>
                        <a:pt x="15351" y="7434"/>
                        <a:pt x="15030" y="7461"/>
                      </a:cubicBezTo>
                      <a:cubicBezTo>
                        <a:pt x="16079" y="7051"/>
                        <a:pt x="17259" y="6776"/>
                        <a:pt x="18396" y="6776"/>
                      </a:cubicBezTo>
                      <a:close/>
                      <a:moveTo>
                        <a:pt x="15507" y="7609"/>
                      </a:moveTo>
                      <a:cubicBezTo>
                        <a:pt x="15664" y="7609"/>
                        <a:pt x="15815" y="7614"/>
                        <a:pt x="15958" y="7621"/>
                      </a:cubicBezTo>
                      <a:cubicBezTo>
                        <a:pt x="16734" y="7666"/>
                        <a:pt x="17412" y="7862"/>
                        <a:pt x="18081" y="8273"/>
                      </a:cubicBezTo>
                      <a:cubicBezTo>
                        <a:pt x="18652" y="8630"/>
                        <a:pt x="19053" y="9584"/>
                        <a:pt x="18339" y="10066"/>
                      </a:cubicBezTo>
                      <a:cubicBezTo>
                        <a:pt x="18240" y="10131"/>
                        <a:pt x="18095" y="10160"/>
                        <a:pt x="17934" y="10160"/>
                      </a:cubicBezTo>
                      <a:cubicBezTo>
                        <a:pt x="17302" y="10160"/>
                        <a:pt x="16411" y="9714"/>
                        <a:pt x="16930" y="9245"/>
                      </a:cubicBezTo>
                      <a:cubicBezTo>
                        <a:pt x="16963" y="9212"/>
                        <a:pt x="16935" y="9164"/>
                        <a:pt x="16895" y="9164"/>
                      </a:cubicBezTo>
                      <a:cubicBezTo>
                        <a:pt x="16892" y="9164"/>
                        <a:pt x="16889" y="9164"/>
                        <a:pt x="16885" y="9165"/>
                      </a:cubicBezTo>
                      <a:cubicBezTo>
                        <a:pt x="16627" y="9218"/>
                        <a:pt x="16484" y="9441"/>
                        <a:pt x="16564" y="9709"/>
                      </a:cubicBezTo>
                      <a:cubicBezTo>
                        <a:pt x="16582" y="9780"/>
                        <a:pt x="16609" y="9834"/>
                        <a:pt x="16636" y="9887"/>
                      </a:cubicBezTo>
                      <a:cubicBezTo>
                        <a:pt x="16065" y="9557"/>
                        <a:pt x="15476" y="9245"/>
                        <a:pt x="14860" y="8986"/>
                      </a:cubicBezTo>
                      <a:cubicBezTo>
                        <a:pt x="14173" y="8683"/>
                        <a:pt x="13469" y="8433"/>
                        <a:pt x="12755" y="8237"/>
                      </a:cubicBezTo>
                      <a:cubicBezTo>
                        <a:pt x="13501" y="7758"/>
                        <a:pt x="14597" y="7609"/>
                        <a:pt x="15507" y="7609"/>
                      </a:cubicBezTo>
                      <a:close/>
                      <a:moveTo>
                        <a:pt x="17858" y="7844"/>
                      </a:moveTo>
                      <a:lnTo>
                        <a:pt x="17858" y="7844"/>
                      </a:lnTo>
                      <a:cubicBezTo>
                        <a:pt x="18625" y="8005"/>
                        <a:pt x="19348" y="8603"/>
                        <a:pt x="19562" y="9334"/>
                      </a:cubicBezTo>
                      <a:cubicBezTo>
                        <a:pt x="19713" y="9878"/>
                        <a:pt x="19026" y="10182"/>
                        <a:pt x="18554" y="10262"/>
                      </a:cubicBezTo>
                      <a:cubicBezTo>
                        <a:pt x="18910" y="9959"/>
                        <a:pt x="19080" y="9441"/>
                        <a:pt x="18910" y="8942"/>
                      </a:cubicBezTo>
                      <a:cubicBezTo>
                        <a:pt x="18750" y="8433"/>
                        <a:pt x="18339" y="8085"/>
                        <a:pt x="17858" y="7844"/>
                      </a:cubicBezTo>
                      <a:close/>
                      <a:moveTo>
                        <a:pt x="18866" y="8175"/>
                      </a:moveTo>
                      <a:cubicBezTo>
                        <a:pt x="19490" y="8175"/>
                        <a:pt x="20516" y="8826"/>
                        <a:pt x="20427" y="9459"/>
                      </a:cubicBezTo>
                      <a:cubicBezTo>
                        <a:pt x="20373" y="9861"/>
                        <a:pt x="19642" y="10146"/>
                        <a:pt x="19187" y="10271"/>
                      </a:cubicBezTo>
                      <a:cubicBezTo>
                        <a:pt x="19472" y="10093"/>
                        <a:pt x="19687" y="9870"/>
                        <a:pt x="19749" y="9620"/>
                      </a:cubicBezTo>
                      <a:cubicBezTo>
                        <a:pt x="19892" y="9111"/>
                        <a:pt x="19321" y="8514"/>
                        <a:pt x="18964" y="8237"/>
                      </a:cubicBezTo>
                      <a:cubicBezTo>
                        <a:pt x="18928" y="8219"/>
                        <a:pt x="18902" y="8192"/>
                        <a:pt x="18866" y="8175"/>
                      </a:cubicBezTo>
                      <a:close/>
                      <a:moveTo>
                        <a:pt x="58663" y="10762"/>
                      </a:moveTo>
                      <a:lnTo>
                        <a:pt x="58663" y="10762"/>
                      </a:lnTo>
                      <a:cubicBezTo>
                        <a:pt x="58993" y="10797"/>
                        <a:pt x="59314" y="10878"/>
                        <a:pt x="59617" y="11056"/>
                      </a:cubicBezTo>
                      <a:cubicBezTo>
                        <a:pt x="60304" y="11466"/>
                        <a:pt x="59938" y="12162"/>
                        <a:pt x="59421" y="12510"/>
                      </a:cubicBezTo>
                      <a:cubicBezTo>
                        <a:pt x="59555" y="12207"/>
                        <a:pt x="59546" y="11832"/>
                        <a:pt x="59448" y="11547"/>
                      </a:cubicBezTo>
                      <a:cubicBezTo>
                        <a:pt x="59305" y="11145"/>
                        <a:pt x="59011" y="10904"/>
                        <a:pt x="58663" y="10762"/>
                      </a:cubicBezTo>
                      <a:close/>
                      <a:moveTo>
                        <a:pt x="57824" y="10708"/>
                      </a:moveTo>
                      <a:cubicBezTo>
                        <a:pt x="58110" y="10726"/>
                        <a:pt x="58386" y="10806"/>
                        <a:pt x="58654" y="10949"/>
                      </a:cubicBezTo>
                      <a:cubicBezTo>
                        <a:pt x="59135" y="11208"/>
                        <a:pt x="59394" y="11689"/>
                        <a:pt x="59287" y="12225"/>
                      </a:cubicBezTo>
                      <a:cubicBezTo>
                        <a:pt x="59207" y="12595"/>
                        <a:pt x="58785" y="12914"/>
                        <a:pt x="58382" y="12914"/>
                      </a:cubicBezTo>
                      <a:cubicBezTo>
                        <a:pt x="58338" y="12914"/>
                        <a:pt x="58295" y="12911"/>
                        <a:pt x="58252" y="12903"/>
                      </a:cubicBezTo>
                      <a:cubicBezTo>
                        <a:pt x="58573" y="12555"/>
                        <a:pt x="58788" y="12082"/>
                        <a:pt x="58814" y="11698"/>
                      </a:cubicBezTo>
                      <a:cubicBezTo>
                        <a:pt x="58850" y="11118"/>
                        <a:pt x="58386" y="10833"/>
                        <a:pt x="57824" y="10708"/>
                      </a:cubicBezTo>
                      <a:close/>
                      <a:moveTo>
                        <a:pt x="38376" y="12929"/>
                      </a:moveTo>
                      <a:lnTo>
                        <a:pt x="38376" y="12929"/>
                      </a:lnTo>
                      <a:cubicBezTo>
                        <a:pt x="38430" y="12947"/>
                        <a:pt x="38483" y="12956"/>
                        <a:pt x="38528" y="12974"/>
                      </a:cubicBezTo>
                      <a:cubicBezTo>
                        <a:pt x="38483" y="12965"/>
                        <a:pt x="38439" y="12947"/>
                        <a:pt x="38394" y="12938"/>
                      </a:cubicBezTo>
                      <a:cubicBezTo>
                        <a:pt x="38385" y="12938"/>
                        <a:pt x="38385" y="12938"/>
                        <a:pt x="38376" y="12929"/>
                      </a:cubicBezTo>
                      <a:close/>
                      <a:moveTo>
                        <a:pt x="57076" y="10882"/>
                      </a:moveTo>
                      <a:cubicBezTo>
                        <a:pt x="57268" y="10882"/>
                        <a:pt x="57467" y="10903"/>
                        <a:pt x="57672" y="10949"/>
                      </a:cubicBezTo>
                      <a:cubicBezTo>
                        <a:pt x="58199" y="11065"/>
                        <a:pt x="58520" y="11475"/>
                        <a:pt x="58395" y="11966"/>
                      </a:cubicBezTo>
                      <a:cubicBezTo>
                        <a:pt x="58270" y="12466"/>
                        <a:pt x="58020" y="12751"/>
                        <a:pt x="57797" y="12840"/>
                      </a:cubicBezTo>
                      <a:cubicBezTo>
                        <a:pt x="57595" y="12919"/>
                        <a:pt x="57395" y="12959"/>
                        <a:pt x="57220" y="12959"/>
                      </a:cubicBezTo>
                      <a:cubicBezTo>
                        <a:pt x="56761" y="12959"/>
                        <a:pt x="56478" y="12684"/>
                        <a:pt x="56807" y="12109"/>
                      </a:cubicBezTo>
                      <a:cubicBezTo>
                        <a:pt x="56828" y="12073"/>
                        <a:pt x="56805" y="12038"/>
                        <a:pt x="56772" y="12038"/>
                      </a:cubicBezTo>
                      <a:cubicBezTo>
                        <a:pt x="56763" y="12038"/>
                        <a:pt x="56754" y="12041"/>
                        <a:pt x="56745" y="12046"/>
                      </a:cubicBezTo>
                      <a:cubicBezTo>
                        <a:pt x="56343" y="12269"/>
                        <a:pt x="56281" y="12608"/>
                        <a:pt x="56504" y="12921"/>
                      </a:cubicBezTo>
                      <a:cubicBezTo>
                        <a:pt x="56105" y="12959"/>
                        <a:pt x="55715" y="12974"/>
                        <a:pt x="55327" y="12974"/>
                      </a:cubicBezTo>
                      <a:cubicBezTo>
                        <a:pt x="54553" y="12974"/>
                        <a:pt x="53792" y="12915"/>
                        <a:pt x="53007" y="12867"/>
                      </a:cubicBezTo>
                      <a:cubicBezTo>
                        <a:pt x="53774" y="12617"/>
                        <a:pt x="54488" y="12055"/>
                        <a:pt x="55130" y="11600"/>
                      </a:cubicBezTo>
                      <a:cubicBezTo>
                        <a:pt x="55733" y="11172"/>
                        <a:pt x="56365" y="10882"/>
                        <a:pt x="57076" y="10882"/>
                      </a:cubicBezTo>
                      <a:close/>
                      <a:moveTo>
                        <a:pt x="34344" y="11324"/>
                      </a:moveTo>
                      <a:cubicBezTo>
                        <a:pt x="34460" y="11324"/>
                        <a:pt x="34576" y="11333"/>
                        <a:pt x="34683" y="11350"/>
                      </a:cubicBezTo>
                      <a:cubicBezTo>
                        <a:pt x="33916" y="11386"/>
                        <a:pt x="33024" y="11573"/>
                        <a:pt x="32711" y="12109"/>
                      </a:cubicBezTo>
                      <a:cubicBezTo>
                        <a:pt x="32685" y="12148"/>
                        <a:pt x="32721" y="12192"/>
                        <a:pt x="32760" y="12192"/>
                      </a:cubicBezTo>
                      <a:cubicBezTo>
                        <a:pt x="32774" y="12192"/>
                        <a:pt x="32788" y="12186"/>
                        <a:pt x="32801" y="12171"/>
                      </a:cubicBezTo>
                      <a:cubicBezTo>
                        <a:pt x="33095" y="11805"/>
                        <a:pt x="33987" y="11689"/>
                        <a:pt x="34406" y="11636"/>
                      </a:cubicBezTo>
                      <a:cubicBezTo>
                        <a:pt x="34652" y="11603"/>
                        <a:pt x="34880" y="11588"/>
                        <a:pt x="35110" y="11588"/>
                      </a:cubicBezTo>
                      <a:cubicBezTo>
                        <a:pt x="35322" y="11588"/>
                        <a:pt x="35535" y="11601"/>
                        <a:pt x="35762" y="11627"/>
                      </a:cubicBezTo>
                      <a:cubicBezTo>
                        <a:pt x="35914" y="11672"/>
                        <a:pt x="36066" y="11707"/>
                        <a:pt x="36226" y="11725"/>
                      </a:cubicBezTo>
                      <a:cubicBezTo>
                        <a:pt x="36235" y="11725"/>
                        <a:pt x="36244" y="11716"/>
                        <a:pt x="36253" y="11716"/>
                      </a:cubicBezTo>
                      <a:cubicBezTo>
                        <a:pt x="36797" y="11850"/>
                        <a:pt x="37279" y="12118"/>
                        <a:pt x="37689" y="12528"/>
                      </a:cubicBezTo>
                      <a:cubicBezTo>
                        <a:pt x="37707" y="12546"/>
                        <a:pt x="37725" y="12564"/>
                        <a:pt x="37752" y="12582"/>
                      </a:cubicBezTo>
                      <a:cubicBezTo>
                        <a:pt x="37478" y="12538"/>
                        <a:pt x="37201" y="12516"/>
                        <a:pt x="36925" y="12516"/>
                      </a:cubicBezTo>
                      <a:cubicBezTo>
                        <a:pt x="36245" y="12516"/>
                        <a:pt x="35575" y="12646"/>
                        <a:pt x="35004" y="12894"/>
                      </a:cubicBezTo>
                      <a:cubicBezTo>
                        <a:pt x="34620" y="12894"/>
                        <a:pt x="34228" y="12929"/>
                        <a:pt x="33871" y="13028"/>
                      </a:cubicBezTo>
                      <a:cubicBezTo>
                        <a:pt x="33871" y="13028"/>
                        <a:pt x="33871" y="13019"/>
                        <a:pt x="33853" y="13019"/>
                      </a:cubicBezTo>
                      <a:lnTo>
                        <a:pt x="33684" y="13019"/>
                      </a:lnTo>
                      <a:cubicBezTo>
                        <a:pt x="33684" y="13010"/>
                        <a:pt x="33684" y="13001"/>
                        <a:pt x="33675" y="13001"/>
                      </a:cubicBezTo>
                      <a:cubicBezTo>
                        <a:pt x="33229" y="12430"/>
                        <a:pt x="32631" y="12091"/>
                        <a:pt x="31980" y="11957"/>
                      </a:cubicBezTo>
                      <a:cubicBezTo>
                        <a:pt x="32479" y="11386"/>
                        <a:pt x="33693" y="11341"/>
                        <a:pt x="34344" y="11324"/>
                      </a:cubicBezTo>
                      <a:close/>
                      <a:moveTo>
                        <a:pt x="26065" y="13019"/>
                      </a:moveTo>
                      <a:lnTo>
                        <a:pt x="26065" y="13019"/>
                      </a:lnTo>
                      <a:cubicBezTo>
                        <a:pt x="26021" y="13081"/>
                        <a:pt x="25967" y="13144"/>
                        <a:pt x="25922" y="13224"/>
                      </a:cubicBezTo>
                      <a:cubicBezTo>
                        <a:pt x="25655" y="13670"/>
                        <a:pt x="25574" y="14152"/>
                        <a:pt x="25869" y="14544"/>
                      </a:cubicBezTo>
                      <a:cubicBezTo>
                        <a:pt x="25762" y="14508"/>
                        <a:pt x="25646" y="14473"/>
                        <a:pt x="25530" y="14428"/>
                      </a:cubicBezTo>
                      <a:cubicBezTo>
                        <a:pt x="25164" y="13938"/>
                        <a:pt x="25432" y="13509"/>
                        <a:pt x="25878" y="13144"/>
                      </a:cubicBezTo>
                      <a:cubicBezTo>
                        <a:pt x="25940" y="13090"/>
                        <a:pt x="26003" y="13045"/>
                        <a:pt x="26065" y="13019"/>
                      </a:cubicBezTo>
                      <a:close/>
                      <a:moveTo>
                        <a:pt x="26984" y="12662"/>
                      </a:moveTo>
                      <a:lnTo>
                        <a:pt x="26984" y="12662"/>
                      </a:lnTo>
                      <a:cubicBezTo>
                        <a:pt x="26672" y="12947"/>
                        <a:pt x="26475" y="13358"/>
                        <a:pt x="26502" y="13884"/>
                      </a:cubicBezTo>
                      <a:cubicBezTo>
                        <a:pt x="26529" y="14339"/>
                        <a:pt x="26779" y="14678"/>
                        <a:pt x="27127" y="14910"/>
                      </a:cubicBezTo>
                      <a:cubicBezTo>
                        <a:pt x="26779" y="14821"/>
                        <a:pt x="26431" y="14714"/>
                        <a:pt x="26083" y="14607"/>
                      </a:cubicBezTo>
                      <a:cubicBezTo>
                        <a:pt x="25690" y="14152"/>
                        <a:pt x="25905" y="13554"/>
                        <a:pt x="26270" y="13135"/>
                      </a:cubicBezTo>
                      <a:cubicBezTo>
                        <a:pt x="26395" y="12992"/>
                        <a:pt x="26547" y="12876"/>
                        <a:pt x="26699" y="12787"/>
                      </a:cubicBezTo>
                      <a:cubicBezTo>
                        <a:pt x="26761" y="12769"/>
                        <a:pt x="26814" y="12742"/>
                        <a:pt x="26877" y="12706"/>
                      </a:cubicBezTo>
                      <a:cubicBezTo>
                        <a:pt x="26877" y="12706"/>
                        <a:pt x="26886" y="12706"/>
                        <a:pt x="26886" y="12697"/>
                      </a:cubicBezTo>
                      <a:cubicBezTo>
                        <a:pt x="26922" y="12689"/>
                        <a:pt x="26957" y="12671"/>
                        <a:pt x="26984" y="12662"/>
                      </a:cubicBezTo>
                      <a:close/>
                      <a:moveTo>
                        <a:pt x="28402" y="12234"/>
                      </a:moveTo>
                      <a:lnTo>
                        <a:pt x="28402" y="12234"/>
                      </a:lnTo>
                      <a:cubicBezTo>
                        <a:pt x="27983" y="12430"/>
                        <a:pt x="27644" y="12742"/>
                        <a:pt x="27475" y="13251"/>
                      </a:cubicBezTo>
                      <a:cubicBezTo>
                        <a:pt x="27180" y="14143"/>
                        <a:pt x="27635" y="14812"/>
                        <a:pt x="28322" y="15151"/>
                      </a:cubicBezTo>
                      <a:cubicBezTo>
                        <a:pt x="27733" y="15017"/>
                        <a:pt x="27171" y="14821"/>
                        <a:pt x="26850" y="14259"/>
                      </a:cubicBezTo>
                      <a:cubicBezTo>
                        <a:pt x="26413" y="13509"/>
                        <a:pt x="26913" y="12876"/>
                        <a:pt x="27573" y="12519"/>
                      </a:cubicBezTo>
                      <a:cubicBezTo>
                        <a:pt x="27600" y="12519"/>
                        <a:pt x="27626" y="12510"/>
                        <a:pt x="27653" y="12510"/>
                      </a:cubicBezTo>
                      <a:cubicBezTo>
                        <a:pt x="27680" y="12510"/>
                        <a:pt x="27680" y="12483"/>
                        <a:pt x="27671" y="12466"/>
                      </a:cubicBezTo>
                      <a:cubicBezTo>
                        <a:pt x="27912" y="12350"/>
                        <a:pt x="28170" y="12269"/>
                        <a:pt x="28402" y="12234"/>
                      </a:cubicBezTo>
                      <a:close/>
                      <a:moveTo>
                        <a:pt x="28429" y="15195"/>
                      </a:moveTo>
                      <a:cubicBezTo>
                        <a:pt x="28483" y="15222"/>
                        <a:pt x="28545" y="15249"/>
                        <a:pt x="28617" y="15267"/>
                      </a:cubicBezTo>
                      <a:cubicBezTo>
                        <a:pt x="28545" y="15258"/>
                        <a:pt x="28483" y="15240"/>
                        <a:pt x="28420" y="15231"/>
                      </a:cubicBezTo>
                      <a:cubicBezTo>
                        <a:pt x="28429" y="15222"/>
                        <a:pt x="28429" y="15213"/>
                        <a:pt x="28429" y="15195"/>
                      </a:cubicBezTo>
                      <a:close/>
                      <a:moveTo>
                        <a:pt x="30312" y="12055"/>
                      </a:moveTo>
                      <a:cubicBezTo>
                        <a:pt x="30008" y="12153"/>
                        <a:pt x="29705" y="12296"/>
                        <a:pt x="29428" y="12483"/>
                      </a:cubicBezTo>
                      <a:cubicBezTo>
                        <a:pt x="28804" y="12894"/>
                        <a:pt x="28429" y="13643"/>
                        <a:pt x="28724" y="14366"/>
                      </a:cubicBezTo>
                      <a:cubicBezTo>
                        <a:pt x="28857" y="14696"/>
                        <a:pt x="29107" y="15044"/>
                        <a:pt x="29411" y="15293"/>
                      </a:cubicBezTo>
                      <a:cubicBezTo>
                        <a:pt x="28911" y="15213"/>
                        <a:pt x="28447" y="15053"/>
                        <a:pt x="28063" y="14687"/>
                      </a:cubicBezTo>
                      <a:cubicBezTo>
                        <a:pt x="27537" y="14169"/>
                        <a:pt x="27564" y="13331"/>
                        <a:pt x="28046" y="12796"/>
                      </a:cubicBezTo>
                      <a:cubicBezTo>
                        <a:pt x="28572" y="12216"/>
                        <a:pt x="29518" y="12109"/>
                        <a:pt x="30312" y="12055"/>
                      </a:cubicBezTo>
                      <a:close/>
                      <a:moveTo>
                        <a:pt x="31582" y="12144"/>
                      </a:moveTo>
                      <a:cubicBezTo>
                        <a:pt x="31599" y="12144"/>
                        <a:pt x="31616" y="12144"/>
                        <a:pt x="31632" y="12144"/>
                      </a:cubicBezTo>
                      <a:cubicBezTo>
                        <a:pt x="32363" y="12153"/>
                        <a:pt x="33077" y="12510"/>
                        <a:pt x="33586" y="13028"/>
                      </a:cubicBezTo>
                      <a:cubicBezTo>
                        <a:pt x="32872" y="13063"/>
                        <a:pt x="32194" y="13358"/>
                        <a:pt x="31926" y="14018"/>
                      </a:cubicBezTo>
                      <a:cubicBezTo>
                        <a:pt x="31846" y="13759"/>
                        <a:pt x="31712" y="13518"/>
                        <a:pt x="31516" y="13393"/>
                      </a:cubicBezTo>
                      <a:cubicBezTo>
                        <a:pt x="31363" y="13289"/>
                        <a:pt x="31213" y="13245"/>
                        <a:pt x="31073" y="13245"/>
                      </a:cubicBezTo>
                      <a:cubicBezTo>
                        <a:pt x="30398" y="13245"/>
                        <a:pt x="29961" y="14272"/>
                        <a:pt x="30552" y="14553"/>
                      </a:cubicBezTo>
                      <a:cubicBezTo>
                        <a:pt x="30559" y="14555"/>
                        <a:pt x="30565" y="14556"/>
                        <a:pt x="30571" y="14556"/>
                      </a:cubicBezTo>
                      <a:cubicBezTo>
                        <a:pt x="30613" y="14556"/>
                        <a:pt x="30636" y="14505"/>
                        <a:pt x="30597" y="14482"/>
                      </a:cubicBezTo>
                      <a:cubicBezTo>
                        <a:pt x="30245" y="14280"/>
                        <a:pt x="30431" y="13396"/>
                        <a:pt x="30951" y="13396"/>
                      </a:cubicBezTo>
                      <a:cubicBezTo>
                        <a:pt x="31076" y="13396"/>
                        <a:pt x="31221" y="13447"/>
                        <a:pt x="31382" y="13572"/>
                      </a:cubicBezTo>
                      <a:cubicBezTo>
                        <a:pt x="31864" y="13946"/>
                        <a:pt x="31801" y="14776"/>
                        <a:pt x="31337" y="15106"/>
                      </a:cubicBezTo>
                      <a:cubicBezTo>
                        <a:pt x="31083" y="15286"/>
                        <a:pt x="30810" y="15365"/>
                        <a:pt x="30540" y="15365"/>
                      </a:cubicBezTo>
                      <a:cubicBezTo>
                        <a:pt x="29805" y="15365"/>
                        <a:pt x="29100" y="14777"/>
                        <a:pt x="28911" y="14027"/>
                      </a:cubicBezTo>
                      <a:cubicBezTo>
                        <a:pt x="28552" y="12642"/>
                        <a:pt x="30630" y="12144"/>
                        <a:pt x="31582" y="12144"/>
                      </a:cubicBezTo>
                      <a:close/>
                      <a:moveTo>
                        <a:pt x="29562" y="15401"/>
                      </a:moveTo>
                      <a:cubicBezTo>
                        <a:pt x="29607" y="15427"/>
                        <a:pt x="29651" y="15454"/>
                        <a:pt x="29705" y="15481"/>
                      </a:cubicBezTo>
                      <a:cubicBezTo>
                        <a:pt x="29553" y="15454"/>
                        <a:pt x="29402" y="15427"/>
                        <a:pt x="29250" y="15401"/>
                      </a:cubicBezTo>
                      <a:lnTo>
                        <a:pt x="29250" y="15401"/>
                      </a:lnTo>
                      <a:cubicBezTo>
                        <a:pt x="29303" y="15405"/>
                        <a:pt x="29357" y="15407"/>
                        <a:pt x="29409" y="15407"/>
                      </a:cubicBezTo>
                      <a:cubicBezTo>
                        <a:pt x="29462" y="15407"/>
                        <a:pt x="29513" y="15405"/>
                        <a:pt x="29562" y="15401"/>
                      </a:cubicBezTo>
                      <a:close/>
                      <a:moveTo>
                        <a:pt x="33755" y="13072"/>
                      </a:moveTo>
                      <a:lnTo>
                        <a:pt x="33755" y="13072"/>
                      </a:lnTo>
                      <a:cubicBezTo>
                        <a:pt x="33113" y="13286"/>
                        <a:pt x="32604" y="13723"/>
                        <a:pt x="32542" y="14571"/>
                      </a:cubicBezTo>
                      <a:cubicBezTo>
                        <a:pt x="32506" y="15035"/>
                        <a:pt x="32711" y="15356"/>
                        <a:pt x="33032" y="15579"/>
                      </a:cubicBezTo>
                      <a:cubicBezTo>
                        <a:pt x="32453" y="15365"/>
                        <a:pt x="31926" y="15008"/>
                        <a:pt x="32042" y="14312"/>
                      </a:cubicBezTo>
                      <a:cubicBezTo>
                        <a:pt x="32194" y="13465"/>
                        <a:pt x="32997" y="13135"/>
                        <a:pt x="33755" y="13072"/>
                      </a:cubicBezTo>
                      <a:close/>
                      <a:moveTo>
                        <a:pt x="34817" y="12983"/>
                      </a:moveTo>
                      <a:lnTo>
                        <a:pt x="34817" y="12983"/>
                      </a:lnTo>
                      <a:cubicBezTo>
                        <a:pt x="34049" y="13375"/>
                        <a:pt x="33479" y="14116"/>
                        <a:pt x="33541" y="15008"/>
                      </a:cubicBezTo>
                      <a:cubicBezTo>
                        <a:pt x="33568" y="15401"/>
                        <a:pt x="33791" y="15659"/>
                        <a:pt x="34094" y="15838"/>
                      </a:cubicBezTo>
                      <a:cubicBezTo>
                        <a:pt x="33416" y="15695"/>
                        <a:pt x="32774" y="15347"/>
                        <a:pt x="32756" y="14571"/>
                      </a:cubicBezTo>
                      <a:cubicBezTo>
                        <a:pt x="32720" y="13420"/>
                        <a:pt x="33889" y="13063"/>
                        <a:pt x="34817" y="12983"/>
                      </a:cubicBezTo>
                      <a:close/>
                      <a:moveTo>
                        <a:pt x="36905" y="12739"/>
                      </a:moveTo>
                      <a:cubicBezTo>
                        <a:pt x="37273" y="12739"/>
                        <a:pt x="37650" y="12774"/>
                        <a:pt x="38019" y="12849"/>
                      </a:cubicBezTo>
                      <a:cubicBezTo>
                        <a:pt x="38037" y="12867"/>
                        <a:pt x="38055" y="12876"/>
                        <a:pt x="38073" y="12894"/>
                      </a:cubicBezTo>
                      <a:cubicBezTo>
                        <a:pt x="37924" y="12877"/>
                        <a:pt x="37774" y="12869"/>
                        <a:pt x="37623" y="12869"/>
                      </a:cubicBezTo>
                      <a:cubicBezTo>
                        <a:pt x="36650" y="12869"/>
                        <a:pt x="35672" y="13221"/>
                        <a:pt x="34915" y="13955"/>
                      </a:cubicBezTo>
                      <a:cubicBezTo>
                        <a:pt x="34603" y="14259"/>
                        <a:pt x="34469" y="14954"/>
                        <a:pt x="34549" y="15374"/>
                      </a:cubicBezTo>
                      <a:cubicBezTo>
                        <a:pt x="34611" y="15659"/>
                        <a:pt x="34772" y="15891"/>
                        <a:pt x="34986" y="16061"/>
                      </a:cubicBezTo>
                      <a:cubicBezTo>
                        <a:pt x="34246" y="15811"/>
                        <a:pt x="33603" y="15401"/>
                        <a:pt x="33800" y="14437"/>
                      </a:cubicBezTo>
                      <a:cubicBezTo>
                        <a:pt x="33987" y="13545"/>
                        <a:pt x="35013" y="13028"/>
                        <a:pt x="35825" y="12849"/>
                      </a:cubicBezTo>
                      <a:cubicBezTo>
                        <a:pt x="36160" y="12777"/>
                        <a:pt x="36527" y="12739"/>
                        <a:pt x="36905" y="12739"/>
                      </a:cubicBezTo>
                      <a:close/>
                      <a:moveTo>
                        <a:pt x="42648" y="15410"/>
                      </a:moveTo>
                      <a:cubicBezTo>
                        <a:pt x="43094" y="15410"/>
                        <a:pt x="43507" y="15552"/>
                        <a:pt x="43925" y="15713"/>
                      </a:cubicBezTo>
                      <a:cubicBezTo>
                        <a:pt x="42730" y="15847"/>
                        <a:pt x="41552" y="16159"/>
                        <a:pt x="40401" y="16525"/>
                      </a:cubicBezTo>
                      <a:cubicBezTo>
                        <a:pt x="40758" y="15980"/>
                        <a:pt x="41534" y="15650"/>
                        <a:pt x="42114" y="15481"/>
                      </a:cubicBezTo>
                      <a:cubicBezTo>
                        <a:pt x="42298" y="15431"/>
                        <a:pt x="42476" y="15410"/>
                        <a:pt x="42648" y="15410"/>
                      </a:cubicBezTo>
                      <a:close/>
                      <a:moveTo>
                        <a:pt x="42140" y="14672"/>
                      </a:moveTo>
                      <a:cubicBezTo>
                        <a:pt x="43056" y="14672"/>
                        <a:pt x="44092" y="15029"/>
                        <a:pt x="44737" y="15650"/>
                      </a:cubicBezTo>
                      <a:cubicBezTo>
                        <a:pt x="44567" y="15659"/>
                        <a:pt x="44398" y="15668"/>
                        <a:pt x="44228" y="15686"/>
                      </a:cubicBezTo>
                      <a:cubicBezTo>
                        <a:pt x="43791" y="15361"/>
                        <a:pt x="43276" y="15216"/>
                        <a:pt x="42746" y="15216"/>
                      </a:cubicBezTo>
                      <a:cubicBezTo>
                        <a:pt x="42518" y="15216"/>
                        <a:pt x="42288" y="15243"/>
                        <a:pt x="42061" y="15293"/>
                      </a:cubicBezTo>
                      <a:cubicBezTo>
                        <a:pt x="41374" y="15436"/>
                        <a:pt x="40553" y="15882"/>
                        <a:pt x="40276" y="16569"/>
                      </a:cubicBezTo>
                      <a:cubicBezTo>
                        <a:pt x="40062" y="16641"/>
                        <a:pt x="39857" y="16703"/>
                        <a:pt x="39652" y="16774"/>
                      </a:cubicBezTo>
                      <a:cubicBezTo>
                        <a:pt x="39429" y="16855"/>
                        <a:pt x="39197" y="16935"/>
                        <a:pt x="38974" y="17024"/>
                      </a:cubicBezTo>
                      <a:cubicBezTo>
                        <a:pt x="39161" y="15722"/>
                        <a:pt x="40517" y="14847"/>
                        <a:pt x="41739" y="14696"/>
                      </a:cubicBezTo>
                      <a:cubicBezTo>
                        <a:pt x="41869" y="14680"/>
                        <a:pt x="42003" y="14672"/>
                        <a:pt x="42140" y="14672"/>
                      </a:cubicBezTo>
                      <a:close/>
                      <a:moveTo>
                        <a:pt x="11568" y="0"/>
                      </a:moveTo>
                      <a:cubicBezTo>
                        <a:pt x="9055" y="0"/>
                        <a:pt x="6475" y="620"/>
                        <a:pt x="4057" y="1216"/>
                      </a:cubicBezTo>
                      <a:cubicBezTo>
                        <a:pt x="4042" y="1224"/>
                        <a:pt x="4046" y="1245"/>
                        <a:pt x="4059" y="1245"/>
                      </a:cubicBezTo>
                      <a:cubicBezTo>
                        <a:pt x="4061" y="1245"/>
                        <a:pt x="4063" y="1244"/>
                        <a:pt x="4066" y="1243"/>
                      </a:cubicBezTo>
                      <a:cubicBezTo>
                        <a:pt x="6534" y="709"/>
                        <a:pt x="9097" y="219"/>
                        <a:pt x="11636" y="219"/>
                      </a:cubicBezTo>
                      <a:cubicBezTo>
                        <a:pt x="11896" y="219"/>
                        <a:pt x="12156" y="224"/>
                        <a:pt x="12416" y="235"/>
                      </a:cubicBezTo>
                      <a:cubicBezTo>
                        <a:pt x="14718" y="333"/>
                        <a:pt x="16778" y="1377"/>
                        <a:pt x="18750" y="2456"/>
                      </a:cubicBezTo>
                      <a:cubicBezTo>
                        <a:pt x="20094" y="3190"/>
                        <a:pt x="21644" y="3962"/>
                        <a:pt x="23209" y="3962"/>
                      </a:cubicBezTo>
                      <a:cubicBezTo>
                        <a:pt x="23337" y="3962"/>
                        <a:pt x="23466" y="3957"/>
                        <a:pt x="23594" y="3946"/>
                      </a:cubicBezTo>
                      <a:lnTo>
                        <a:pt x="23594" y="3946"/>
                      </a:lnTo>
                      <a:cubicBezTo>
                        <a:pt x="22871" y="4410"/>
                        <a:pt x="22256" y="4972"/>
                        <a:pt x="21578" y="5552"/>
                      </a:cubicBezTo>
                      <a:cubicBezTo>
                        <a:pt x="20766" y="5561"/>
                        <a:pt x="19981" y="5846"/>
                        <a:pt x="19312" y="6364"/>
                      </a:cubicBezTo>
                      <a:cubicBezTo>
                        <a:pt x="19107" y="5793"/>
                        <a:pt x="18116" y="5570"/>
                        <a:pt x="17626" y="5445"/>
                      </a:cubicBezTo>
                      <a:cubicBezTo>
                        <a:pt x="17259" y="5350"/>
                        <a:pt x="16838" y="5286"/>
                        <a:pt x="16416" y="5286"/>
                      </a:cubicBezTo>
                      <a:cubicBezTo>
                        <a:pt x="15966" y="5286"/>
                        <a:pt x="15515" y="5359"/>
                        <a:pt x="15128" y="5543"/>
                      </a:cubicBezTo>
                      <a:cubicBezTo>
                        <a:pt x="14956" y="5535"/>
                        <a:pt x="14787" y="5531"/>
                        <a:pt x="14623" y="5531"/>
                      </a:cubicBezTo>
                      <a:cubicBezTo>
                        <a:pt x="14039" y="5531"/>
                        <a:pt x="13507" y="5581"/>
                        <a:pt x="13040" y="5686"/>
                      </a:cubicBezTo>
                      <a:cubicBezTo>
                        <a:pt x="13031" y="5695"/>
                        <a:pt x="13023" y="5703"/>
                        <a:pt x="13023" y="5712"/>
                      </a:cubicBezTo>
                      <a:cubicBezTo>
                        <a:pt x="12844" y="5695"/>
                        <a:pt x="12666" y="5686"/>
                        <a:pt x="12478" y="5677"/>
                      </a:cubicBezTo>
                      <a:cubicBezTo>
                        <a:pt x="12416" y="4758"/>
                        <a:pt x="10962" y="4419"/>
                        <a:pt x="10105" y="4401"/>
                      </a:cubicBezTo>
                      <a:cubicBezTo>
                        <a:pt x="9903" y="4347"/>
                        <a:pt x="9677" y="4320"/>
                        <a:pt x="9442" y="4320"/>
                      </a:cubicBezTo>
                      <a:cubicBezTo>
                        <a:pt x="8828" y="4320"/>
                        <a:pt x="8155" y="4500"/>
                        <a:pt x="7697" y="4829"/>
                      </a:cubicBezTo>
                      <a:cubicBezTo>
                        <a:pt x="7688" y="4829"/>
                        <a:pt x="7679" y="4829"/>
                        <a:pt x="7670" y="4838"/>
                      </a:cubicBezTo>
                      <a:cubicBezTo>
                        <a:pt x="7081" y="5017"/>
                        <a:pt x="6582" y="5418"/>
                        <a:pt x="6055" y="5739"/>
                      </a:cubicBezTo>
                      <a:cubicBezTo>
                        <a:pt x="5582" y="6025"/>
                        <a:pt x="4967" y="6221"/>
                        <a:pt x="4378" y="6301"/>
                      </a:cubicBezTo>
                      <a:cubicBezTo>
                        <a:pt x="2924" y="6158"/>
                        <a:pt x="1488" y="6025"/>
                        <a:pt x="51" y="5641"/>
                      </a:cubicBezTo>
                      <a:cubicBezTo>
                        <a:pt x="49" y="5640"/>
                        <a:pt x="46" y="5640"/>
                        <a:pt x="43" y="5640"/>
                      </a:cubicBezTo>
                      <a:cubicBezTo>
                        <a:pt x="13" y="5640"/>
                        <a:pt x="1" y="5686"/>
                        <a:pt x="34" y="5695"/>
                      </a:cubicBezTo>
                      <a:cubicBezTo>
                        <a:pt x="1577" y="6149"/>
                        <a:pt x="3129" y="6417"/>
                        <a:pt x="4735" y="6560"/>
                      </a:cubicBezTo>
                      <a:cubicBezTo>
                        <a:pt x="5725" y="6649"/>
                        <a:pt x="6680" y="6836"/>
                        <a:pt x="7652" y="7050"/>
                      </a:cubicBezTo>
                      <a:cubicBezTo>
                        <a:pt x="8366" y="7211"/>
                        <a:pt x="9035" y="7479"/>
                        <a:pt x="9722" y="7702"/>
                      </a:cubicBezTo>
                      <a:cubicBezTo>
                        <a:pt x="9363" y="7676"/>
                        <a:pt x="9002" y="7662"/>
                        <a:pt x="8640" y="7662"/>
                      </a:cubicBezTo>
                      <a:cubicBezTo>
                        <a:pt x="8382" y="7662"/>
                        <a:pt x="8123" y="7669"/>
                        <a:pt x="7866" y="7684"/>
                      </a:cubicBezTo>
                      <a:cubicBezTo>
                        <a:pt x="5966" y="7782"/>
                        <a:pt x="4271" y="8291"/>
                        <a:pt x="2549" y="9076"/>
                      </a:cubicBezTo>
                      <a:cubicBezTo>
                        <a:pt x="2511" y="9098"/>
                        <a:pt x="2538" y="9153"/>
                        <a:pt x="2574" y="9153"/>
                      </a:cubicBezTo>
                      <a:cubicBezTo>
                        <a:pt x="2580" y="9153"/>
                        <a:pt x="2587" y="9151"/>
                        <a:pt x="2594" y="9147"/>
                      </a:cubicBezTo>
                      <a:cubicBezTo>
                        <a:pt x="4485" y="8317"/>
                        <a:pt x="6305" y="7871"/>
                        <a:pt x="8384" y="7827"/>
                      </a:cubicBezTo>
                      <a:cubicBezTo>
                        <a:pt x="8487" y="7824"/>
                        <a:pt x="8590" y="7823"/>
                        <a:pt x="8694" y="7823"/>
                      </a:cubicBezTo>
                      <a:cubicBezTo>
                        <a:pt x="11090" y="7823"/>
                        <a:pt x="13595" y="8510"/>
                        <a:pt x="15681" y="9673"/>
                      </a:cubicBezTo>
                      <a:cubicBezTo>
                        <a:pt x="17920" y="10922"/>
                        <a:pt x="19981" y="12564"/>
                        <a:pt x="22399" y="13491"/>
                      </a:cubicBezTo>
                      <a:cubicBezTo>
                        <a:pt x="24968" y="14482"/>
                        <a:pt x="27519" y="15374"/>
                        <a:pt x="30276" y="15641"/>
                      </a:cubicBezTo>
                      <a:cubicBezTo>
                        <a:pt x="30294" y="15641"/>
                        <a:pt x="30303" y="15632"/>
                        <a:pt x="30303" y="15624"/>
                      </a:cubicBezTo>
                      <a:cubicBezTo>
                        <a:pt x="30329" y="15624"/>
                        <a:pt x="30355" y="15625"/>
                        <a:pt x="30382" y="15625"/>
                      </a:cubicBezTo>
                      <a:cubicBezTo>
                        <a:pt x="30953" y="15625"/>
                        <a:pt x="31600" y="15439"/>
                        <a:pt x="31873" y="14919"/>
                      </a:cubicBezTo>
                      <a:cubicBezTo>
                        <a:pt x="32105" y="15481"/>
                        <a:pt x="32899" y="15722"/>
                        <a:pt x="33479" y="15802"/>
                      </a:cubicBezTo>
                      <a:cubicBezTo>
                        <a:pt x="33755" y="15900"/>
                        <a:pt x="34049" y="15945"/>
                        <a:pt x="34326" y="15954"/>
                      </a:cubicBezTo>
                      <a:cubicBezTo>
                        <a:pt x="34522" y="16043"/>
                        <a:pt x="34736" y="16105"/>
                        <a:pt x="34942" y="16150"/>
                      </a:cubicBezTo>
                      <a:cubicBezTo>
                        <a:pt x="33387" y="16712"/>
                        <a:pt x="31645" y="16863"/>
                        <a:pt x="29954" y="16863"/>
                      </a:cubicBezTo>
                      <a:cubicBezTo>
                        <a:pt x="29365" y="16863"/>
                        <a:pt x="28782" y="16844"/>
                        <a:pt x="28215" y="16819"/>
                      </a:cubicBezTo>
                      <a:cubicBezTo>
                        <a:pt x="26217" y="16730"/>
                        <a:pt x="24290" y="16328"/>
                        <a:pt x="22407" y="15677"/>
                      </a:cubicBezTo>
                      <a:cubicBezTo>
                        <a:pt x="22405" y="15676"/>
                        <a:pt x="22402" y="15676"/>
                        <a:pt x="22400" y="15676"/>
                      </a:cubicBezTo>
                      <a:cubicBezTo>
                        <a:pt x="22369" y="15676"/>
                        <a:pt x="22357" y="15722"/>
                        <a:pt x="22390" y="15731"/>
                      </a:cubicBezTo>
                      <a:cubicBezTo>
                        <a:pt x="24290" y="16489"/>
                        <a:pt x="26172" y="16881"/>
                        <a:pt x="28215" y="16988"/>
                      </a:cubicBezTo>
                      <a:cubicBezTo>
                        <a:pt x="28837" y="17024"/>
                        <a:pt x="29490" y="17051"/>
                        <a:pt x="30154" y="17051"/>
                      </a:cubicBezTo>
                      <a:cubicBezTo>
                        <a:pt x="31853" y="17051"/>
                        <a:pt x="33620" y="16872"/>
                        <a:pt x="35102" y="16186"/>
                      </a:cubicBezTo>
                      <a:cubicBezTo>
                        <a:pt x="35129" y="16186"/>
                        <a:pt x="35156" y="16195"/>
                        <a:pt x="35174" y="16195"/>
                      </a:cubicBezTo>
                      <a:cubicBezTo>
                        <a:pt x="35352" y="16302"/>
                        <a:pt x="35548" y="16382"/>
                        <a:pt x="35744" y="16426"/>
                      </a:cubicBezTo>
                      <a:cubicBezTo>
                        <a:pt x="35808" y="16443"/>
                        <a:pt x="35875" y="16451"/>
                        <a:pt x="35942" y="16451"/>
                      </a:cubicBezTo>
                      <a:cubicBezTo>
                        <a:pt x="36053" y="16451"/>
                        <a:pt x="36165" y="16430"/>
                        <a:pt x="36271" y="16391"/>
                      </a:cubicBezTo>
                      <a:lnTo>
                        <a:pt x="36271" y="16391"/>
                      </a:lnTo>
                      <a:cubicBezTo>
                        <a:pt x="35825" y="16792"/>
                        <a:pt x="35218" y="17096"/>
                        <a:pt x="34736" y="17354"/>
                      </a:cubicBezTo>
                      <a:cubicBezTo>
                        <a:pt x="33960" y="17774"/>
                        <a:pt x="33024" y="17970"/>
                        <a:pt x="32167" y="18184"/>
                      </a:cubicBezTo>
                      <a:cubicBezTo>
                        <a:pt x="31243" y="18419"/>
                        <a:pt x="30271" y="18512"/>
                        <a:pt x="29294" y="18512"/>
                      </a:cubicBezTo>
                      <a:cubicBezTo>
                        <a:pt x="28270" y="18512"/>
                        <a:pt x="27243" y="18410"/>
                        <a:pt x="26261" y="18264"/>
                      </a:cubicBezTo>
                      <a:cubicBezTo>
                        <a:pt x="22729" y="17747"/>
                        <a:pt x="19356" y="16703"/>
                        <a:pt x="16082" y="15293"/>
                      </a:cubicBezTo>
                      <a:cubicBezTo>
                        <a:pt x="13968" y="14384"/>
                        <a:pt x="11979" y="13536"/>
                        <a:pt x="9633" y="13340"/>
                      </a:cubicBezTo>
                      <a:cubicBezTo>
                        <a:pt x="9249" y="13309"/>
                        <a:pt x="8855" y="13293"/>
                        <a:pt x="8457" y="13293"/>
                      </a:cubicBezTo>
                      <a:cubicBezTo>
                        <a:pt x="6781" y="13293"/>
                        <a:pt x="5016" y="13571"/>
                        <a:pt x="3495" y="14169"/>
                      </a:cubicBezTo>
                      <a:cubicBezTo>
                        <a:pt x="3462" y="14178"/>
                        <a:pt x="3475" y="14224"/>
                        <a:pt x="3505" y="14224"/>
                      </a:cubicBezTo>
                      <a:cubicBezTo>
                        <a:pt x="3507" y="14224"/>
                        <a:pt x="3510" y="14224"/>
                        <a:pt x="3513" y="14223"/>
                      </a:cubicBezTo>
                      <a:cubicBezTo>
                        <a:pt x="4956" y="13687"/>
                        <a:pt x="6563" y="13448"/>
                        <a:pt x="8148" y="13448"/>
                      </a:cubicBezTo>
                      <a:cubicBezTo>
                        <a:pt x="8991" y="13448"/>
                        <a:pt x="9829" y="13516"/>
                        <a:pt x="10632" y="13643"/>
                      </a:cubicBezTo>
                      <a:cubicBezTo>
                        <a:pt x="13263" y="14062"/>
                        <a:pt x="15547" y="15356"/>
                        <a:pt x="17983" y="16346"/>
                      </a:cubicBezTo>
                      <a:cubicBezTo>
                        <a:pt x="21266" y="17684"/>
                        <a:pt x="24977" y="18594"/>
                        <a:pt x="28527" y="18719"/>
                      </a:cubicBezTo>
                      <a:cubicBezTo>
                        <a:pt x="28695" y="18724"/>
                        <a:pt x="28862" y="18727"/>
                        <a:pt x="29028" y="18727"/>
                      </a:cubicBezTo>
                      <a:cubicBezTo>
                        <a:pt x="30584" y="18727"/>
                        <a:pt x="32068" y="18500"/>
                        <a:pt x="33568" y="18032"/>
                      </a:cubicBezTo>
                      <a:cubicBezTo>
                        <a:pt x="34567" y="17711"/>
                        <a:pt x="35976" y="17140"/>
                        <a:pt x="36619" y="16186"/>
                      </a:cubicBezTo>
                      <a:cubicBezTo>
                        <a:pt x="37083" y="15811"/>
                        <a:pt x="37306" y="15124"/>
                        <a:pt x="36681" y="14803"/>
                      </a:cubicBezTo>
                      <a:cubicBezTo>
                        <a:pt x="36669" y="14796"/>
                        <a:pt x="36656" y="14793"/>
                        <a:pt x="36645" y="14793"/>
                      </a:cubicBezTo>
                      <a:cubicBezTo>
                        <a:pt x="36585" y="14793"/>
                        <a:pt x="36550" y="14881"/>
                        <a:pt x="36610" y="14919"/>
                      </a:cubicBezTo>
                      <a:cubicBezTo>
                        <a:pt x="36806" y="15062"/>
                        <a:pt x="36886" y="15240"/>
                        <a:pt x="36860" y="15472"/>
                      </a:cubicBezTo>
                      <a:cubicBezTo>
                        <a:pt x="36860" y="15588"/>
                        <a:pt x="36833" y="15695"/>
                        <a:pt x="36788" y="15775"/>
                      </a:cubicBezTo>
                      <a:cubicBezTo>
                        <a:pt x="36779" y="15775"/>
                        <a:pt x="36761" y="15775"/>
                        <a:pt x="36753" y="15793"/>
                      </a:cubicBezTo>
                      <a:cubicBezTo>
                        <a:pt x="36735" y="15838"/>
                        <a:pt x="36708" y="15882"/>
                        <a:pt x="36681" y="15927"/>
                      </a:cubicBezTo>
                      <a:cubicBezTo>
                        <a:pt x="36517" y="16077"/>
                        <a:pt x="36260" y="16138"/>
                        <a:pt x="36012" y="16138"/>
                      </a:cubicBezTo>
                      <a:cubicBezTo>
                        <a:pt x="35802" y="16138"/>
                        <a:pt x="35598" y="16094"/>
                        <a:pt x="35459" y="16025"/>
                      </a:cubicBezTo>
                      <a:cubicBezTo>
                        <a:pt x="34835" y="15722"/>
                        <a:pt x="34835" y="15070"/>
                        <a:pt x="34995" y="14500"/>
                      </a:cubicBezTo>
                      <a:cubicBezTo>
                        <a:pt x="35182" y="13822"/>
                        <a:pt x="36173" y="13411"/>
                        <a:pt x="36779" y="13242"/>
                      </a:cubicBezTo>
                      <a:cubicBezTo>
                        <a:pt x="37050" y="13168"/>
                        <a:pt x="37331" y="13133"/>
                        <a:pt x="37615" y="13133"/>
                      </a:cubicBezTo>
                      <a:cubicBezTo>
                        <a:pt x="38775" y="13133"/>
                        <a:pt x="39981" y="13716"/>
                        <a:pt x="40669" y="14633"/>
                      </a:cubicBezTo>
                      <a:cubicBezTo>
                        <a:pt x="40696" y="14660"/>
                        <a:pt x="40722" y="14669"/>
                        <a:pt x="40749" y="14678"/>
                      </a:cubicBezTo>
                      <a:cubicBezTo>
                        <a:pt x="39741" y="15088"/>
                        <a:pt x="38894" y="15989"/>
                        <a:pt x="38849" y="17069"/>
                      </a:cubicBezTo>
                      <a:cubicBezTo>
                        <a:pt x="35701" y="18305"/>
                        <a:pt x="32440" y="20323"/>
                        <a:pt x="29034" y="20323"/>
                      </a:cubicBezTo>
                      <a:cubicBezTo>
                        <a:pt x="28386" y="20323"/>
                        <a:pt x="27732" y="20250"/>
                        <a:pt x="27073" y="20084"/>
                      </a:cubicBezTo>
                      <a:cubicBezTo>
                        <a:pt x="27068" y="20083"/>
                        <a:pt x="27063" y="20082"/>
                        <a:pt x="27058" y="20082"/>
                      </a:cubicBezTo>
                      <a:cubicBezTo>
                        <a:pt x="27007" y="20082"/>
                        <a:pt x="26989" y="20165"/>
                        <a:pt x="27046" y="20173"/>
                      </a:cubicBezTo>
                      <a:cubicBezTo>
                        <a:pt x="27761" y="20369"/>
                        <a:pt x="28471" y="20455"/>
                        <a:pt x="29176" y="20455"/>
                      </a:cubicBezTo>
                      <a:cubicBezTo>
                        <a:pt x="32418" y="20455"/>
                        <a:pt x="35554" y="18648"/>
                        <a:pt x="38492" y="17461"/>
                      </a:cubicBezTo>
                      <a:cubicBezTo>
                        <a:pt x="40392" y="16694"/>
                        <a:pt x="42417" y="16061"/>
                        <a:pt x="44469" y="15873"/>
                      </a:cubicBezTo>
                      <a:cubicBezTo>
                        <a:pt x="44945" y="15833"/>
                        <a:pt x="45442" y="15808"/>
                        <a:pt x="45946" y="15808"/>
                      </a:cubicBezTo>
                      <a:cubicBezTo>
                        <a:pt x="47112" y="15808"/>
                        <a:pt x="48311" y="15942"/>
                        <a:pt x="49358" y="16328"/>
                      </a:cubicBezTo>
                      <a:cubicBezTo>
                        <a:pt x="49360" y="16329"/>
                        <a:pt x="49362" y="16330"/>
                        <a:pt x="49364" y="16330"/>
                      </a:cubicBezTo>
                      <a:cubicBezTo>
                        <a:pt x="49379" y="16330"/>
                        <a:pt x="49391" y="16301"/>
                        <a:pt x="49367" y="16293"/>
                      </a:cubicBezTo>
                      <a:cubicBezTo>
                        <a:pt x="48163" y="15740"/>
                        <a:pt x="46745" y="15639"/>
                        <a:pt x="45416" y="15639"/>
                      </a:cubicBezTo>
                      <a:cubicBezTo>
                        <a:pt x="45287" y="15639"/>
                        <a:pt x="45158" y="15640"/>
                        <a:pt x="45031" y="15641"/>
                      </a:cubicBezTo>
                      <a:cubicBezTo>
                        <a:pt x="44978" y="15641"/>
                        <a:pt x="44924" y="15641"/>
                        <a:pt x="44871" y="15650"/>
                      </a:cubicBezTo>
                      <a:cubicBezTo>
                        <a:pt x="44517" y="14722"/>
                        <a:pt x="43134" y="14439"/>
                        <a:pt x="42101" y="14439"/>
                      </a:cubicBezTo>
                      <a:cubicBezTo>
                        <a:pt x="41883" y="14439"/>
                        <a:pt x="41681" y="14451"/>
                        <a:pt x="41507" y="14473"/>
                      </a:cubicBezTo>
                      <a:cubicBezTo>
                        <a:pt x="41311" y="14500"/>
                        <a:pt x="41106" y="14553"/>
                        <a:pt x="40910" y="14624"/>
                      </a:cubicBezTo>
                      <a:cubicBezTo>
                        <a:pt x="40928" y="14589"/>
                        <a:pt x="40936" y="14544"/>
                        <a:pt x="40901" y="14500"/>
                      </a:cubicBezTo>
                      <a:cubicBezTo>
                        <a:pt x="40589" y="14080"/>
                        <a:pt x="40205" y="13741"/>
                        <a:pt x="39786" y="13483"/>
                      </a:cubicBezTo>
                      <a:cubicBezTo>
                        <a:pt x="39331" y="13081"/>
                        <a:pt x="38751" y="12813"/>
                        <a:pt x="38117" y="12662"/>
                      </a:cubicBezTo>
                      <a:cubicBezTo>
                        <a:pt x="37422" y="11957"/>
                        <a:pt x="36699" y="11520"/>
                        <a:pt x="35611" y="11377"/>
                      </a:cubicBezTo>
                      <a:cubicBezTo>
                        <a:pt x="35557" y="11377"/>
                        <a:pt x="35495" y="11368"/>
                        <a:pt x="35432" y="11359"/>
                      </a:cubicBezTo>
                      <a:cubicBezTo>
                        <a:pt x="34995" y="11235"/>
                        <a:pt x="34554" y="11174"/>
                        <a:pt x="34087" y="11174"/>
                      </a:cubicBezTo>
                      <a:cubicBezTo>
                        <a:pt x="33915" y="11174"/>
                        <a:pt x="33739" y="11182"/>
                        <a:pt x="33559" y="11199"/>
                      </a:cubicBezTo>
                      <a:cubicBezTo>
                        <a:pt x="33024" y="11243"/>
                        <a:pt x="32221" y="11466"/>
                        <a:pt x="31882" y="11939"/>
                      </a:cubicBezTo>
                      <a:cubicBezTo>
                        <a:pt x="31703" y="11908"/>
                        <a:pt x="31520" y="11892"/>
                        <a:pt x="31336" y="11892"/>
                      </a:cubicBezTo>
                      <a:cubicBezTo>
                        <a:pt x="31152" y="11892"/>
                        <a:pt x="30967" y="11908"/>
                        <a:pt x="30784" y="11939"/>
                      </a:cubicBezTo>
                      <a:lnTo>
                        <a:pt x="30775" y="11939"/>
                      </a:lnTo>
                      <a:cubicBezTo>
                        <a:pt x="30601" y="11935"/>
                        <a:pt x="30416" y="11930"/>
                        <a:pt x="30226" y="11930"/>
                      </a:cubicBezTo>
                      <a:cubicBezTo>
                        <a:pt x="29669" y="11930"/>
                        <a:pt x="29069" y="11969"/>
                        <a:pt x="28563" y="12162"/>
                      </a:cubicBezTo>
                      <a:cubicBezTo>
                        <a:pt x="28563" y="12162"/>
                        <a:pt x="28554" y="12153"/>
                        <a:pt x="28545" y="12153"/>
                      </a:cubicBezTo>
                      <a:cubicBezTo>
                        <a:pt x="28527" y="12153"/>
                        <a:pt x="28508" y="12153"/>
                        <a:pt x="28489" y="12153"/>
                      </a:cubicBezTo>
                      <a:cubicBezTo>
                        <a:pt x="28063" y="12153"/>
                        <a:pt x="27647" y="12251"/>
                        <a:pt x="27296" y="12439"/>
                      </a:cubicBezTo>
                      <a:cubicBezTo>
                        <a:pt x="26993" y="12457"/>
                        <a:pt x="26690" y="12537"/>
                        <a:pt x="26431" y="12697"/>
                      </a:cubicBezTo>
                      <a:cubicBezTo>
                        <a:pt x="26324" y="12733"/>
                        <a:pt x="26208" y="12769"/>
                        <a:pt x="26092" y="12805"/>
                      </a:cubicBezTo>
                      <a:cubicBezTo>
                        <a:pt x="25896" y="12867"/>
                        <a:pt x="25566" y="13126"/>
                        <a:pt x="25450" y="13286"/>
                      </a:cubicBezTo>
                      <a:cubicBezTo>
                        <a:pt x="25155" y="13679"/>
                        <a:pt x="25146" y="14053"/>
                        <a:pt x="25432" y="14392"/>
                      </a:cubicBezTo>
                      <a:cubicBezTo>
                        <a:pt x="24254" y="14009"/>
                        <a:pt x="23112" y="13554"/>
                        <a:pt x="22006" y="13054"/>
                      </a:cubicBezTo>
                      <a:cubicBezTo>
                        <a:pt x="21016" y="12608"/>
                        <a:pt x="20088" y="12046"/>
                        <a:pt x="19169" y="11466"/>
                      </a:cubicBezTo>
                      <a:lnTo>
                        <a:pt x="19169" y="11466"/>
                      </a:lnTo>
                      <a:cubicBezTo>
                        <a:pt x="19533" y="11527"/>
                        <a:pt x="19902" y="11550"/>
                        <a:pt x="20275" y="11550"/>
                      </a:cubicBezTo>
                      <a:cubicBezTo>
                        <a:pt x="21329" y="11550"/>
                        <a:pt x="22408" y="11363"/>
                        <a:pt x="23442" y="11297"/>
                      </a:cubicBezTo>
                      <a:cubicBezTo>
                        <a:pt x="25218" y="11181"/>
                        <a:pt x="26957" y="10887"/>
                        <a:pt x="28697" y="10485"/>
                      </a:cubicBezTo>
                      <a:cubicBezTo>
                        <a:pt x="30570" y="10048"/>
                        <a:pt x="32390" y="9762"/>
                        <a:pt x="34308" y="9602"/>
                      </a:cubicBezTo>
                      <a:cubicBezTo>
                        <a:pt x="34637" y="9575"/>
                        <a:pt x="34970" y="9562"/>
                        <a:pt x="35306" y="9562"/>
                      </a:cubicBezTo>
                      <a:cubicBezTo>
                        <a:pt x="36849" y="9562"/>
                        <a:pt x="38449" y="9822"/>
                        <a:pt x="39928" y="10093"/>
                      </a:cubicBezTo>
                      <a:cubicBezTo>
                        <a:pt x="39932" y="10093"/>
                        <a:pt x="39935" y="10093"/>
                        <a:pt x="39938" y="10093"/>
                      </a:cubicBezTo>
                      <a:cubicBezTo>
                        <a:pt x="39985" y="10093"/>
                        <a:pt x="40006" y="10029"/>
                        <a:pt x="39955" y="10012"/>
                      </a:cubicBezTo>
                      <a:cubicBezTo>
                        <a:pt x="38251" y="9593"/>
                        <a:pt x="36519" y="9383"/>
                        <a:pt x="34786" y="9383"/>
                      </a:cubicBezTo>
                      <a:cubicBezTo>
                        <a:pt x="33091" y="9383"/>
                        <a:pt x="31395" y="9584"/>
                        <a:pt x="29723" y="9986"/>
                      </a:cubicBezTo>
                      <a:cubicBezTo>
                        <a:pt x="27814" y="10440"/>
                        <a:pt x="25922" y="10878"/>
                        <a:pt x="23969" y="11047"/>
                      </a:cubicBezTo>
                      <a:cubicBezTo>
                        <a:pt x="23094" y="11127"/>
                        <a:pt x="22229" y="11172"/>
                        <a:pt x="21364" y="11279"/>
                      </a:cubicBezTo>
                      <a:cubicBezTo>
                        <a:pt x="20846" y="11339"/>
                        <a:pt x="20292" y="11395"/>
                        <a:pt x="19750" y="11395"/>
                      </a:cubicBezTo>
                      <a:cubicBezTo>
                        <a:pt x="19489" y="11395"/>
                        <a:pt x="19231" y="11382"/>
                        <a:pt x="18982" y="11350"/>
                      </a:cubicBezTo>
                      <a:cubicBezTo>
                        <a:pt x="18545" y="11074"/>
                        <a:pt x="18116" y="10797"/>
                        <a:pt x="17679" y="10521"/>
                      </a:cubicBezTo>
                      <a:lnTo>
                        <a:pt x="17724" y="10521"/>
                      </a:lnTo>
                      <a:cubicBezTo>
                        <a:pt x="17848" y="10563"/>
                        <a:pt x="17985" y="10583"/>
                        <a:pt x="18129" y="10583"/>
                      </a:cubicBezTo>
                      <a:cubicBezTo>
                        <a:pt x="18408" y="10583"/>
                        <a:pt x="18711" y="10508"/>
                        <a:pt x="18982" y="10378"/>
                      </a:cubicBezTo>
                      <a:cubicBezTo>
                        <a:pt x="18982" y="10387"/>
                        <a:pt x="18991" y="10387"/>
                        <a:pt x="18991" y="10387"/>
                      </a:cubicBezTo>
                      <a:cubicBezTo>
                        <a:pt x="19021" y="10389"/>
                        <a:pt x="19052" y="10390"/>
                        <a:pt x="19085" y="10390"/>
                      </a:cubicBezTo>
                      <a:cubicBezTo>
                        <a:pt x="19689" y="10390"/>
                        <a:pt x="20673" y="10001"/>
                        <a:pt x="20597" y="9290"/>
                      </a:cubicBezTo>
                      <a:cubicBezTo>
                        <a:pt x="20588" y="9174"/>
                        <a:pt x="20543" y="9058"/>
                        <a:pt x="20481" y="8942"/>
                      </a:cubicBezTo>
                      <a:cubicBezTo>
                        <a:pt x="21676" y="8844"/>
                        <a:pt x="22871" y="8710"/>
                        <a:pt x="24049" y="8469"/>
                      </a:cubicBezTo>
                      <a:cubicBezTo>
                        <a:pt x="24807" y="8317"/>
                        <a:pt x="25548" y="8237"/>
                        <a:pt x="26261" y="7925"/>
                      </a:cubicBezTo>
                      <a:cubicBezTo>
                        <a:pt x="26904" y="7648"/>
                        <a:pt x="27582" y="7461"/>
                        <a:pt x="28251" y="7274"/>
                      </a:cubicBezTo>
                      <a:cubicBezTo>
                        <a:pt x="29544" y="6899"/>
                        <a:pt x="30865" y="6524"/>
                        <a:pt x="32221" y="6488"/>
                      </a:cubicBezTo>
                      <a:cubicBezTo>
                        <a:pt x="32515" y="6481"/>
                        <a:pt x="32809" y="6478"/>
                        <a:pt x="33103" y="6478"/>
                      </a:cubicBezTo>
                      <a:cubicBezTo>
                        <a:pt x="34263" y="6478"/>
                        <a:pt x="35423" y="6528"/>
                        <a:pt x="36583" y="6578"/>
                      </a:cubicBezTo>
                      <a:cubicBezTo>
                        <a:pt x="39099" y="6676"/>
                        <a:pt x="41641" y="7042"/>
                        <a:pt x="44121" y="7505"/>
                      </a:cubicBezTo>
                      <a:cubicBezTo>
                        <a:pt x="46771" y="7996"/>
                        <a:pt x="49349" y="9111"/>
                        <a:pt x="51909" y="9959"/>
                      </a:cubicBezTo>
                      <a:cubicBezTo>
                        <a:pt x="52686" y="10209"/>
                        <a:pt x="53453" y="10458"/>
                        <a:pt x="54247" y="10655"/>
                      </a:cubicBezTo>
                      <a:cubicBezTo>
                        <a:pt x="54586" y="10735"/>
                        <a:pt x="54969" y="10842"/>
                        <a:pt x="55335" y="10860"/>
                      </a:cubicBezTo>
                      <a:cubicBezTo>
                        <a:pt x="55166" y="11011"/>
                        <a:pt x="54880" y="11288"/>
                        <a:pt x="54657" y="11538"/>
                      </a:cubicBezTo>
                      <a:cubicBezTo>
                        <a:pt x="54461" y="11752"/>
                        <a:pt x="53417" y="12662"/>
                        <a:pt x="52561" y="12840"/>
                      </a:cubicBezTo>
                      <a:cubicBezTo>
                        <a:pt x="52373" y="12822"/>
                        <a:pt x="52195" y="12813"/>
                        <a:pt x="52008" y="12805"/>
                      </a:cubicBezTo>
                      <a:cubicBezTo>
                        <a:pt x="51115" y="12751"/>
                        <a:pt x="49893" y="12582"/>
                        <a:pt x="49287" y="12439"/>
                      </a:cubicBezTo>
                      <a:cubicBezTo>
                        <a:pt x="48680" y="12287"/>
                        <a:pt x="47520" y="12109"/>
                        <a:pt x="46735" y="11645"/>
                      </a:cubicBezTo>
                      <a:cubicBezTo>
                        <a:pt x="46730" y="11641"/>
                        <a:pt x="46725" y="11639"/>
                        <a:pt x="46719" y="11639"/>
                      </a:cubicBezTo>
                      <a:cubicBezTo>
                        <a:pt x="46682" y="11639"/>
                        <a:pt x="46633" y="11702"/>
                        <a:pt x="46664" y="11725"/>
                      </a:cubicBezTo>
                      <a:cubicBezTo>
                        <a:pt x="47288" y="12109"/>
                        <a:pt x="48180" y="12367"/>
                        <a:pt x="48894" y="12537"/>
                      </a:cubicBezTo>
                      <a:cubicBezTo>
                        <a:pt x="49786" y="12760"/>
                        <a:pt x="51615" y="13045"/>
                        <a:pt x="52302" y="13108"/>
                      </a:cubicBezTo>
                      <a:cubicBezTo>
                        <a:pt x="52694" y="13144"/>
                        <a:pt x="53613" y="13207"/>
                        <a:pt x="54583" y="13207"/>
                      </a:cubicBezTo>
                      <a:cubicBezTo>
                        <a:pt x="55289" y="13207"/>
                        <a:pt x="56023" y="13174"/>
                        <a:pt x="56602" y="13072"/>
                      </a:cubicBezTo>
                      <a:cubicBezTo>
                        <a:pt x="56718" y="13206"/>
                        <a:pt x="56887" y="13322"/>
                        <a:pt x="57084" y="13367"/>
                      </a:cubicBezTo>
                      <a:cubicBezTo>
                        <a:pt x="57160" y="13386"/>
                        <a:pt x="57235" y="13395"/>
                        <a:pt x="57309" y="13395"/>
                      </a:cubicBezTo>
                      <a:cubicBezTo>
                        <a:pt x="57616" y="13395"/>
                        <a:pt x="57901" y="13240"/>
                        <a:pt x="58145" y="13010"/>
                      </a:cubicBezTo>
                      <a:cubicBezTo>
                        <a:pt x="58246" y="13080"/>
                        <a:pt x="58361" y="13110"/>
                        <a:pt x="58480" y="13110"/>
                      </a:cubicBezTo>
                      <a:cubicBezTo>
                        <a:pt x="58708" y="13110"/>
                        <a:pt x="58951" y="13002"/>
                        <a:pt x="59144" y="12867"/>
                      </a:cubicBezTo>
                      <a:cubicBezTo>
                        <a:pt x="59189" y="12831"/>
                        <a:pt x="59234" y="12796"/>
                        <a:pt x="59269" y="12760"/>
                      </a:cubicBezTo>
                      <a:cubicBezTo>
                        <a:pt x="59894" y="12733"/>
                        <a:pt x="60295" y="11877"/>
                        <a:pt x="60108" y="11324"/>
                      </a:cubicBezTo>
                      <a:cubicBezTo>
                        <a:pt x="60010" y="11056"/>
                        <a:pt x="59626" y="10878"/>
                        <a:pt x="59385" y="10788"/>
                      </a:cubicBezTo>
                      <a:cubicBezTo>
                        <a:pt x="59164" y="10696"/>
                        <a:pt x="58948" y="10663"/>
                        <a:pt x="58729" y="10663"/>
                      </a:cubicBezTo>
                      <a:cubicBezTo>
                        <a:pt x="58630" y="10663"/>
                        <a:pt x="58531" y="10670"/>
                        <a:pt x="58431" y="10681"/>
                      </a:cubicBezTo>
                      <a:cubicBezTo>
                        <a:pt x="58237" y="10638"/>
                        <a:pt x="58035" y="10616"/>
                        <a:pt x="57833" y="10616"/>
                      </a:cubicBezTo>
                      <a:cubicBezTo>
                        <a:pt x="57746" y="10616"/>
                        <a:pt x="57660" y="10620"/>
                        <a:pt x="57574" y="10628"/>
                      </a:cubicBezTo>
                      <a:cubicBezTo>
                        <a:pt x="58057" y="10416"/>
                        <a:pt x="58759" y="10199"/>
                        <a:pt x="59368" y="10199"/>
                      </a:cubicBezTo>
                      <a:cubicBezTo>
                        <a:pt x="60043" y="10199"/>
                        <a:pt x="60602" y="10466"/>
                        <a:pt x="60616" y="11306"/>
                      </a:cubicBezTo>
                      <a:cubicBezTo>
                        <a:pt x="60621" y="11373"/>
                        <a:pt x="60672" y="11406"/>
                        <a:pt x="60721" y="11406"/>
                      </a:cubicBezTo>
                      <a:cubicBezTo>
                        <a:pt x="60770" y="11406"/>
                        <a:pt x="60817" y="11373"/>
                        <a:pt x="60813" y="11306"/>
                      </a:cubicBezTo>
                      <a:cubicBezTo>
                        <a:pt x="60795" y="10672"/>
                        <a:pt x="60420" y="10325"/>
                        <a:pt x="59849" y="10110"/>
                      </a:cubicBezTo>
                      <a:cubicBezTo>
                        <a:pt x="59680" y="10048"/>
                        <a:pt x="59510" y="10012"/>
                        <a:pt x="59341" y="10003"/>
                      </a:cubicBezTo>
                      <a:cubicBezTo>
                        <a:pt x="59525" y="9947"/>
                        <a:pt x="59706" y="9911"/>
                        <a:pt x="59892" y="9911"/>
                      </a:cubicBezTo>
                      <a:cubicBezTo>
                        <a:pt x="60029" y="9911"/>
                        <a:pt x="60169" y="9931"/>
                        <a:pt x="60313" y="9977"/>
                      </a:cubicBezTo>
                      <a:cubicBezTo>
                        <a:pt x="60563" y="10066"/>
                        <a:pt x="60830" y="10200"/>
                        <a:pt x="61027" y="10387"/>
                      </a:cubicBezTo>
                      <a:cubicBezTo>
                        <a:pt x="61250" y="10601"/>
                        <a:pt x="61143" y="10967"/>
                        <a:pt x="61098" y="11226"/>
                      </a:cubicBezTo>
                      <a:cubicBezTo>
                        <a:pt x="61092" y="11263"/>
                        <a:pt x="61121" y="11301"/>
                        <a:pt x="61155" y="11301"/>
                      </a:cubicBezTo>
                      <a:cubicBezTo>
                        <a:pt x="61169" y="11301"/>
                        <a:pt x="61183" y="11295"/>
                        <a:pt x="61196" y="11279"/>
                      </a:cubicBezTo>
                      <a:cubicBezTo>
                        <a:pt x="61607" y="10815"/>
                        <a:pt x="61187" y="10235"/>
                        <a:pt x="60750" y="10012"/>
                      </a:cubicBezTo>
                      <a:cubicBezTo>
                        <a:pt x="60474" y="9863"/>
                        <a:pt x="60207" y="9789"/>
                        <a:pt x="59946" y="9789"/>
                      </a:cubicBezTo>
                      <a:cubicBezTo>
                        <a:pt x="59694" y="9789"/>
                        <a:pt x="59448" y="9858"/>
                        <a:pt x="59207" y="9994"/>
                      </a:cubicBezTo>
                      <a:cubicBezTo>
                        <a:pt x="58564" y="9994"/>
                        <a:pt x="57922" y="10298"/>
                        <a:pt x="57378" y="10646"/>
                      </a:cubicBezTo>
                      <a:cubicBezTo>
                        <a:pt x="57263" y="10636"/>
                        <a:pt x="57150" y="10631"/>
                        <a:pt x="57041" y="10631"/>
                      </a:cubicBezTo>
                      <a:cubicBezTo>
                        <a:pt x="56751" y="10631"/>
                        <a:pt x="56489" y="10663"/>
                        <a:pt x="56307" y="10708"/>
                      </a:cubicBezTo>
                      <a:cubicBezTo>
                        <a:pt x="55915" y="10806"/>
                        <a:pt x="55549" y="10994"/>
                        <a:pt x="55201" y="11226"/>
                      </a:cubicBezTo>
                      <a:cubicBezTo>
                        <a:pt x="55933" y="10556"/>
                        <a:pt x="56869" y="10057"/>
                        <a:pt x="57672" y="9513"/>
                      </a:cubicBezTo>
                      <a:cubicBezTo>
                        <a:pt x="57702" y="9490"/>
                        <a:pt x="57688" y="9455"/>
                        <a:pt x="57662" y="9455"/>
                      </a:cubicBezTo>
                      <a:cubicBezTo>
                        <a:pt x="57657" y="9455"/>
                        <a:pt x="57651" y="9456"/>
                        <a:pt x="57646" y="9459"/>
                      </a:cubicBezTo>
                      <a:cubicBezTo>
                        <a:pt x="56869" y="9861"/>
                        <a:pt x="56111" y="10200"/>
                        <a:pt x="55469" y="10744"/>
                      </a:cubicBezTo>
                      <a:cubicBezTo>
                        <a:pt x="54630" y="10726"/>
                        <a:pt x="53694" y="10253"/>
                        <a:pt x="52935" y="10003"/>
                      </a:cubicBezTo>
                      <a:cubicBezTo>
                        <a:pt x="51508" y="9531"/>
                        <a:pt x="50098" y="9013"/>
                        <a:pt x="48671" y="8514"/>
                      </a:cubicBezTo>
                      <a:cubicBezTo>
                        <a:pt x="47404" y="8076"/>
                        <a:pt x="46129" y="7648"/>
                        <a:pt x="44826" y="7327"/>
                      </a:cubicBezTo>
                      <a:cubicBezTo>
                        <a:pt x="43666" y="7042"/>
                        <a:pt x="42453" y="6917"/>
                        <a:pt x="41267" y="6756"/>
                      </a:cubicBezTo>
                      <a:cubicBezTo>
                        <a:pt x="38965" y="6453"/>
                        <a:pt x="36690" y="6292"/>
                        <a:pt x="34380" y="6248"/>
                      </a:cubicBezTo>
                      <a:cubicBezTo>
                        <a:pt x="34603" y="6034"/>
                        <a:pt x="34594" y="5703"/>
                        <a:pt x="34442" y="5436"/>
                      </a:cubicBezTo>
                      <a:cubicBezTo>
                        <a:pt x="34307" y="5182"/>
                        <a:pt x="33980" y="5105"/>
                        <a:pt x="33711" y="5105"/>
                      </a:cubicBezTo>
                      <a:cubicBezTo>
                        <a:pt x="33696" y="5105"/>
                        <a:pt x="33681" y="5105"/>
                        <a:pt x="33666" y="5106"/>
                      </a:cubicBezTo>
                      <a:cubicBezTo>
                        <a:pt x="33621" y="4963"/>
                        <a:pt x="33541" y="4811"/>
                        <a:pt x="33416" y="4660"/>
                      </a:cubicBezTo>
                      <a:cubicBezTo>
                        <a:pt x="33188" y="4381"/>
                        <a:pt x="32732" y="4226"/>
                        <a:pt x="32295" y="4226"/>
                      </a:cubicBezTo>
                      <a:cubicBezTo>
                        <a:pt x="31962" y="4226"/>
                        <a:pt x="31640" y="4315"/>
                        <a:pt x="31436" y="4508"/>
                      </a:cubicBezTo>
                      <a:cubicBezTo>
                        <a:pt x="31346" y="4446"/>
                        <a:pt x="31257" y="4392"/>
                        <a:pt x="31177" y="4339"/>
                      </a:cubicBezTo>
                      <a:cubicBezTo>
                        <a:pt x="30832" y="4150"/>
                        <a:pt x="30404" y="4114"/>
                        <a:pt x="29996" y="4114"/>
                      </a:cubicBezTo>
                      <a:cubicBezTo>
                        <a:pt x="29940" y="4114"/>
                        <a:pt x="29885" y="4114"/>
                        <a:pt x="29830" y="4115"/>
                      </a:cubicBezTo>
                      <a:cubicBezTo>
                        <a:pt x="29678" y="4089"/>
                        <a:pt x="29518" y="4071"/>
                        <a:pt x="29357" y="4071"/>
                      </a:cubicBezTo>
                      <a:cubicBezTo>
                        <a:pt x="29348" y="4017"/>
                        <a:pt x="29339" y="3964"/>
                        <a:pt x="29321" y="3901"/>
                      </a:cubicBezTo>
                      <a:cubicBezTo>
                        <a:pt x="30347" y="3848"/>
                        <a:pt x="31337" y="3750"/>
                        <a:pt x="32328" y="3446"/>
                      </a:cubicBezTo>
                      <a:cubicBezTo>
                        <a:pt x="32649" y="3339"/>
                        <a:pt x="32970" y="3232"/>
                        <a:pt x="33282" y="3125"/>
                      </a:cubicBezTo>
                      <a:cubicBezTo>
                        <a:pt x="34237" y="3009"/>
                        <a:pt x="35191" y="2759"/>
                        <a:pt x="36146" y="2617"/>
                      </a:cubicBezTo>
                      <a:cubicBezTo>
                        <a:pt x="37618" y="2394"/>
                        <a:pt x="39081" y="2251"/>
                        <a:pt x="40562" y="2162"/>
                      </a:cubicBezTo>
                      <a:cubicBezTo>
                        <a:pt x="40942" y="2138"/>
                        <a:pt x="41322" y="2126"/>
                        <a:pt x="41703" y="2126"/>
                      </a:cubicBezTo>
                      <a:cubicBezTo>
                        <a:pt x="44178" y="2126"/>
                        <a:pt x="46664" y="2614"/>
                        <a:pt x="48983" y="3411"/>
                      </a:cubicBezTo>
                      <a:cubicBezTo>
                        <a:pt x="50411" y="3901"/>
                        <a:pt x="51838" y="4383"/>
                        <a:pt x="53265" y="4874"/>
                      </a:cubicBezTo>
                      <a:cubicBezTo>
                        <a:pt x="54514" y="5302"/>
                        <a:pt x="55915" y="5944"/>
                        <a:pt x="57253" y="6025"/>
                      </a:cubicBezTo>
                      <a:cubicBezTo>
                        <a:pt x="57289" y="6025"/>
                        <a:pt x="57289" y="5971"/>
                        <a:pt x="57253" y="5962"/>
                      </a:cubicBezTo>
                      <a:cubicBezTo>
                        <a:pt x="55888" y="5784"/>
                        <a:pt x="54452" y="5097"/>
                        <a:pt x="53158" y="4642"/>
                      </a:cubicBezTo>
                      <a:cubicBezTo>
                        <a:pt x="51615" y="4107"/>
                        <a:pt x="50081" y="3571"/>
                        <a:pt x="48537" y="3045"/>
                      </a:cubicBezTo>
                      <a:cubicBezTo>
                        <a:pt x="46090" y="2206"/>
                        <a:pt x="43558" y="1992"/>
                        <a:pt x="40998" y="1992"/>
                      </a:cubicBezTo>
                      <a:cubicBezTo>
                        <a:pt x="40945" y="1992"/>
                        <a:pt x="40892" y="1992"/>
                        <a:pt x="40838" y="1992"/>
                      </a:cubicBezTo>
                      <a:cubicBezTo>
                        <a:pt x="39536" y="2001"/>
                        <a:pt x="38207" y="2171"/>
                        <a:pt x="36922" y="2367"/>
                      </a:cubicBezTo>
                      <a:cubicBezTo>
                        <a:pt x="35860" y="2536"/>
                        <a:pt x="34772" y="2813"/>
                        <a:pt x="33693" y="2974"/>
                      </a:cubicBezTo>
                      <a:cubicBezTo>
                        <a:pt x="34397" y="2697"/>
                        <a:pt x="35093" y="2403"/>
                        <a:pt x="35780" y="2073"/>
                      </a:cubicBezTo>
                      <a:cubicBezTo>
                        <a:pt x="35812" y="2057"/>
                        <a:pt x="35794" y="1998"/>
                        <a:pt x="35758" y="1998"/>
                      </a:cubicBezTo>
                      <a:cubicBezTo>
                        <a:pt x="35754" y="1998"/>
                        <a:pt x="35749" y="1999"/>
                        <a:pt x="35744" y="2001"/>
                      </a:cubicBezTo>
                      <a:cubicBezTo>
                        <a:pt x="33630" y="2813"/>
                        <a:pt x="31534" y="3527"/>
                        <a:pt x="29277" y="3785"/>
                      </a:cubicBezTo>
                      <a:cubicBezTo>
                        <a:pt x="29232" y="3678"/>
                        <a:pt x="29161" y="3562"/>
                        <a:pt x="29080" y="3455"/>
                      </a:cubicBezTo>
                      <a:cubicBezTo>
                        <a:pt x="28729" y="2979"/>
                        <a:pt x="28059" y="2717"/>
                        <a:pt x="27414" y="2717"/>
                      </a:cubicBezTo>
                      <a:cubicBezTo>
                        <a:pt x="26994" y="2717"/>
                        <a:pt x="26585" y="2827"/>
                        <a:pt x="26279" y="3063"/>
                      </a:cubicBezTo>
                      <a:cubicBezTo>
                        <a:pt x="25682" y="3063"/>
                        <a:pt x="25066" y="3214"/>
                        <a:pt x="24531" y="3446"/>
                      </a:cubicBezTo>
                      <a:cubicBezTo>
                        <a:pt x="24272" y="3562"/>
                        <a:pt x="24040" y="3687"/>
                        <a:pt x="23808" y="3821"/>
                      </a:cubicBezTo>
                      <a:cubicBezTo>
                        <a:pt x="23784" y="3821"/>
                        <a:pt x="23759" y="3822"/>
                        <a:pt x="23735" y="3822"/>
                      </a:cubicBezTo>
                      <a:cubicBezTo>
                        <a:pt x="21665" y="3822"/>
                        <a:pt x="19701" y="2712"/>
                        <a:pt x="17947" y="1725"/>
                      </a:cubicBezTo>
                      <a:cubicBezTo>
                        <a:pt x="16198" y="726"/>
                        <a:pt x="14164" y="83"/>
                        <a:pt x="12148" y="12"/>
                      </a:cubicBezTo>
                      <a:cubicBezTo>
                        <a:pt x="11955" y="4"/>
                        <a:pt x="11762" y="0"/>
                        <a:pt x="115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2" name="Google Shape;1582;p6"/>
                <p:cNvSpPr/>
                <p:nvPr/>
              </p:nvSpPr>
              <p:spPr>
                <a:xfrm>
                  <a:off x="7825319" y="5459778"/>
                  <a:ext cx="440417" cy="71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5" h="1283" extrusionOk="0">
                      <a:moveTo>
                        <a:pt x="2500" y="1"/>
                      </a:moveTo>
                      <a:cubicBezTo>
                        <a:pt x="1675" y="1"/>
                        <a:pt x="850" y="63"/>
                        <a:pt x="28" y="95"/>
                      </a:cubicBezTo>
                      <a:cubicBezTo>
                        <a:pt x="1" y="104"/>
                        <a:pt x="1" y="140"/>
                        <a:pt x="28" y="140"/>
                      </a:cubicBezTo>
                      <a:cubicBezTo>
                        <a:pt x="246" y="146"/>
                        <a:pt x="464" y="148"/>
                        <a:pt x="683" y="148"/>
                      </a:cubicBezTo>
                      <a:cubicBezTo>
                        <a:pt x="1191" y="148"/>
                        <a:pt x="1700" y="136"/>
                        <a:pt x="2209" y="136"/>
                      </a:cubicBezTo>
                      <a:cubicBezTo>
                        <a:pt x="2743" y="136"/>
                        <a:pt x="3277" y="149"/>
                        <a:pt x="3810" y="202"/>
                      </a:cubicBezTo>
                      <a:cubicBezTo>
                        <a:pt x="5246" y="345"/>
                        <a:pt x="6477" y="934"/>
                        <a:pt x="7851" y="1282"/>
                      </a:cubicBezTo>
                      <a:cubicBezTo>
                        <a:pt x="7854" y="1282"/>
                        <a:pt x="7856" y="1283"/>
                        <a:pt x="7858" y="1283"/>
                      </a:cubicBezTo>
                      <a:cubicBezTo>
                        <a:pt x="7879" y="1283"/>
                        <a:pt x="7885" y="1245"/>
                        <a:pt x="7860" y="1237"/>
                      </a:cubicBezTo>
                      <a:cubicBezTo>
                        <a:pt x="6585" y="791"/>
                        <a:pt x="5460" y="300"/>
                        <a:pt x="4104" y="104"/>
                      </a:cubicBezTo>
                      <a:cubicBezTo>
                        <a:pt x="3571" y="27"/>
                        <a:pt x="3036" y="1"/>
                        <a:pt x="25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3" name="Google Shape;1583;p6"/>
                <p:cNvSpPr/>
                <p:nvPr/>
              </p:nvSpPr>
              <p:spPr>
                <a:xfrm>
                  <a:off x="5860244" y="5361531"/>
                  <a:ext cx="326640" cy="64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" h="1160" extrusionOk="0">
                      <a:moveTo>
                        <a:pt x="1801" y="1"/>
                      </a:moveTo>
                      <a:cubicBezTo>
                        <a:pt x="1224" y="1"/>
                        <a:pt x="658" y="62"/>
                        <a:pt x="52" y="150"/>
                      </a:cubicBezTo>
                      <a:cubicBezTo>
                        <a:pt x="1" y="150"/>
                        <a:pt x="15" y="240"/>
                        <a:pt x="63" y="240"/>
                      </a:cubicBezTo>
                      <a:cubicBezTo>
                        <a:pt x="65" y="240"/>
                        <a:pt x="67" y="240"/>
                        <a:pt x="70" y="239"/>
                      </a:cubicBezTo>
                      <a:cubicBezTo>
                        <a:pt x="577" y="188"/>
                        <a:pt x="1060" y="159"/>
                        <a:pt x="1541" y="159"/>
                      </a:cubicBezTo>
                      <a:cubicBezTo>
                        <a:pt x="2059" y="159"/>
                        <a:pt x="2575" y="192"/>
                        <a:pt x="3121" y="266"/>
                      </a:cubicBezTo>
                      <a:cubicBezTo>
                        <a:pt x="4031" y="391"/>
                        <a:pt x="4949" y="819"/>
                        <a:pt x="5806" y="1158"/>
                      </a:cubicBezTo>
                      <a:cubicBezTo>
                        <a:pt x="5809" y="1159"/>
                        <a:pt x="5811" y="1160"/>
                        <a:pt x="5814" y="1160"/>
                      </a:cubicBezTo>
                      <a:cubicBezTo>
                        <a:pt x="5836" y="1160"/>
                        <a:pt x="5848" y="1130"/>
                        <a:pt x="5824" y="1114"/>
                      </a:cubicBezTo>
                      <a:cubicBezTo>
                        <a:pt x="4914" y="632"/>
                        <a:pt x="3923" y="230"/>
                        <a:pt x="2898" y="79"/>
                      </a:cubicBezTo>
                      <a:cubicBezTo>
                        <a:pt x="2519" y="24"/>
                        <a:pt x="2158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4" name="Google Shape;1584;p6"/>
                <p:cNvSpPr/>
                <p:nvPr/>
              </p:nvSpPr>
              <p:spPr>
                <a:xfrm>
                  <a:off x="5182448" y="5312044"/>
                  <a:ext cx="341721" cy="39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8" h="699" extrusionOk="0">
                      <a:moveTo>
                        <a:pt x="6049" y="1"/>
                      </a:moveTo>
                      <a:cubicBezTo>
                        <a:pt x="6046" y="1"/>
                        <a:pt x="6043" y="1"/>
                        <a:pt x="6040" y="1"/>
                      </a:cubicBezTo>
                      <a:cubicBezTo>
                        <a:pt x="4078" y="394"/>
                        <a:pt x="2061" y="528"/>
                        <a:pt x="63" y="590"/>
                      </a:cubicBezTo>
                      <a:cubicBezTo>
                        <a:pt x="1" y="590"/>
                        <a:pt x="1" y="670"/>
                        <a:pt x="63" y="679"/>
                      </a:cubicBezTo>
                      <a:cubicBezTo>
                        <a:pt x="442" y="691"/>
                        <a:pt x="825" y="699"/>
                        <a:pt x="1209" y="699"/>
                      </a:cubicBezTo>
                      <a:cubicBezTo>
                        <a:pt x="2844" y="699"/>
                        <a:pt x="4514" y="565"/>
                        <a:pt x="6067" y="82"/>
                      </a:cubicBezTo>
                      <a:cubicBezTo>
                        <a:pt x="6117" y="65"/>
                        <a:pt x="6097" y="1"/>
                        <a:pt x="60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5" name="Google Shape;1585;p6"/>
                <p:cNvSpPr/>
                <p:nvPr/>
              </p:nvSpPr>
              <p:spPr>
                <a:xfrm>
                  <a:off x="5627442" y="5373372"/>
                  <a:ext cx="155500" cy="24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" h="438" extrusionOk="0">
                      <a:moveTo>
                        <a:pt x="2748" y="1"/>
                      </a:moveTo>
                      <a:cubicBezTo>
                        <a:pt x="2302" y="27"/>
                        <a:pt x="1856" y="36"/>
                        <a:pt x="1410" y="90"/>
                      </a:cubicBezTo>
                      <a:cubicBezTo>
                        <a:pt x="964" y="143"/>
                        <a:pt x="526" y="286"/>
                        <a:pt x="71" y="322"/>
                      </a:cubicBezTo>
                      <a:cubicBezTo>
                        <a:pt x="0" y="331"/>
                        <a:pt x="0" y="438"/>
                        <a:pt x="71" y="438"/>
                      </a:cubicBezTo>
                      <a:cubicBezTo>
                        <a:pt x="972" y="411"/>
                        <a:pt x="1865" y="206"/>
                        <a:pt x="2757" y="54"/>
                      </a:cubicBezTo>
                      <a:cubicBezTo>
                        <a:pt x="2783" y="54"/>
                        <a:pt x="2775" y="1"/>
                        <a:pt x="27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6" name="Google Shape;1586;p6"/>
                <p:cNvSpPr/>
                <p:nvPr/>
              </p:nvSpPr>
              <p:spPr>
                <a:xfrm>
                  <a:off x="7527670" y="5548363"/>
                  <a:ext cx="586254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6" h="1776" extrusionOk="0">
                      <a:moveTo>
                        <a:pt x="6952" y="0"/>
                      </a:moveTo>
                      <a:cubicBezTo>
                        <a:pt x="6486" y="0"/>
                        <a:pt x="6018" y="28"/>
                        <a:pt x="5544" y="97"/>
                      </a:cubicBezTo>
                      <a:cubicBezTo>
                        <a:pt x="3670" y="365"/>
                        <a:pt x="1895" y="1105"/>
                        <a:pt x="84" y="1640"/>
                      </a:cubicBezTo>
                      <a:cubicBezTo>
                        <a:pt x="1" y="1665"/>
                        <a:pt x="27" y="1776"/>
                        <a:pt x="103" y="1776"/>
                      </a:cubicBezTo>
                      <a:cubicBezTo>
                        <a:pt x="108" y="1776"/>
                        <a:pt x="114" y="1775"/>
                        <a:pt x="120" y="1774"/>
                      </a:cubicBezTo>
                      <a:cubicBezTo>
                        <a:pt x="1788" y="1373"/>
                        <a:pt x="3403" y="784"/>
                        <a:pt x="5080" y="427"/>
                      </a:cubicBezTo>
                      <a:cubicBezTo>
                        <a:pt x="5679" y="303"/>
                        <a:pt x="6277" y="261"/>
                        <a:pt x="6873" y="261"/>
                      </a:cubicBezTo>
                      <a:cubicBezTo>
                        <a:pt x="8078" y="261"/>
                        <a:pt x="9274" y="433"/>
                        <a:pt x="10450" y="445"/>
                      </a:cubicBezTo>
                      <a:cubicBezTo>
                        <a:pt x="10495" y="445"/>
                        <a:pt x="10477" y="338"/>
                        <a:pt x="10433" y="329"/>
                      </a:cubicBezTo>
                      <a:cubicBezTo>
                        <a:pt x="9266" y="176"/>
                        <a:pt x="8118" y="0"/>
                        <a:pt x="69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7" name="Google Shape;1587;p6"/>
                <p:cNvSpPr/>
                <p:nvPr/>
              </p:nvSpPr>
              <p:spPr>
                <a:xfrm>
                  <a:off x="8161564" y="5578412"/>
                  <a:ext cx="92831" cy="4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2" h="764" extrusionOk="0">
                      <a:moveTo>
                        <a:pt x="181" y="0"/>
                      </a:moveTo>
                      <a:cubicBezTo>
                        <a:pt x="44" y="0"/>
                        <a:pt x="0" y="94"/>
                        <a:pt x="199" y="175"/>
                      </a:cubicBezTo>
                      <a:cubicBezTo>
                        <a:pt x="449" y="273"/>
                        <a:pt x="1100" y="683"/>
                        <a:pt x="1599" y="763"/>
                      </a:cubicBezTo>
                      <a:cubicBezTo>
                        <a:pt x="1626" y="763"/>
                        <a:pt x="1662" y="745"/>
                        <a:pt x="1653" y="710"/>
                      </a:cubicBezTo>
                      <a:cubicBezTo>
                        <a:pt x="1599" y="603"/>
                        <a:pt x="1367" y="487"/>
                        <a:pt x="1118" y="380"/>
                      </a:cubicBezTo>
                      <a:cubicBezTo>
                        <a:pt x="796" y="246"/>
                        <a:pt x="475" y="59"/>
                        <a:pt x="279" y="14"/>
                      </a:cubicBezTo>
                      <a:cubicBezTo>
                        <a:pt x="243" y="5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88" name="Google Shape;1588;p6"/>
              <p:cNvGrpSpPr/>
              <p:nvPr/>
            </p:nvGrpSpPr>
            <p:grpSpPr>
              <a:xfrm>
                <a:off x="8408191" y="4680289"/>
                <a:ext cx="3648000" cy="1225665"/>
                <a:chOff x="5182448" y="4500764"/>
                <a:chExt cx="3648000" cy="1225665"/>
              </a:xfrm>
            </p:grpSpPr>
            <p:grpSp>
              <p:nvGrpSpPr>
                <p:cNvPr id="1589" name="Google Shape;1589;p6"/>
                <p:cNvGrpSpPr/>
                <p:nvPr/>
              </p:nvGrpSpPr>
              <p:grpSpPr>
                <a:xfrm>
                  <a:off x="6797372" y="5132697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1590" name="Google Shape;1590;p6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1" name="Google Shape;1591;p6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2" name="Google Shape;1592;p6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3" name="Google Shape;1593;p6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4" name="Google Shape;1594;p6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5" name="Google Shape;1595;p6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6" name="Google Shape;1596;p6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7" name="Google Shape;1597;p6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8" name="Google Shape;1598;p6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9" name="Google Shape;1599;p6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0" name="Google Shape;1600;p6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01" name="Google Shape;1601;p6"/>
                <p:cNvGrpSpPr/>
                <p:nvPr/>
              </p:nvGrpSpPr>
              <p:grpSpPr>
                <a:xfrm>
                  <a:off x="8349012" y="5098347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1602" name="Google Shape;1602;p6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3" name="Google Shape;1603;p6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4" name="Google Shape;1604;p6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05" name="Google Shape;1605;p6"/>
                <p:cNvGrpSpPr/>
                <p:nvPr/>
              </p:nvGrpSpPr>
              <p:grpSpPr>
                <a:xfrm>
                  <a:off x="5664306" y="4658329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1606" name="Google Shape;1606;p6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7" name="Google Shape;1607;p6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8" name="Google Shape;1608;p6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9" name="Google Shape;1609;p6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0" name="Google Shape;1610;p6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1" name="Google Shape;1611;p6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2" name="Google Shape;1612;p6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3" name="Google Shape;1613;p6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4" name="Google Shape;1614;p6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5" name="Google Shape;1615;p6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6" name="Google Shape;1616;p6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7" name="Google Shape;1617;p6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8" name="Google Shape;1618;p6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9" name="Google Shape;1619;p6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0" name="Google Shape;1620;p6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1" name="Google Shape;1621;p6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2" name="Google Shape;1622;p6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3" name="Google Shape;1623;p6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4" name="Google Shape;1624;p6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625" name="Google Shape;1625;p6"/>
                <p:cNvSpPr/>
                <p:nvPr/>
              </p:nvSpPr>
              <p:spPr>
                <a:xfrm>
                  <a:off x="6975771" y="5348964"/>
                  <a:ext cx="12512" cy="5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" h="99" extrusionOk="0">
                      <a:moveTo>
                        <a:pt x="18" y="0"/>
                      </a:moveTo>
                      <a:cubicBezTo>
                        <a:pt x="9" y="9"/>
                        <a:pt x="9" y="9"/>
                        <a:pt x="9" y="18"/>
                      </a:cubicBezTo>
                      <a:cubicBezTo>
                        <a:pt x="9" y="27"/>
                        <a:pt x="9" y="36"/>
                        <a:pt x="9" y="36"/>
                      </a:cubicBezTo>
                      <a:cubicBezTo>
                        <a:pt x="0" y="45"/>
                        <a:pt x="0" y="45"/>
                        <a:pt x="0" y="54"/>
                      </a:cubicBezTo>
                      <a:cubicBezTo>
                        <a:pt x="9" y="54"/>
                        <a:pt x="9" y="63"/>
                        <a:pt x="18" y="63"/>
                      </a:cubicBezTo>
                      <a:cubicBezTo>
                        <a:pt x="18" y="63"/>
                        <a:pt x="206" y="99"/>
                        <a:pt x="215" y="99"/>
                      </a:cubicBezTo>
                      <a:cubicBezTo>
                        <a:pt x="215" y="99"/>
                        <a:pt x="223" y="99"/>
                        <a:pt x="223" y="90"/>
                      </a:cubicBezTo>
                      <a:cubicBezTo>
                        <a:pt x="223" y="81"/>
                        <a:pt x="223" y="81"/>
                        <a:pt x="215" y="72"/>
                      </a:cubicBezTo>
                      <a:cubicBezTo>
                        <a:pt x="152" y="54"/>
                        <a:pt x="90" y="27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" name="Google Shape;1626;p6"/>
                <p:cNvSpPr/>
                <p:nvPr/>
              </p:nvSpPr>
              <p:spPr>
                <a:xfrm>
                  <a:off x="7532865" y="5222399"/>
                  <a:ext cx="9495" cy="4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" h="72" extrusionOk="0">
                      <a:moveTo>
                        <a:pt x="9" y="1"/>
                      </a:moveTo>
                      <a:cubicBezTo>
                        <a:pt x="0" y="1"/>
                        <a:pt x="9" y="9"/>
                        <a:pt x="0" y="9"/>
                      </a:cubicBezTo>
                      <a:cubicBezTo>
                        <a:pt x="0" y="18"/>
                        <a:pt x="9" y="36"/>
                        <a:pt x="9" y="36"/>
                      </a:cubicBezTo>
                      <a:cubicBezTo>
                        <a:pt x="63" y="45"/>
                        <a:pt x="107" y="63"/>
                        <a:pt x="152" y="72"/>
                      </a:cubicBezTo>
                      <a:cubicBezTo>
                        <a:pt x="161" y="72"/>
                        <a:pt x="161" y="63"/>
                        <a:pt x="170" y="54"/>
                      </a:cubicBezTo>
                      <a:cubicBezTo>
                        <a:pt x="170" y="54"/>
                        <a:pt x="161" y="45"/>
                        <a:pt x="161" y="36"/>
                      </a:cubicBezTo>
                      <a:cubicBezTo>
                        <a:pt x="107" y="27"/>
                        <a:pt x="54" y="9"/>
                        <a:pt x="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7" name="Google Shape;1627;p6"/>
                <p:cNvSpPr/>
                <p:nvPr/>
              </p:nvSpPr>
              <p:spPr>
                <a:xfrm>
                  <a:off x="7022130" y="5359911"/>
                  <a:ext cx="26922" cy="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117" extrusionOk="0">
                      <a:moveTo>
                        <a:pt x="18" y="1"/>
                      </a:moveTo>
                      <a:cubicBezTo>
                        <a:pt x="9" y="1"/>
                        <a:pt x="0" y="10"/>
                        <a:pt x="0" y="19"/>
                      </a:cubicBezTo>
                      <a:cubicBezTo>
                        <a:pt x="0" y="27"/>
                        <a:pt x="0" y="36"/>
                        <a:pt x="9" y="36"/>
                      </a:cubicBezTo>
                      <a:cubicBezTo>
                        <a:pt x="161" y="63"/>
                        <a:pt x="312" y="90"/>
                        <a:pt x="464" y="117"/>
                      </a:cubicBezTo>
                      <a:lnTo>
                        <a:pt x="473" y="117"/>
                      </a:lnTo>
                      <a:cubicBezTo>
                        <a:pt x="473" y="117"/>
                        <a:pt x="482" y="108"/>
                        <a:pt x="482" y="108"/>
                      </a:cubicBezTo>
                      <a:cubicBezTo>
                        <a:pt x="482" y="99"/>
                        <a:pt x="482" y="90"/>
                        <a:pt x="473" y="90"/>
                      </a:cubicBezTo>
                      <a:cubicBezTo>
                        <a:pt x="428" y="63"/>
                        <a:pt x="384" y="36"/>
                        <a:pt x="330" y="10"/>
                      </a:cubicBezTo>
                      <a:lnTo>
                        <a:pt x="179" y="10"/>
                      </a:lnTo>
                      <a:cubicBezTo>
                        <a:pt x="125" y="10"/>
                        <a:pt x="71" y="10"/>
                        <a:pt x="1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8" name="Google Shape;1628;p6"/>
                <p:cNvSpPr/>
                <p:nvPr/>
              </p:nvSpPr>
              <p:spPr>
                <a:xfrm>
                  <a:off x="5645036" y="4559188"/>
                  <a:ext cx="648030" cy="6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02" h="1198" extrusionOk="0">
                      <a:moveTo>
                        <a:pt x="6680" y="1"/>
                      </a:moveTo>
                      <a:cubicBezTo>
                        <a:pt x="6437" y="1"/>
                        <a:pt x="6193" y="5"/>
                        <a:pt x="5948" y="10"/>
                      </a:cubicBezTo>
                      <a:cubicBezTo>
                        <a:pt x="3931" y="36"/>
                        <a:pt x="1906" y="447"/>
                        <a:pt x="24" y="1160"/>
                      </a:cubicBezTo>
                      <a:cubicBezTo>
                        <a:pt x="0" y="1168"/>
                        <a:pt x="5" y="1197"/>
                        <a:pt x="25" y="1197"/>
                      </a:cubicBezTo>
                      <a:cubicBezTo>
                        <a:pt x="27" y="1197"/>
                        <a:pt x="30" y="1197"/>
                        <a:pt x="33" y="1196"/>
                      </a:cubicBezTo>
                      <a:cubicBezTo>
                        <a:pt x="1960" y="643"/>
                        <a:pt x="3940" y="250"/>
                        <a:pt x="5948" y="170"/>
                      </a:cubicBezTo>
                      <a:cubicBezTo>
                        <a:pt x="6131" y="165"/>
                        <a:pt x="6314" y="162"/>
                        <a:pt x="6496" y="162"/>
                      </a:cubicBezTo>
                      <a:cubicBezTo>
                        <a:pt x="7278" y="162"/>
                        <a:pt x="8048" y="214"/>
                        <a:pt x="8829" y="366"/>
                      </a:cubicBezTo>
                      <a:cubicBezTo>
                        <a:pt x="9775" y="554"/>
                        <a:pt x="10658" y="911"/>
                        <a:pt x="11568" y="1196"/>
                      </a:cubicBezTo>
                      <a:cubicBezTo>
                        <a:pt x="11571" y="1197"/>
                        <a:pt x="11574" y="1197"/>
                        <a:pt x="11576" y="1197"/>
                      </a:cubicBezTo>
                      <a:cubicBezTo>
                        <a:pt x="11596" y="1197"/>
                        <a:pt x="11602" y="1168"/>
                        <a:pt x="11586" y="1160"/>
                      </a:cubicBezTo>
                      <a:cubicBezTo>
                        <a:pt x="10604" y="786"/>
                        <a:pt x="9677" y="366"/>
                        <a:pt x="8642" y="161"/>
                      </a:cubicBezTo>
                      <a:cubicBezTo>
                        <a:pt x="7984" y="31"/>
                        <a:pt x="7336" y="1"/>
                        <a:pt x="66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9" name="Google Shape;1629;p6"/>
                <p:cNvSpPr/>
                <p:nvPr/>
              </p:nvSpPr>
              <p:spPr>
                <a:xfrm>
                  <a:off x="6334896" y="4647102"/>
                  <a:ext cx="53565" cy="31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9" h="567" extrusionOk="0">
                      <a:moveTo>
                        <a:pt x="70" y="0"/>
                      </a:moveTo>
                      <a:cubicBezTo>
                        <a:pt x="27" y="0"/>
                        <a:pt x="0" y="64"/>
                        <a:pt x="47" y="95"/>
                      </a:cubicBezTo>
                      <a:cubicBezTo>
                        <a:pt x="323" y="264"/>
                        <a:pt x="600" y="425"/>
                        <a:pt x="894" y="559"/>
                      </a:cubicBezTo>
                      <a:cubicBezTo>
                        <a:pt x="901" y="564"/>
                        <a:pt x="908" y="566"/>
                        <a:pt x="914" y="566"/>
                      </a:cubicBezTo>
                      <a:cubicBezTo>
                        <a:pt x="941" y="566"/>
                        <a:pt x="959" y="527"/>
                        <a:pt x="930" y="505"/>
                      </a:cubicBezTo>
                      <a:cubicBezTo>
                        <a:pt x="662" y="309"/>
                        <a:pt x="377" y="175"/>
                        <a:pt x="91" y="6"/>
                      </a:cubicBezTo>
                      <a:cubicBezTo>
                        <a:pt x="84" y="2"/>
                        <a:pt x="77" y="0"/>
                        <a:pt x="7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" name="Google Shape;1630;p6"/>
                <p:cNvSpPr/>
                <p:nvPr/>
              </p:nvSpPr>
              <p:spPr>
                <a:xfrm>
                  <a:off x="5768195" y="4613422"/>
                  <a:ext cx="305583" cy="33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1" h="594" extrusionOk="0">
                      <a:moveTo>
                        <a:pt x="3654" y="1"/>
                      </a:moveTo>
                      <a:cubicBezTo>
                        <a:pt x="3460" y="1"/>
                        <a:pt x="3267" y="3"/>
                        <a:pt x="3073" y="3"/>
                      </a:cubicBezTo>
                      <a:cubicBezTo>
                        <a:pt x="3005" y="3"/>
                        <a:pt x="2937" y="3"/>
                        <a:pt x="2868" y="2"/>
                      </a:cubicBezTo>
                      <a:cubicBezTo>
                        <a:pt x="2849" y="2"/>
                        <a:pt x="2829" y="2"/>
                        <a:pt x="2809" y="2"/>
                      </a:cubicBezTo>
                      <a:cubicBezTo>
                        <a:pt x="1958" y="2"/>
                        <a:pt x="816" y="188"/>
                        <a:pt x="40" y="511"/>
                      </a:cubicBezTo>
                      <a:cubicBezTo>
                        <a:pt x="0" y="527"/>
                        <a:pt x="11" y="593"/>
                        <a:pt x="52" y="593"/>
                      </a:cubicBezTo>
                      <a:cubicBezTo>
                        <a:pt x="57" y="593"/>
                        <a:pt x="62" y="593"/>
                        <a:pt x="67" y="591"/>
                      </a:cubicBezTo>
                      <a:cubicBezTo>
                        <a:pt x="808" y="314"/>
                        <a:pt x="1628" y="323"/>
                        <a:pt x="2404" y="216"/>
                      </a:cubicBezTo>
                      <a:cubicBezTo>
                        <a:pt x="2902" y="148"/>
                        <a:pt x="3423" y="108"/>
                        <a:pt x="3943" y="108"/>
                      </a:cubicBezTo>
                      <a:cubicBezTo>
                        <a:pt x="4449" y="108"/>
                        <a:pt x="4954" y="146"/>
                        <a:pt x="5438" y="234"/>
                      </a:cubicBezTo>
                      <a:cubicBezTo>
                        <a:pt x="5440" y="235"/>
                        <a:pt x="5442" y="235"/>
                        <a:pt x="5444" y="235"/>
                      </a:cubicBezTo>
                      <a:cubicBezTo>
                        <a:pt x="5466" y="235"/>
                        <a:pt x="5471" y="198"/>
                        <a:pt x="5447" y="189"/>
                      </a:cubicBezTo>
                      <a:cubicBezTo>
                        <a:pt x="4861" y="21"/>
                        <a:pt x="4259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1" name="Google Shape;1631;p6"/>
                <p:cNvSpPr/>
                <p:nvPr/>
              </p:nvSpPr>
              <p:spPr>
                <a:xfrm>
                  <a:off x="6095503" y="4629899"/>
                  <a:ext cx="100818" cy="29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523" extrusionOk="0">
                      <a:moveTo>
                        <a:pt x="59" y="1"/>
                      </a:moveTo>
                      <a:cubicBezTo>
                        <a:pt x="13" y="1"/>
                        <a:pt x="0" y="65"/>
                        <a:pt x="50" y="82"/>
                      </a:cubicBezTo>
                      <a:cubicBezTo>
                        <a:pt x="595" y="296"/>
                        <a:pt x="1210" y="305"/>
                        <a:pt x="1754" y="519"/>
                      </a:cubicBezTo>
                      <a:cubicBezTo>
                        <a:pt x="1761" y="521"/>
                        <a:pt x="1766" y="522"/>
                        <a:pt x="1771" y="522"/>
                      </a:cubicBezTo>
                      <a:cubicBezTo>
                        <a:pt x="1801" y="522"/>
                        <a:pt x="1804" y="479"/>
                        <a:pt x="1781" y="456"/>
                      </a:cubicBezTo>
                      <a:cubicBezTo>
                        <a:pt x="1273" y="82"/>
                        <a:pt x="648" y="162"/>
                        <a:pt x="68" y="1"/>
                      </a:cubicBezTo>
                      <a:cubicBezTo>
                        <a:pt x="65" y="1"/>
                        <a:pt x="62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2" name="Google Shape;1632;p6"/>
                <p:cNvSpPr/>
                <p:nvPr/>
              </p:nvSpPr>
              <p:spPr>
                <a:xfrm>
                  <a:off x="6224527" y="4665645"/>
                  <a:ext cx="68199" cy="2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377" extrusionOk="0">
                      <a:moveTo>
                        <a:pt x="175" y="1"/>
                      </a:moveTo>
                      <a:cubicBezTo>
                        <a:pt x="132" y="1"/>
                        <a:pt x="90" y="4"/>
                        <a:pt x="51" y="13"/>
                      </a:cubicBezTo>
                      <a:cubicBezTo>
                        <a:pt x="0" y="21"/>
                        <a:pt x="6" y="94"/>
                        <a:pt x="52" y="94"/>
                      </a:cubicBezTo>
                      <a:cubicBezTo>
                        <a:pt x="54" y="94"/>
                        <a:pt x="57" y="93"/>
                        <a:pt x="60" y="93"/>
                      </a:cubicBezTo>
                      <a:cubicBezTo>
                        <a:pt x="77" y="91"/>
                        <a:pt x="95" y="90"/>
                        <a:pt x="112" y="90"/>
                      </a:cubicBezTo>
                      <a:cubicBezTo>
                        <a:pt x="260" y="90"/>
                        <a:pt x="425" y="152"/>
                        <a:pt x="568" y="200"/>
                      </a:cubicBezTo>
                      <a:cubicBezTo>
                        <a:pt x="756" y="254"/>
                        <a:pt x="970" y="289"/>
                        <a:pt x="1148" y="370"/>
                      </a:cubicBezTo>
                      <a:cubicBezTo>
                        <a:pt x="1157" y="375"/>
                        <a:pt x="1165" y="377"/>
                        <a:pt x="1172" y="377"/>
                      </a:cubicBezTo>
                      <a:cubicBezTo>
                        <a:pt x="1204" y="377"/>
                        <a:pt x="1220" y="338"/>
                        <a:pt x="1184" y="316"/>
                      </a:cubicBezTo>
                      <a:cubicBezTo>
                        <a:pt x="1014" y="182"/>
                        <a:pt x="809" y="111"/>
                        <a:pt x="604" y="66"/>
                      </a:cubicBezTo>
                      <a:cubicBezTo>
                        <a:pt x="474" y="39"/>
                        <a:pt x="318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3" name="Google Shape;1633;p6"/>
                <p:cNvSpPr/>
                <p:nvPr/>
              </p:nvSpPr>
              <p:spPr>
                <a:xfrm>
                  <a:off x="6314174" y="4695695"/>
                  <a:ext cx="139805" cy="50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913" extrusionOk="0">
                      <a:moveTo>
                        <a:pt x="44" y="0"/>
                      </a:moveTo>
                      <a:cubicBezTo>
                        <a:pt x="14" y="0"/>
                        <a:pt x="1" y="47"/>
                        <a:pt x="34" y="63"/>
                      </a:cubicBezTo>
                      <a:cubicBezTo>
                        <a:pt x="846" y="331"/>
                        <a:pt x="1649" y="697"/>
                        <a:pt x="2469" y="911"/>
                      </a:cubicBezTo>
                      <a:cubicBezTo>
                        <a:pt x="2472" y="912"/>
                        <a:pt x="2474" y="912"/>
                        <a:pt x="2476" y="912"/>
                      </a:cubicBezTo>
                      <a:cubicBezTo>
                        <a:pt x="2497" y="912"/>
                        <a:pt x="2503" y="874"/>
                        <a:pt x="2478" y="866"/>
                      </a:cubicBezTo>
                      <a:cubicBezTo>
                        <a:pt x="2077" y="724"/>
                        <a:pt x="1729" y="474"/>
                        <a:pt x="1319" y="358"/>
                      </a:cubicBezTo>
                      <a:cubicBezTo>
                        <a:pt x="899" y="233"/>
                        <a:pt x="471" y="117"/>
                        <a:pt x="52" y="1"/>
                      </a:cubicBezTo>
                      <a:cubicBezTo>
                        <a:pt x="49" y="0"/>
                        <a:pt x="46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" name="Google Shape;1634;p6"/>
                <p:cNvSpPr/>
                <p:nvPr/>
              </p:nvSpPr>
              <p:spPr>
                <a:xfrm>
                  <a:off x="7343518" y="4693461"/>
                  <a:ext cx="714385" cy="6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0" h="1122" extrusionOk="0">
                      <a:moveTo>
                        <a:pt x="4696" y="0"/>
                      </a:moveTo>
                      <a:cubicBezTo>
                        <a:pt x="3898" y="0"/>
                        <a:pt x="3101" y="33"/>
                        <a:pt x="2320" y="148"/>
                      </a:cubicBezTo>
                      <a:cubicBezTo>
                        <a:pt x="1544" y="264"/>
                        <a:pt x="785" y="442"/>
                        <a:pt x="18" y="621"/>
                      </a:cubicBezTo>
                      <a:cubicBezTo>
                        <a:pt x="0" y="621"/>
                        <a:pt x="9" y="648"/>
                        <a:pt x="27" y="648"/>
                      </a:cubicBezTo>
                      <a:cubicBezTo>
                        <a:pt x="758" y="532"/>
                        <a:pt x="1490" y="425"/>
                        <a:pt x="2222" y="309"/>
                      </a:cubicBezTo>
                      <a:cubicBezTo>
                        <a:pt x="2992" y="184"/>
                        <a:pt x="3774" y="150"/>
                        <a:pt x="4557" y="150"/>
                      </a:cubicBezTo>
                      <a:cubicBezTo>
                        <a:pt x="5289" y="150"/>
                        <a:pt x="6021" y="180"/>
                        <a:pt x="6744" y="193"/>
                      </a:cubicBezTo>
                      <a:cubicBezTo>
                        <a:pt x="8778" y="228"/>
                        <a:pt x="10777" y="701"/>
                        <a:pt x="12757" y="1120"/>
                      </a:cubicBezTo>
                      <a:cubicBezTo>
                        <a:pt x="12760" y="1121"/>
                        <a:pt x="12763" y="1122"/>
                        <a:pt x="12765" y="1122"/>
                      </a:cubicBezTo>
                      <a:cubicBezTo>
                        <a:pt x="12786" y="1122"/>
                        <a:pt x="12790" y="1093"/>
                        <a:pt x="12766" y="1085"/>
                      </a:cubicBezTo>
                      <a:cubicBezTo>
                        <a:pt x="10768" y="550"/>
                        <a:pt x="8823" y="95"/>
                        <a:pt x="6744" y="41"/>
                      </a:cubicBezTo>
                      <a:cubicBezTo>
                        <a:pt x="6068" y="25"/>
                        <a:pt x="5382" y="0"/>
                        <a:pt x="46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5" name="Google Shape;1635;p6"/>
                <p:cNvSpPr/>
                <p:nvPr/>
              </p:nvSpPr>
              <p:spPr>
                <a:xfrm>
                  <a:off x="8112188" y="4766853"/>
                  <a:ext cx="129472" cy="4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854" extrusionOk="0">
                      <a:moveTo>
                        <a:pt x="68" y="0"/>
                      </a:moveTo>
                      <a:cubicBezTo>
                        <a:pt x="17" y="0"/>
                        <a:pt x="0" y="76"/>
                        <a:pt x="57" y="92"/>
                      </a:cubicBezTo>
                      <a:cubicBezTo>
                        <a:pt x="414" y="226"/>
                        <a:pt x="753" y="386"/>
                        <a:pt x="1110" y="511"/>
                      </a:cubicBezTo>
                      <a:cubicBezTo>
                        <a:pt x="1484" y="645"/>
                        <a:pt x="1877" y="725"/>
                        <a:pt x="2260" y="850"/>
                      </a:cubicBezTo>
                      <a:cubicBezTo>
                        <a:pt x="2265" y="853"/>
                        <a:pt x="2270" y="854"/>
                        <a:pt x="2274" y="854"/>
                      </a:cubicBezTo>
                      <a:cubicBezTo>
                        <a:pt x="2302" y="854"/>
                        <a:pt x="2318" y="811"/>
                        <a:pt x="2287" y="788"/>
                      </a:cubicBezTo>
                      <a:cubicBezTo>
                        <a:pt x="1984" y="592"/>
                        <a:pt x="1645" y="484"/>
                        <a:pt x="1297" y="395"/>
                      </a:cubicBezTo>
                      <a:cubicBezTo>
                        <a:pt x="887" y="297"/>
                        <a:pt x="485" y="128"/>
                        <a:pt x="84" y="3"/>
                      </a:cubicBezTo>
                      <a:cubicBezTo>
                        <a:pt x="78" y="1"/>
                        <a:pt x="73" y="0"/>
                        <a:pt x="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6" name="Google Shape;1636;p6"/>
                <p:cNvSpPr/>
                <p:nvPr/>
              </p:nvSpPr>
              <p:spPr>
                <a:xfrm>
                  <a:off x="6811000" y="4956645"/>
                  <a:ext cx="1059513" cy="85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9" h="1522" extrusionOk="0">
                      <a:moveTo>
                        <a:pt x="10194" y="0"/>
                      </a:moveTo>
                      <a:cubicBezTo>
                        <a:pt x="9942" y="0"/>
                        <a:pt x="9689" y="2"/>
                        <a:pt x="9436" y="4"/>
                      </a:cubicBezTo>
                      <a:cubicBezTo>
                        <a:pt x="6233" y="30"/>
                        <a:pt x="3111" y="628"/>
                        <a:pt x="33" y="1467"/>
                      </a:cubicBezTo>
                      <a:cubicBezTo>
                        <a:pt x="0" y="1475"/>
                        <a:pt x="13" y="1521"/>
                        <a:pt x="43" y="1521"/>
                      </a:cubicBezTo>
                      <a:cubicBezTo>
                        <a:pt x="46" y="1521"/>
                        <a:pt x="48" y="1521"/>
                        <a:pt x="51" y="1520"/>
                      </a:cubicBezTo>
                      <a:cubicBezTo>
                        <a:pt x="3129" y="762"/>
                        <a:pt x="6260" y="200"/>
                        <a:pt x="9436" y="173"/>
                      </a:cubicBezTo>
                      <a:cubicBezTo>
                        <a:pt x="9786" y="169"/>
                        <a:pt x="10136" y="166"/>
                        <a:pt x="10487" y="166"/>
                      </a:cubicBezTo>
                      <a:cubicBezTo>
                        <a:pt x="11697" y="166"/>
                        <a:pt x="12907" y="198"/>
                        <a:pt x="14111" y="316"/>
                      </a:cubicBezTo>
                      <a:cubicBezTo>
                        <a:pt x="15770" y="476"/>
                        <a:pt x="17322" y="940"/>
                        <a:pt x="18919" y="1377"/>
                      </a:cubicBezTo>
                      <a:cubicBezTo>
                        <a:pt x="18925" y="1380"/>
                        <a:pt x="18930" y="1381"/>
                        <a:pt x="18934" y="1381"/>
                      </a:cubicBezTo>
                      <a:cubicBezTo>
                        <a:pt x="18965" y="1381"/>
                        <a:pt x="18968" y="1331"/>
                        <a:pt x="18937" y="1315"/>
                      </a:cubicBezTo>
                      <a:cubicBezTo>
                        <a:pt x="16123" y="180"/>
                        <a:pt x="13188" y="0"/>
                        <a:pt x="1019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" name="Google Shape;1637;p6"/>
                <p:cNvSpPr/>
                <p:nvPr/>
              </p:nvSpPr>
              <p:spPr>
                <a:xfrm>
                  <a:off x="6578142" y="5052435"/>
                  <a:ext cx="175273" cy="1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8" h="333" extrusionOk="0">
                      <a:moveTo>
                        <a:pt x="3095" y="0"/>
                      </a:moveTo>
                      <a:cubicBezTo>
                        <a:pt x="3092" y="0"/>
                        <a:pt x="3090" y="1"/>
                        <a:pt x="3087" y="1"/>
                      </a:cubicBezTo>
                      <a:cubicBezTo>
                        <a:pt x="2115" y="224"/>
                        <a:pt x="1071" y="216"/>
                        <a:pt x="72" y="224"/>
                      </a:cubicBezTo>
                      <a:cubicBezTo>
                        <a:pt x="0" y="224"/>
                        <a:pt x="0" y="332"/>
                        <a:pt x="72" y="332"/>
                      </a:cubicBezTo>
                      <a:cubicBezTo>
                        <a:pt x="258" y="332"/>
                        <a:pt x="446" y="333"/>
                        <a:pt x="636" y="333"/>
                      </a:cubicBezTo>
                      <a:cubicBezTo>
                        <a:pt x="1466" y="333"/>
                        <a:pt x="2321" y="309"/>
                        <a:pt x="3105" y="55"/>
                      </a:cubicBezTo>
                      <a:cubicBezTo>
                        <a:pt x="3138" y="47"/>
                        <a:pt x="3125" y="0"/>
                        <a:pt x="30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" name="Google Shape;1638;p6"/>
                <p:cNvSpPr/>
                <p:nvPr/>
              </p:nvSpPr>
              <p:spPr>
                <a:xfrm>
                  <a:off x="7673339" y="5071928"/>
                  <a:ext cx="63172" cy="20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359" extrusionOk="0">
                      <a:moveTo>
                        <a:pt x="45" y="0"/>
                      </a:moveTo>
                      <a:cubicBezTo>
                        <a:pt x="10" y="0"/>
                        <a:pt x="1" y="45"/>
                        <a:pt x="37" y="54"/>
                      </a:cubicBezTo>
                      <a:cubicBezTo>
                        <a:pt x="197" y="81"/>
                        <a:pt x="322" y="179"/>
                        <a:pt x="474" y="223"/>
                      </a:cubicBezTo>
                      <a:cubicBezTo>
                        <a:pt x="670" y="286"/>
                        <a:pt x="875" y="322"/>
                        <a:pt x="1071" y="357"/>
                      </a:cubicBezTo>
                      <a:cubicBezTo>
                        <a:pt x="1074" y="358"/>
                        <a:pt x="1077" y="358"/>
                        <a:pt x="1080" y="358"/>
                      </a:cubicBezTo>
                      <a:cubicBezTo>
                        <a:pt x="1118" y="358"/>
                        <a:pt x="1131" y="303"/>
                        <a:pt x="1089" y="295"/>
                      </a:cubicBezTo>
                      <a:cubicBezTo>
                        <a:pt x="893" y="223"/>
                        <a:pt x="706" y="161"/>
                        <a:pt x="500" y="125"/>
                      </a:cubicBezTo>
                      <a:cubicBezTo>
                        <a:pt x="340" y="90"/>
                        <a:pt x="206" y="9"/>
                        <a:pt x="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" name="Google Shape;1639;p6"/>
                <p:cNvSpPr/>
                <p:nvPr/>
              </p:nvSpPr>
              <p:spPr>
                <a:xfrm>
                  <a:off x="5727757" y="5005797"/>
                  <a:ext cx="884520" cy="305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6" h="5470" extrusionOk="0">
                      <a:moveTo>
                        <a:pt x="2837" y="1"/>
                      </a:moveTo>
                      <a:cubicBezTo>
                        <a:pt x="1885" y="1"/>
                        <a:pt x="938" y="145"/>
                        <a:pt x="24" y="489"/>
                      </a:cubicBezTo>
                      <a:cubicBezTo>
                        <a:pt x="1" y="504"/>
                        <a:pt x="4" y="546"/>
                        <a:pt x="28" y="546"/>
                      </a:cubicBezTo>
                      <a:cubicBezTo>
                        <a:pt x="32" y="546"/>
                        <a:pt x="37" y="545"/>
                        <a:pt x="42" y="542"/>
                      </a:cubicBezTo>
                      <a:cubicBezTo>
                        <a:pt x="902" y="234"/>
                        <a:pt x="1776" y="105"/>
                        <a:pt x="2651" y="105"/>
                      </a:cubicBezTo>
                      <a:cubicBezTo>
                        <a:pt x="4510" y="105"/>
                        <a:pt x="6372" y="684"/>
                        <a:pt x="8106" y="1345"/>
                      </a:cubicBezTo>
                      <a:cubicBezTo>
                        <a:pt x="10845" y="2398"/>
                        <a:pt x="13093" y="4316"/>
                        <a:pt x="15761" y="5466"/>
                      </a:cubicBezTo>
                      <a:cubicBezTo>
                        <a:pt x="15766" y="5469"/>
                        <a:pt x="15772" y="5470"/>
                        <a:pt x="15777" y="5470"/>
                      </a:cubicBezTo>
                      <a:cubicBezTo>
                        <a:pt x="15813" y="5470"/>
                        <a:pt x="15836" y="5420"/>
                        <a:pt x="15796" y="5404"/>
                      </a:cubicBezTo>
                      <a:cubicBezTo>
                        <a:pt x="14494" y="4771"/>
                        <a:pt x="13307" y="3932"/>
                        <a:pt x="12076" y="3174"/>
                      </a:cubicBezTo>
                      <a:cubicBezTo>
                        <a:pt x="10836" y="2407"/>
                        <a:pt x="9507" y="1737"/>
                        <a:pt x="8151" y="1193"/>
                      </a:cubicBezTo>
                      <a:cubicBezTo>
                        <a:pt x="6489" y="526"/>
                        <a:pt x="4653" y="1"/>
                        <a:pt x="28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0" name="Google Shape;1640;p6"/>
                <p:cNvSpPr/>
                <p:nvPr/>
              </p:nvSpPr>
              <p:spPr>
                <a:xfrm>
                  <a:off x="6702195" y="5335950"/>
                  <a:ext cx="114559" cy="39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1" h="708" extrusionOk="0">
                      <a:moveTo>
                        <a:pt x="72" y="1"/>
                      </a:moveTo>
                      <a:cubicBezTo>
                        <a:pt x="34" y="1"/>
                        <a:pt x="0" y="53"/>
                        <a:pt x="36" y="82"/>
                      </a:cubicBezTo>
                      <a:cubicBezTo>
                        <a:pt x="598" y="537"/>
                        <a:pt x="1321" y="635"/>
                        <a:pt x="2017" y="706"/>
                      </a:cubicBezTo>
                      <a:cubicBezTo>
                        <a:pt x="2019" y="707"/>
                        <a:pt x="2021" y="707"/>
                        <a:pt x="2023" y="707"/>
                      </a:cubicBezTo>
                      <a:cubicBezTo>
                        <a:pt x="2045" y="707"/>
                        <a:pt x="2051" y="661"/>
                        <a:pt x="2026" y="653"/>
                      </a:cubicBezTo>
                      <a:cubicBezTo>
                        <a:pt x="1687" y="572"/>
                        <a:pt x="1357" y="448"/>
                        <a:pt x="1018" y="385"/>
                      </a:cubicBezTo>
                      <a:cubicBezTo>
                        <a:pt x="697" y="332"/>
                        <a:pt x="358" y="189"/>
                        <a:pt x="99" y="10"/>
                      </a:cubicBezTo>
                      <a:cubicBezTo>
                        <a:pt x="90" y="4"/>
                        <a:pt x="81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1" name="Google Shape;1641;p6"/>
                <p:cNvSpPr/>
                <p:nvPr/>
              </p:nvSpPr>
              <p:spPr>
                <a:xfrm>
                  <a:off x="6876127" y="5387838"/>
                  <a:ext cx="36920" cy="8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44" extrusionOk="0">
                      <a:moveTo>
                        <a:pt x="27" y="0"/>
                      </a:moveTo>
                      <a:cubicBezTo>
                        <a:pt x="9" y="0"/>
                        <a:pt x="0" y="27"/>
                        <a:pt x="18" y="27"/>
                      </a:cubicBezTo>
                      <a:cubicBezTo>
                        <a:pt x="211" y="77"/>
                        <a:pt x="405" y="144"/>
                        <a:pt x="598" y="144"/>
                      </a:cubicBezTo>
                      <a:cubicBezTo>
                        <a:pt x="610" y="144"/>
                        <a:pt x="622" y="144"/>
                        <a:pt x="634" y="143"/>
                      </a:cubicBezTo>
                      <a:cubicBezTo>
                        <a:pt x="660" y="134"/>
                        <a:pt x="660" y="98"/>
                        <a:pt x="634" y="98"/>
                      </a:cubicBezTo>
                      <a:cubicBezTo>
                        <a:pt x="428" y="81"/>
                        <a:pt x="232" y="45"/>
                        <a:pt x="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" name="Google Shape;1642;p6"/>
                <p:cNvSpPr/>
                <p:nvPr/>
              </p:nvSpPr>
              <p:spPr>
                <a:xfrm>
                  <a:off x="5627498" y="5089019"/>
                  <a:ext cx="705895" cy="13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8" h="2382" extrusionOk="0">
                      <a:moveTo>
                        <a:pt x="4774" y="1"/>
                      </a:moveTo>
                      <a:cubicBezTo>
                        <a:pt x="4253" y="1"/>
                        <a:pt x="3732" y="32"/>
                        <a:pt x="3246" y="105"/>
                      </a:cubicBezTo>
                      <a:cubicBezTo>
                        <a:pt x="2096" y="283"/>
                        <a:pt x="1141" y="640"/>
                        <a:pt x="44" y="988"/>
                      </a:cubicBezTo>
                      <a:cubicBezTo>
                        <a:pt x="1" y="997"/>
                        <a:pt x="16" y="1104"/>
                        <a:pt x="57" y="1104"/>
                      </a:cubicBezTo>
                      <a:cubicBezTo>
                        <a:pt x="58" y="1104"/>
                        <a:pt x="60" y="1104"/>
                        <a:pt x="62" y="1104"/>
                      </a:cubicBezTo>
                      <a:cubicBezTo>
                        <a:pt x="1025" y="845"/>
                        <a:pt x="1872" y="497"/>
                        <a:pt x="2854" y="328"/>
                      </a:cubicBezTo>
                      <a:cubicBezTo>
                        <a:pt x="3516" y="215"/>
                        <a:pt x="4233" y="162"/>
                        <a:pt x="4934" y="162"/>
                      </a:cubicBezTo>
                      <a:cubicBezTo>
                        <a:pt x="5292" y="162"/>
                        <a:pt x="5645" y="176"/>
                        <a:pt x="5985" y="203"/>
                      </a:cubicBezTo>
                      <a:cubicBezTo>
                        <a:pt x="8394" y="417"/>
                        <a:pt x="10437" y="1398"/>
                        <a:pt x="12613" y="2380"/>
                      </a:cubicBezTo>
                      <a:cubicBezTo>
                        <a:pt x="12616" y="2381"/>
                        <a:pt x="12618" y="2381"/>
                        <a:pt x="12620" y="2381"/>
                      </a:cubicBezTo>
                      <a:cubicBezTo>
                        <a:pt x="12633" y="2381"/>
                        <a:pt x="12638" y="2361"/>
                        <a:pt x="12622" y="2353"/>
                      </a:cubicBezTo>
                      <a:cubicBezTo>
                        <a:pt x="10535" y="1318"/>
                        <a:pt x="8608" y="301"/>
                        <a:pt x="6244" y="78"/>
                      </a:cubicBezTo>
                      <a:cubicBezTo>
                        <a:pt x="5775" y="30"/>
                        <a:pt x="5275" y="1"/>
                        <a:pt x="47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" name="Google Shape;1643;p6"/>
                <p:cNvSpPr/>
                <p:nvPr/>
              </p:nvSpPr>
              <p:spPr>
                <a:xfrm>
                  <a:off x="6373100" y="5258033"/>
                  <a:ext cx="92719" cy="4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893" extrusionOk="0">
                      <a:moveTo>
                        <a:pt x="37" y="1"/>
                      </a:moveTo>
                      <a:cubicBezTo>
                        <a:pt x="15" y="1"/>
                        <a:pt x="0" y="34"/>
                        <a:pt x="23" y="49"/>
                      </a:cubicBezTo>
                      <a:cubicBezTo>
                        <a:pt x="299" y="201"/>
                        <a:pt x="567" y="371"/>
                        <a:pt x="835" y="531"/>
                      </a:cubicBezTo>
                      <a:cubicBezTo>
                        <a:pt x="1084" y="665"/>
                        <a:pt x="1361" y="745"/>
                        <a:pt x="1611" y="888"/>
                      </a:cubicBezTo>
                      <a:cubicBezTo>
                        <a:pt x="1616" y="891"/>
                        <a:pt x="1621" y="893"/>
                        <a:pt x="1625" y="893"/>
                      </a:cubicBezTo>
                      <a:cubicBezTo>
                        <a:pt x="1646" y="893"/>
                        <a:pt x="1659" y="865"/>
                        <a:pt x="1637" y="843"/>
                      </a:cubicBezTo>
                      <a:cubicBezTo>
                        <a:pt x="1441" y="683"/>
                        <a:pt x="1209" y="629"/>
                        <a:pt x="977" y="522"/>
                      </a:cubicBezTo>
                      <a:cubicBezTo>
                        <a:pt x="656" y="371"/>
                        <a:pt x="362" y="165"/>
                        <a:pt x="49" y="5"/>
                      </a:cubicBezTo>
                      <a:cubicBezTo>
                        <a:pt x="45" y="2"/>
                        <a:pt x="41" y="1"/>
                        <a:pt x="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" name="Google Shape;1644;p6"/>
                <p:cNvSpPr/>
                <p:nvPr/>
              </p:nvSpPr>
              <p:spPr>
                <a:xfrm>
                  <a:off x="5658106" y="5038974"/>
                  <a:ext cx="57419" cy="24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434" extrusionOk="0">
                      <a:moveTo>
                        <a:pt x="993" y="1"/>
                      </a:moveTo>
                      <a:cubicBezTo>
                        <a:pt x="991" y="1"/>
                        <a:pt x="988" y="1"/>
                        <a:pt x="986" y="2"/>
                      </a:cubicBezTo>
                      <a:cubicBezTo>
                        <a:pt x="664" y="46"/>
                        <a:pt x="343" y="144"/>
                        <a:pt x="67" y="305"/>
                      </a:cubicBezTo>
                      <a:cubicBezTo>
                        <a:pt x="0" y="342"/>
                        <a:pt x="38" y="434"/>
                        <a:pt x="93" y="434"/>
                      </a:cubicBezTo>
                      <a:cubicBezTo>
                        <a:pt x="105" y="434"/>
                        <a:pt x="117" y="430"/>
                        <a:pt x="129" y="421"/>
                      </a:cubicBezTo>
                      <a:cubicBezTo>
                        <a:pt x="397" y="260"/>
                        <a:pt x="709" y="162"/>
                        <a:pt x="994" y="55"/>
                      </a:cubicBezTo>
                      <a:cubicBezTo>
                        <a:pt x="1027" y="47"/>
                        <a:pt x="102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" name="Google Shape;1645;p6"/>
                <p:cNvSpPr/>
                <p:nvPr/>
              </p:nvSpPr>
              <p:spPr>
                <a:xfrm>
                  <a:off x="5546955" y="5129346"/>
                  <a:ext cx="616974" cy="95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6" h="1706" extrusionOk="0">
                      <a:moveTo>
                        <a:pt x="6513" y="0"/>
                      </a:moveTo>
                      <a:cubicBezTo>
                        <a:pt x="5722" y="0"/>
                        <a:pt x="4918" y="84"/>
                        <a:pt x="4091" y="248"/>
                      </a:cubicBezTo>
                      <a:cubicBezTo>
                        <a:pt x="2690" y="525"/>
                        <a:pt x="1343" y="1033"/>
                        <a:pt x="40" y="1622"/>
                      </a:cubicBezTo>
                      <a:cubicBezTo>
                        <a:pt x="1" y="1646"/>
                        <a:pt x="25" y="1705"/>
                        <a:pt x="62" y="1705"/>
                      </a:cubicBezTo>
                      <a:cubicBezTo>
                        <a:pt x="67" y="1705"/>
                        <a:pt x="71" y="1704"/>
                        <a:pt x="76" y="1702"/>
                      </a:cubicBezTo>
                      <a:cubicBezTo>
                        <a:pt x="1254" y="1336"/>
                        <a:pt x="2405" y="873"/>
                        <a:pt x="3609" y="578"/>
                      </a:cubicBezTo>
                      <a:cubicBezTo>
                        <a:pt x="4602" y="342"/>
                        <a:pt x="5607" y="215"/>
                        <a:pt x="6623" y="215"/>
                      </a:cubicBezTo>
                      <a:cubicBezTo>
                        <a:pt x="6875" y="215"/>
                        <a:pt x="7129" y="223"/>
                        <a:pt x="7382" y="239"/>
                      </a:cubicBezTo>
                      <a:cubicBezTo>
                        <a:pt x="8631" y="319"/>
                        <a:pt x="9791" y="712"/>
                        <a:pt x="10996" y="1006"/>
                      </a:cubicBezTo>
                      <a:cubicBezTo>
                        <a:pt x="10998" y="1007"/>
                        <a:pt x="11000" y="1008"/>
                        <a:pt x="11003" y="1008"/>
                      </a:cubicBezTo>
                      <a:cubicBezTo>
                        <a:pt x="11027" y="1008"/>
                        <a:pt x="11046" y="969"/>
                        <a:pt x="11013" y="953"/>
                      </a:cubicBezTo>
                      <a:cubicBezTo>
                        <a:pt x="9520" y="312"/>
                        <a:pt x="8042" y="0"/>
                        <a:pt x="6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" name="Google Shape;1646;p6"/>
                <p:cNvSpPr/>
                <p:nvPr/>
              </p:nvSpPr>
              <p:spPr>
                <a:xfrm>
                  <a:off x="6186323" y="5196147"/>
                  <a:ext cx="71327" cy="36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660" extrusionOk="0">
                      <a:moveTo>
                        <a:pt x="48" y="0"/>
                      </a:moveTo>
                      <a:cubicBezTo>
                        <a:pt x="20" y="0"/>
                        <a:pt x="1" y="45"/>
                        <a:pt x="30" y="60"/>
                      </a:cubicBezTo>
                      <a:cubicBezTo>
                        <a:pt x="432" y="274"/>
                        <a:pt x="815" y="488"/>
                        <a:pt x="1235" y="658"/>
                      </a:cubicBezTo>
                      <a:cubicBezTo>
                        <a:pt x="1237" y="659"/>
                        <a:pt x="1239" y="659"/>
                        <a:pt x="1242" y="659"/>
                      </a:cubicBezTo>
                      <a:cubicBezTo>
                        <a:pt x="1264" y="659"/>
                        <a:pt x="1277" y="621"/>
                        <a:pt x="1252" y="604"/>
                      </a:cubicBezTo>
                      <a:cubicBezTo>
                        <a:pt x="869" y="372"/>
                        <a:pt x="476" y="194"/>
                        <a:pt x="66" y="7"/>
                      </a:cubicBezTo>
                      <a:cubicBezTo>
                        <a:pt x="60" y="2"/>
                        <a:pt x="54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7" name="Google Shape;1647;p6"/>
                <p:cNvSpPr/>
                <p:nvPr/>
              </p:nvSpPr>
              <p:spPr>
                <a:xfrm>
                  <a:off x="7478518" y="5103820"/>
                  <a:ext cx="774430" cy="171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65" h="3062" extrusionOk="0">
                      <a:moveTo>
                        <a:pt x="63" y="0"/>
                      </a:moveTo>
                      <a:cubicBezTo>
                        <a:pt x="1" y="0"/>
                        <a:pt x="1" y="98"/>
                        <a:pt x="63" y="98"/>
                      </a:cubicBezTo>
                      <a:cubicBezTo>
                        <a:pt x="1036" y="152"/>
                        <a:pt x="2035" y="411"/>
                        <a:pt x="2998" y="607"/>
                      </a:cubicBezTo>
                      <a:cubicBezTo>
                        <a:pt x="4140" y="830"/>
                        <a:pt x="5273" y="1115"/>
                        <a:pt x="6397" y="1410"/>
                      </a:cubicBezTo>
                      <a:cubicBezTo>
                        <a:pt x="8604" y="1966"/>
                        <a:pt x="10996" y="3062"/>
                        <a:pt x="13315" y="3062"/>
                      </a:cubicBezTo>
                      <a:cubicBezTo>
                        <a:pt x="13490" y="3062"/>
                        <a:pt x="13664" y="3055"/>
                        <a:pt x="13837" y="3042"/>
                      </a:cubicBezTo>
                      <a:cubicBezTo>
                        <a:pt x="13864" y="3042"/>
                        <a:pt x="13864" y="3007"/>
                        <a:pt x="13837" y="3007"/>
                      </a:cubicBezTo>
                      <a:cubicBezTo>
                        <a:pt x="13789" y="3008"/>
                        <a:pt x="13740" y="3009"/>
                        <a:pt x="13692" y="3009"/>
                      </a:cubicBezTo>
                      <a:cubicBezTo>
                        <a:pt x="12364" y="3009"/>
                        <a:pt x="10999" y="2547"/>
                        <a:pt x="9734" y="2177"/>
                      </a:cubicBezTo>
                      <a:cubicBezTo>
                        <a:pt x="8511" y="1811"/>
                        <a:pt x="7280" y="1446"/>
                        <a:pt x="6040" y="1133"/>
                      </a:cubicBezTo>
                      <a:cubicBezTo>
                        <a:pt x="4113" y="643"/>
                        <a:pt x="2053" y="72"/>
                        <a:pt x="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8" name="Google Shape;1648;p6"/>
                <p:cNvSpPr/>
                <p:nvPr/>
              </p:nvSpPr>
              <p:spPr>
                <a:xfrm>
                  <a:off x="7360442" y="5090080"/>
                  <a:ext cx="76633" cy="12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221" extrusionOk="0">
                      <a:moveTo>
                        <a:pt x="381" y="0"/>
                      </a:moveTo>
                      <a:cubicBezTo>
                        <a:pt x="273" y="0"/>
                        <a:pt x="161" y="5"/>
                        <a:pt x="45" y="14"/>
                      </a:cubicBezTo>
                      <a:cubicBezTo>
                        <a:pt x="0" y="14"/>
                        <a:pt x="0" y="77"/>
                        <a:pt x="45" y="86"/>
                      </a:cubicBezTo>
                      <a:cubicBezTo>
                        <a:pt x="473" y="112"/>
                        <a:pt x="910" y="121"/>
                        <a:pt x="1330" y="220"/>
                      </a:cubicBezTo>
                      <a:cubicBezTo>
                        <a:pt x="1333" y="220"/>
                        <a:pt x="1336" y="221"/>
                        <a:pt x="1339" y="221"/>
                      </a:cubicBezTo>
                      <a:cubicBezTo>
                        <a:pt x="1367" y="221"/>
                        <a:pt x="1371" y="182"/>
                        <a:pt x="1339" y="166"/>
                      </a:cubicBezTo>
                      <a:cubicBezTo>
                        <a:pt x="1011" y="46"/>
                        <a:pt x="708" y="0"/>
                        <a:pt x="3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9" name="Google Shape;1649;p6"/>
                <p:cNvSpPr/>
                <p:nvPr/>
              </p:nvSpPr>
              <p:spPr>
                <a:xfrm>
                  <a:off x="7777340" y="5095554"/>
                  <a:ext cx="33625" cy="12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230" extrusionOk="0">
                      <a:moveTo>
                        <a:pt x="57" y="1"/>
                      </a:moveTo>
                      <a:cubicBezTo>
                        <a:pt x="16" y="1"/>
                        <a:pt x="1" y="79"/>
                        <a:pt x="48" y="95"/>
                      </a:cubicBezTo>
                      <a:cubicBezTo>
                        <a:pt x="210" y="146"/>
                        <a:pt x="371" y="229"/>
                        <a:pt x="533" y="229"/>
                      </a:cubicBezTo>
                      <a:cubicBezTo>
                        <a:pt x="541" y="229"/>
                        <a:pt x="549" y="229"/>
                        <a:pt x="556" y="229"/>
                      </a:cubicBezTo>
                      <a:cubicBezTo>
                        <a:pt x="601" y="220"/>
                        <a:pt x="592" y="175"/>
                        <a:pt x="556" y="166"/>
                      </a:cubicBezTo>
                      <a:cubicBezTo>
                        <a:pt x="387" y="148"/>
                        <a:pt x="235" y="59"/>
                        <a:pt x="75" y="6"/>
                      </a:cubicBezTo>
                      <a:cubicBezTo>
                        <a:pt x="68" y="2"/>
                        <a:pt x="62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0" name="Google Shape;1650;p6"/>
                <p:cNvSpPr/>
                <p:nvPr/>
              </p:nvSpPr>
              <p:spPr>
                <a:xfrm>
                  <a:off x="7900667" y="5043945"/>
                  <a:ext cx="114391" cy="41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744" extrusionOk="0">
                      <a:moveTo>
                        <a:pt x="36" y="1"/>
                      </a:moveTo>
                      <a:cubicBezTo>
                        <a:pt x="7" y="1"/>
                        <a:pt x="1" y="47"/>
                        <a:pt x="26" y="55"/>
                      </a:cubicBezTo>
                      <a:cubicBezTo>
                        <a:pt x="695" y="287"/>
                        <a:pt x="1328" y="564"/>
                        <a:pt x="2015" y="742"/>
                      </a:cubicBezTo>
                      <a:cubicBezTo>
                        <a:pt x="2018" y="743"/>
                        <a:pt x="2021" y="744"/>
                        <a:pt x="2023" y="744"/>
                      </a:cubicBezTo>
                      <a:cubicBezTo>
                        <a:pt x="2043" y="744"/>
                        <a:pt x="2048" y="714"/>
                        <a:pt x="2024" y="707"/>
                      </a:cubicBezTo>
                      <a:cubicBezTo>
                        <a:pt x="1373" y="457"/>
                        <a:pt x="730" y="180"/>
                        <a:pt x="43" y="2"/>
                      </a:cubicBezTo>
                      <a:cubicBezTo>
                        <a:pt x="41" y="1"/>
                        <a:pt x="38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1" name="Google Shape;1651;p6"/>
                <p:cNvSpPr/>
                <p:nvPr/>
              </p:nvSpPr>
              <p:spPr>
                <a:xfrm>
                  <a:off x="7628488" y="5184530"/>
                  <a:ext cx="536711" cy="131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9" h="2348" extrusionOk="0">
                      <a:moveTo>
                        <a:pt x="55" y="1"/>
                      </a:moveTo>
                      <a:cubicBezTo>
                        <a:pt x="1" y="1"/>
                        <a:pt x="1" y="81"/>
                        <a:pt x="55" y="81"/>
                      </a:cubicBezTo>
                      <a:cubicBezTo>
                        <a:pt x="1616" y="241"/>
                        <a:pt x="3186" y="821"/>
                        <a:pt x="4693" y="1232"/>
                      </a:cubicBezTo>
                      <a:cubicBezTo>
                        <a:pt x="6235" y="1641"/>
                        <a:pt x="7845" y="2348"/>
                        <a:pt x="9456" y="2348"/>
                      </a:cubicBezTo>
                      <a:cubicBezTo>
                        <a:pt x="9495" y="2348"/>
                        <a:pt x="9534" y="2348"/>
                        <a:pt x="9573" y="2347"/>
                      </a:cubicBezTo>
                      <a:cubicBezTo>
                        <a:pt x="9609" y="2347"/>
                        <a:pt x="9600" y="2293"/>
                        <a:pt x="9573" y="2293"/>
                      </a:cubicBezTo>
                      <a:cubicBezTo>
                        <a:pt x="7860" y="2159"/>
                        <a:pt x="6130" y="1437"/>
                        <a:pt x="4479" y="982"/>
                      </a:cubicBezTo>
                      <a:cubicBezTo>
                        <a:pt x="3043" y="589"/>
                        <a:pt x="1544" y="99"/>
                        <a:pt x="5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2" name="Google Shape;1652;p6"/>
                <p:cNvSpPr/>
                <p:nvPr/>
              </p:nvSpPr>
              <p:spPr>
                <a:xfrm>
                  <a:off x="6547869" y="5546743"/>
                  <a:ext cx="286313" cy="62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6" h="1126" extrusionOk="0">
                      <a:moveTo>
                        <a:pt x="80" y="1"/>
                      </a:moveTo>
                      <a:cubicBezTo>
                        <a:pt x="23" y="1"/>
                        <a:pt x="1" y="91"/>
                        <a:pt x="61" y="99"/>
                      </a:cubicBezTo>
                      <a:cubicBezTo>
                        <a:pt x="1747" y="367"/>
                        <a:pt x="3379" y="947"/>
                        <a:pt x="5074" y="1125"/>
                      </a:cubicBezTo>
                      <a:cubicBezTo>
                        <a:pt x="5077" y="1126"/>
                        <a:pt x="5079" y="1126"/>
                        <a:pt x="5082" y="1126"/>
                      </a:cubicBezTo>
                      <a:cubicBezTo>
                        <a:pt x="5120" y="1126"/>
                        <a:pt x="5125" y="1062"/>
                        <a:pt x="5083" y="1054"/>
                      </a:cubicBezTo>
                      <a:cubicBezTo>
                        <a:pt x="3424" y="706"/>
                        <a:pt x="1765" y="260"/>
                        <a:pt x="87" y="1"/>
                      </a:cubicBezTo>
                      <a:cubicBezTo>
                        <a:pt x="85" y="1"/>
                        <a:pt x="82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3" name="Google Shape;1653;p6"/>
                <p:cNvSpPr/>
                <p:nvPr/>
              </p:nvSpPr>
              <p:spPr>
                <a:xfrm>
                  <a:off x="6431803" y="5507869"/>
                  <a:ext cx="84118" cy="29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537" extrusionOk="0">
                      <a:moveTo>
                        <a:pt x="69" y="1"/>
                      </a:moveTo>
                      <a:cubicBezTo>
                        <a:pt x="14" y="1"/>
                        <a:pt x="0" y="82"/>
                        <a:pt x="51" y="99"/>
                      </a:cubicBezTo>
                      <a:cubicBezTo>
                        <a:pt x="283" y="153"/>
                        <a:pt x="479" y="278"/>
                        <a:pt x="702" y="349"/>
                      </a:cubicBezTo>
                      <a:cubicBezTo>
                        <a:pt x="952" y="421"/>
                        <a:pt x="1193" y="501"/>
                        <a:pt x="1452" y="537"/>
                      </a:cubicBezTo>
                      <a:cubicBezTo>
                        <a:pt x="1496" y="537"/>
                        <a:pt x="1505" y="474"/>
                        <a:pt x="1461" y="465"/>
                      </a:cubicBezTo>
                      <a:cubicBezTo>
                        <a:pt x="1220" y="394"/>
                        <a:pt x="970" y="340"/>
                        <a:pt x="729" y="251"/>
                      </a:cubicBezTo>
                      <a:cubicBezTo>
                        <a:pt x="506" y="171"/>
                        <a:pt x="301" y="64"/>
                        <a:pt x="78" y="1"/>
                      </a:cubicBezTo>
                      <a:cubicBezTo>
                        <a:pt x="75" y="1"/>
                        <a:pt x="72" y="1"/>
                        <a:pt x="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4" name="Google Shape;1654;p6"/>
                <p:cNvSpPr/>
                <p:nvPr/>
              </p:nvSpPr>
              <p:spPr>
                <a:xfrm>
                  <a:off x="6036521" y="5498932"/>
                  <a:ext cx="1329237" cy="227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8" h="4073" extrusionOk="0">
                      <a:moveTo>
                        <a:pt x="73" y="0"/>
                      </a:moveTo>
                      <a:cubicBezTo>
                        <a:pt x="0" y="0"/>
                        <a:pt x="3" y="117"/>
                        <a:pt x="81" y="126"/>
                      </a:cubicBezTo>
                      <a:cubicBezTo>
                        <a:pt x="1802" y="358"/>
                        <a:pt x="3506" y="1018"/>
                        <a:pt x="5148" y="1580"/>
                      </a:cubicBezTo>
                      <a:cubicBezTo>
                        <a:pt x="6941" y="2195"/>
                        <a:pt x="8680" y="2820"/>
                        <a:pt x="10554" y="3230"/>
                      </a:cubicBezTo>
                      <a:cubicBezTo>
                        <a:pt x="12848" y="3730"/>
                        <a:pt x="15197" y="4073"/>
                        <a:pt x="17550" y="4073"/>
                      </a:cubicBezTo>
                      <a:cubicBezTo>
                        <a:pt x="18052" y="4073"/>
                        <a:pt x="18554" y="4057"/>
                        <a:pt x="19056" y="4024"/>
                      </a:cubicBezTo>
                      <a:cubicBezTo>
                        <a:pt x="20099" y="3953"/>
                        <a:pt x="21072" y="3730"/>
                        <a:pt x="22044" y="3346"/>
                      </a:cubicBezTo>
                      <a:cubicBezTo>
                        <a:pt x="22615" y="3114"/>
                        <a:pt x="23311" y="2882"/>
                        <a:pt x="23775" y="2463"/>
                      </a:cubicBezTo>
                      <a:cubicBezTo>
                        <a:pt x="23798" y="2448"/>
                        <a:pt x="23775" y="2406"/>
                        <a:pt x="23745" y="2406"/>
                      </a:cubicBezTo>
                      <a:cubicBezTo>
                        <a:pt x="23740" y="2406"/>
                        <a:pt x="23735" y="2407"/>
                        <a:pt x="23730" y="2409"/>
                      </a:cubicBezTo>
                      <a:cubicBezTo>
                        <a:pt x="23168" y="2829"/>
                        <a:pt x="22321" y="3052"/>
                        <a:pt x="21678" y="3293"/>
                      </a:cubicBezTo>
                      <a:cubicBezTo>
                        <a:pt x="20572" y="3721"/>
                        <a:pt x="19395" y="3828"/>
                        <a:pt x="18226" y="3855"/>
                      </a:cubicBezTo>
                      <a:cubicBezTo>
                        <a:pt x="18023" y="3859"/>
                        <a:pt x="17820" y="3862"/>
                        <a:pt x="17617" y="3862"/>
                      </a:cubicBezTo>
                      <a:cubicBezTo>
                        <a:pt x="14882" y="3862"/>
                        <a:pt x="12132" y="3423"/>
                        <a:pt x="9483" y="2784"/>
                      </a:cubicBezTo>
                      <a:cubicBezTo>
                        <a:pt x="6325" y="2026"/>
                        <a:pt x="3319" y="411"/>
                        <a:pt x="81" y="1"/>
                      </a:cubicBezTo>
                      <a:cubicBezTo>
                        <a:pt x="78" y="0"/>
                        <a:pt x="75" y="0"/>
                        <a:pt x="7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5" name="Google Shape;1655;p6"/>
                <p:cNvSpPr/>
                <p:nvPr/>
              </p:nvSpPr>
              <p:spPr>
                <a:xfrm>
                  <a:off x="7401048" y="5519319"/>
                  <a:ext cx="230849" cy="96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1726" extrusionOk="0">
                      <a:moveTo>
                        <a:pt x="4073" y="1"/>
                      </a:moveTo>
                      <a:cubicBezTo>
                        <a:pt x="4070" y="1"/>
                        <a:pt x="4067" y="1"/>
                        <a:pt x="4064" y="1"/>
                      </a:cubicBezTo>
                      <a:cubicBezTo>
                        <a:pt x="3297" y="242"/>
                        <a:pt x="2512" y="421"/>
                        <a:pt x="1771" y="751"/>
                      </a:cubicBezTo>
                      <a:cubicBezTo>
                        <a:pt x="1174" y="1018"/>
                        <a:pt x="629" y="1375"/>
                        <a:pt x="41" y="1643"/>
                      </a:cubicBezTo>
                      <a:cubicBezTo>
                        <a:pt x="0" y="1659"/>
                        <a:pt x="25" y="1726"/>
                        <a:pt x="63" y="1726"/>
                      </a:cubicBezTo>
                      <a:cubicBezTo>
                        <a:pt x="68" y="1726"/>
                        <a:pt x="72" y="1725"/>
                        <a:pt x="76" y="1723"/>
                      </a:cubicBezTo>
                      <a:cubicBezTo>
                        <a:pt x="585" y="1536"/>
                        <a:pt x="1076" y="1286"/>
                        <a:pt x="1566" y="1045"/>
                      </a:cubicBezTo>
                      <a:cubicBezTo>
                        <a:pt x="2369" y="644"/>
                        <a:pt x="3252" y="385"/>
                        <a:pt x="4091" y="82"/>
                      </a:cubicBezTo>
                      <a:cubicBezTo>
                        <a:pt x="4133" y="65"/>
                        <a:pt x="4119" y="1"/>
                        <a:pt x="40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6" name="Google Shape;1656;p6"/>
                <p:cNvSpPr/>
                <p:nvPr/>
              </p:nvSpPr>
              <p:spPr>
                <a:xfrm>
                  <a:off x="7696686" y="5481506"/>
                  <a:ext cx="50493" cy="18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" h="327" extrusionOk="0">
                      <a:moveTo>
                        <a:pt x="859" y="0"/>
                      </a:moveTo>
                      <a:cubicBezTo>
                        <a:pt x="582" y="45"/>
                        <a:pt x="323" y="134"/>
                        <a:pt x="56" y="232"/>
                      </a:cubicBezTo>
                      <a:cubicBezTo>
                        <a:pt x="1" y="248"/>
                        <a:pt x="22" y="326"/>
                        <a:pt x="77" y="326"/>
                      </a:cubicBezTo>
                      <a:cubicBezTo>
                        <a:pt x="84" y="326"/>
                        <a:pt x="92" y="325"/>
                        <a:pt x="100" y="322"/>
                      </a:cubicBezTo>
                      <a:cubicBezTo>
                        <a:pt x="350" y="215"/>
                        <a:pt x="600" y="107"/>
                        <a:pt x="868" y="54"/>
                      </a:cubicBezTo>
                      <a:cubicBezTo>
                        <a:pt x="903" y="45"/>
                        <a:pt x="894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7" name="Google Shape;1657;p6"/>
                <p:cNvSpPr/>
                <p:nvPr/>
              </p:nvSpPr>
              <p:spPr>
                <a:xfrm>
                  <a:off x="7708248" y="4776795"/>
                  <a:ext cx="695506" cy="16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2" h="2993" extrusionOk="0">
                      <a:moveTo>
                        <a:pt x="345" y="0"/>
                      </a:moveTo>
                      <a:cubicBezTo>
                        <a:pt x="242" y="0"/>
                        <a:pt x="139" y="1"/>
                        <a:pt x="36" y="3"/>
                      </a:cubicBezTo>
                      <a:cubicBezTo>
                        <a:pt x="0" y="3"/>
                        <a:pt x="0" y="57"/>
                        <a:pt x="36" y="57"/>
                      </a:cubicBezTo>
                      <a:cubicBezTo>
                        <a:pt x="2918" y="119"/>
                        <a:pt x="5665" y="851"/>
                        <a:pt x="8440" y="1546"/>
                      </a:cubicBezTo>
                      <a:cubicBezTo>
                        <a:pt x="9787" y="1894"/>
                        <a:pt x="11089" y="2519"/>
                        <a:pt x="12392" y="2992"/>
                      </a:cubicBezTo>
                      <a:cubicBezTo>
                        <a:pt x="12394" y="2992"/>
                        <a:pt x="12397" y="2993"/>
                        <a:pt x="12400" y="2993"/>
                      </a:cubicBezTo>
                      <a:cubicBezTo>
                        <a:pt x="12431" y="2993"/>
                        <a:pt x="12451" y="2946"/>
                        <a:pt x="12418" y="2929"/>
                      </a:cubicBezTo>
                      <a:cubicBezTo>
                        <a:pt x="11178" y="2323"/>
                        <a:pt x="9840" y="1689"/>
                        <a:pt x="8493" y="1359"/>
                      </a:cubicBezTo>
                      <a:cubicBezTo>
                        <a:pt x="5783" y="688"/>
                        <a:pt x="3139" y="0"/>
                        <a:pt x="3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8" name="Google Shape;1658;p6"/>
                <p:cNvSpPr/>
                <p:nvPr/>
              </p:nvSpPr>
              <p:spPr>
                <a:xfrm>
                  <a:off x="5205349" y="4638445"/>
                  <a:ext cx="261178" cy="43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6" h="786" extrusionOk="0">
                      <a:moveTo>
                        <a:pt x="4622" y="0"/>
                      </a:moveTo>
                      <a:cubicBezTo>
                        <a:pt x="3891" y="143"/>
                        <a:pt x="3159" y="286"/>
                        <a:pt x="2410" y="384"/>
                      </a:cubicBezTo>
                      <a:cubicBezTo>
                        <a:pt x="1607" y="482"/>
                        <a:pt x="840" y="714"/>
                        <a:pt x="19" y="758"/>
                      </a:cubicBezTo>
                      <a:cubicBezTo>
                        <a:pt x="1" y="758"/>
                        <a:pt x="1" y="785"/>
                        <a:pt x="19" y="785"/>
                      </a:cubicBezTo>
                      <a:cubicBezTo>
                        <a:pt x="38" y="785"/>
                        <a:pt x="57" y="785"/>
                        <a:pt x="76" y="785"/>
                      </a:cubicBezTo>
                      <a:cubicBezTo>
                        <a:pt x="883" y="785"/>
                        <a:pt x="1617" y="605"/>
                        <a:pt x="2410" y="518"/>
                      </a:cubicBezTo>
                      <a:cubicBezTo>
                        <a:pt x="3168" y="428"/>
                        <a:pt x="3917" y="286"/>
                        <a:pt x="4640" y="63"/>
                      </a:cubicBezTo>
                      <a:cubicBezTo>
                        <a:pt x="4676" y="45"/>
                        <a:pt x="4658" y="0"/>
                        <a:pt x="4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9" name="Google Shape;1659;p6"/>
                <p:cNvSpPr/>
                <p:nvPr/>
              </p:nvSpPr>
              <p:spPr>
                <a:xfrm>
                  <a:off x="8058289" y="5098626"/>
                  <a:ext cx="259782" cy="65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1165" extrusionOk="0">
                      <a:moveTo>
                        <a:pt x="53" y="1"/>
                      </a:moveTo>
                      <a:cubicBezTo>
                        <a:pt x="23" y="1"/>
                        <a:pt x="1" y="42"/>
                        <a:pt x="32" y="58"/>
                      </a:cubicBezTo>
                      <a:cubicBezTo>
                        <a:pt x="1432" y="700"/>
                        <a:pt x="3100" y="1003"/>
                        <a:pt x="4626" y="1164"/>
                      </a:cubicBezTo>
                      <a:cubicBezTo>
                        <a:pt x="4628" y="1165"/>
                        <a:pt x="4629" y="1165"/>
                        <a:pt x="4631" y="1165"/>
                      </a:cubicBezTo>
                      <a:cubicBezTo>
                        <a:pt x="4645" y="1165"/>
                        <a:pt x="4650" y="1128"/>
                        <a:pt x="4626" y="1128"/>
                      </a:cubicBezTo>
                      <a:cubicBezTo>
                        <a:pt x="3127" y="816"/>
                        <a:pt x="1486" y="611"/>
                        <a:pt x="67" y="4"/>
                      </a:cubicBezTo>
                      <a:cubicBezTo>
                        <a:pt x="62" y="2"/>
                        <a:pt x="57" y="1"/>
                        <a:pt x="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0" name="Google Shape;1660;p6"/>
                <p:cNvSpPr/>
                <p:nvPr/>
              </p:nvSpPr>
              <p:spPr>
                <a:xfrm>
                  <a:off x="8181280" y="5431125"/>
                  <a:ext cx="338872" cy="163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7" h="2921" extrusionOk="0">
                      <a:moveTo>
                        <a:pt x="43" y="0"/>
                      </a:moveTo>
                      <a:cubicBezTo>
                        <a:pt x="13" y="0"/>
                        <a:pt x="0" y="47"/>
                        <a:pt x="33" y="55"/>
                      </a:cubicBezTo>
                      <a:cubicBezTo>
                        <a:pt x="1264" y="367"/>
                        <a:pt x="2219" y="1215"/>
                        <a:pt x="3307" y="1812"/>
                      </a:cubicBezTo>
                      <a:cubicBezTo>
                        <a:pt x="4128" y="2258"/>
                        <a:pt x="5065" y="2722"/>
                        <a:pt x="5975" y="2919"/>
                      </a:cubicBezTo>
                      <a:cubicBezTo>
                        <a:pt x="5980" y="2920"/>
                        <a:pt x="5986" y="2921"/>
                        <a:pt x="5991" y="2921"/>
                      </a:cubicBezTo>
                      <a:cubicBezTo>
                        <a:pt x="6050" y="2921"/>
                        <a:pt x="6067" y="2836"/>
                        <a:pt x="6001" y="2812"/>
                      </a:cubicBezTo>
                      <a:cubicBezTo>
                        <a:pt x="5038" y="2446"/>
                        <a:pt x="4119" y="1911"/>
                        <a:pt x="3191" y="1464"/>
                      </a:cubicBezTo>
                      <a:cubicBezTo>
                        <a:pt x="2138" y="956"/>
                        <a:pt x="1229" y="233"/>
                        <a:pt x="51" y="1"/>
                      </a:cubicBezTo>
                      <a:cubicBezTo>
                        <a:pt x="48" y="1"/>
                        <a:pt x="46" y="0"/>
                        <a:pt x="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1" name="Google Shape;1661;p6"/>
                <p:cNvSpPr/>
                <p:nvPr/>
              </p:nvSpPr>
              <p:spPr>
                <a:xfrm>
                  <a:off x="8303323" y="5258704"/>
                  <a:ext cx="71550" cy="15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270" extrusionOk="0">
                      <a:moveTo>
                        <a:pt x="1245" y="1"/>
                      </a:moveTo>
                      <a:cubicBezTo>
                        <a:pt x="1243" y="1"/>
                        <a:pt x="1241" y="1"/>
                        <a:pt x="1238" y="2"/>
                      </a:cubicBezTo>
                      <a:cubicBezTo>
                        <a:pt x="846" y="100"/>
                        <a:pt x="426" y="64"/>
                        <a:pt x="43" y="180"/>
                      </a:cubicBezTo>
                      <a:cubicBezTo>
                        <a:pt x="1" y="189"/>
                        <a:pt x="14" y="252"/>
                        <a:pt x="53" y="252"/>
                      </a:cubicBezTo>
                      <a:cubicBezTo>
                        <a:pt x="55" y="252"/>
                        <a:pt x="58" y="252"/>
                        <a:pt x="61" y="252"/>
                      </a:cubicBezTo>
                      <a:cubicBezTo>
                        <a:pt x="444" y="144"/>
                        <a:pt x="908" y="269"/>
                        <a:pt x="1256" y="55"/>
                      </a:cubicBezTo>
                      <a:cubicBezTo>
                        <a:pt x="1280" y="39"/>
                        <a:pt x="1268" y="1"/>
                        <a:pt x="124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2" name="Google Shape;1662;p6"/>
                <p:cNvSpPr/>
                <p:nvPr/>
              </p:nvSpPr>
              <p:spPr>
                <a:xfrm>
                  <a:off x="5389390" y="4500764"/>
                  <a:ext cx="3441059" cy="1142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07" h="20455" extrusionOk="0">
                      <a:moveTo>
                        <a:pt x="27261" y="2835"/>
                      </a:moveTo>
                      <a:cubicBezTo>
                        <a:pt x="27662" y="2835"/>
                        <a:pt x="28070" y="2949"/>
                        <a:pt x="28402" y="3125"/>
                      </a:cubicBezTo>
                      <a:cubicBezTo>
                        <a:pt x="28733" y="3295"/>
                        <a:pt x="28973" y="3553"/>
                        <a:pt x="29089" y="3848"/>
                      </a:cubicBezTo>
                      <a:cubicBezTo>
                        <a:pt x="29080" y="3875"/>
                        <a:pt x="29089" y="3892"/>
                        <a:pt x="29107" y="3910"/>
                      </a:cubicBezTo>
                      <a:cubicBezTo>
                        <a:pt x="29196" y="4187"/>
                        <a:pt x="29187" y="4490"/>
                        <a:pt x="29036" y="4802"/>
                      </a:cubicBezTo>
                      <a:cubicBezTo>
                        <a:pt x="28795" y="5320"/>
                        <a:pt x="28251" y="5534"/>
                        <a:pt x="27716" y="5596"/>
                      </a:cubicBezTo>
                      <a:cubicBezTo>
                        <a:pt x="28313" y="5177"/>
                        <a:pt x="28706" y="4294"/>
                        <a:pt x="28179" y="3776"/>
                      </a:cubicBezTo>
                      <a:cubicBezTo>
                        <a:pt x="27680" y="3286"/>
                        <a:pt x="27046" y="3081"/>
                        <a:pt x="26386" y="3063"/>
                      </a:cubicBezTo>
                      <a:cubicBezTo>
                        <a:pt x="26647" y="2903"/>
                        <a:pt x="26951" y="2835"/>
                        <a:pt x="27261" y="2835"/>
                      </a:cubicBezTo>
                      <a:close/>
                      <a:moveTo>
                        <a:pt x="10507" y="4553"/>
                      </a:moveTo>
                      <a:lnTo>
                        <a:pt x="10507" y="4553"/>
                      </a:lnTo>
                      <a:cubicBezTo>
                        <a:pt x="11256" y="4695"/>
                        <a:pt x="12041" y="4945"/>
                        <a:pt x="12300" y="5686"/>
                      </a:cubicBezTo>
                      <a:cubicBezTo>
                        <a:pt x="11997" y="5695"/>
                        <a:pt x="11693" y="5721"/>
                        <a:pt x="11390" y="5775"/>
                      </a:cubicBezTo>
                      <a:cubicBezTo>
                        <a:pt x="11667" y="5248"/>
                        <a:pt x="11006" y="4793"/>
                        <a:pt x="10507" y="4553"/>
                      </a:cubicBezTo>
                      <a:close/>
                      <a:moveTo>
                        <a:pt x="26207" y="3353"/>
                      </a:moveTo>
                      <a:cubicBezTo>
                        <a:pt x="26475" y="3353"/>
                        <a:pt x="26751" y="3381"/>
                        <a:pt x="27038" y="3437"/>
                      </a:cubicBezTo>
                      <a:cubicBezTo>
                        <a:pt x="27849" y="3607"/>
                        <a:pt x="28340" y="4517"/>
                        <a:pt x="27671" y="5204"/>
                      </a:cubicBezTo>
                      <a:cubicBezTo>
                        <a:pt x="27519" y="5365"/>
                        <a:pt x="27308" y="5433"/>
                        <a:pt x="27094" y="5433"/>
                      </a:cubicBezTo>
                      <a:cubicBezTo>
                        <a:pt x="26503" y="5433"/>
                        <a:pt x="25882" y="4919"/>
                        <a:pt x="26360" y="4428"/>
                      </a:cubicBezTo>
                      <a:cubicBezTo>
                        <a:pt x="26384" y="4395"/>
                        <a:pt x="26364" y="4355"/>
                        <a:pt x="26326" y="4355"/>
                      </a:cubicBezTo>
                      <a:cubicBezTo>
                        <a:pt x="26323" y="4355"/>
                        <a:pt x="26319" y="4356"/>
                        <a:pt x="26315" y="4356"/>
                      </a:cubicBezTo>
                      <a:cubicBezTo>
                        <a:pt x="25958" y="4428"/>
                        <a:pt x="25905" y="4704"/>
                        <a:pt x="25967" y="5043"/>
                      </a:cubicBezTo>
                      <a:cubicBezTo>
                        <a:pt x="25976" y="5141"/>
                        <a:pt x="26012" y="5222"/>
                        <a:pt x="26056" y="5302"/>
                      </a:cubicBezTo>
                      <a:cubicBezTo>
                        <a:pt x="25967" y="5295"/>
                        <a:pt x="25875" y="5292"/>
                        <a:pt x="25782" y="5292"/>
                      </a:cubicBezTo>
                      <a:cubicBezTo>
                        <a:pt x="25001" y="5292"/>
                        <a:pt x="24090" y="5536"/>
                        <a:pt x="23692" y="6221"/>
                      </a:cubicBezTo>
                      <a:cubicBezTo>
                        <a:pt x="23451" y="6060"/>
                        <a:pt x="23193" y="5926"/>
                        <a:pt x="22952" y="5828"/>
                      </a:cubicBezTo>
                      <a:cubicBezTo>
                        <a:pt x="22541" y="5659"/>
                        <a:pt x="22131" y="5579"/>
                        <a:pt x="21729" y="5561"/>
                      </a:cubicBezTo>
                      <a:cubicBezTo>
                        <a:pt x="22523" y="4954"/>
                        <a:pt x="23282" y="4321"/>
                        <a:pt x="24183" y="3875"/>
                      </a:cubicBezTo>
                      <a:cubicBezTo>
                        <a:pt x="24860" y="3539"/>
                        <a:pt x="25509" y="3353"/>
                        <a:pt x="26207" y="3353"/>
                      </a:cubicBezTo>
                      <a:close/>
                      <a:moveTo>
                        <a:pt x="9343" y="4523"/>
                      </a:moveTo>
                      <a:cubicBezTo>
                        <a:pt x="10030" y="4523"/>
                        <a:pt x="11436" y="4882"/>
                        <a:pt x="11283" y="5793"/>
                      </a:cubicBezTo>
                      <a:cubicBezTo>
                        <a:pt x="10792" y="5891"/>
                        <a:pt x="10302" y="6042"/>
                        <a:pt x="9847" y="6239"/>
                      </a:cubicBezTo>
                      <a:cubicBezTo>
                        <a:pt x="10025" y="6025"/>
                        <a:pt x="10114" y="5757"/>
                        <a:pt x="10061" y="5463"/>
                      </a:cubicBezTo>
                      <a:cubicBezTo>
                        <a:pt x="9944" y="4879"/>
                        <a:pt x="9258" y="4706"/>
                        <a:pt x="8614" y="4706"/>
                      </a:cubicBezTo>
                      <a:cubicBezTo>
                        <a:pt x="8371" y="4706"/>
                        <a:pt x="8135" y="4730"/>
                        <a:pt x="7938" y="4767"/>
                      </a:cubicBezTo>
                      <a:cubicBezTo>
                        <a:pt x="8348" y="4597"/>
                        <a:pt x="8830" y="4553"/>
                        <a:pt x="9249" y="4526"/>
                      </a:cubicBezTo>
                      <a:cubicBezTo>
                        <a:pt x="9278" y="4524"/>
                        <a:pt x="9310" y="4523"/>
                        <a:pt x="9343" y="4523"/>
                      </a:cubicBezTo>
                      <a:close/>
                      <a:moveTo>
                        <a:pt x="33684" y="5177"/>
                      </a:moveTo>
                      <a:lnTo>
                        <a:pt x="33684" y="5177"/>
                      </a:lnTo>
                      <a:cubicBezTo>
                        <a:pt x="34201" y="5257"/>
                        <a:pt x="34531" y="5712"/>
                        <a:pt x="34272" y="6230"/>
                      </a:cubicBezTo>
                      <a:cubicBezTo>
                        <a:pt x="34272" y="6239"/>
                        <a:pt x="34272" y="6239"/>
                        <a:pt x="34272" y="6248"/>
                      </a:cubicBezTo>
                      <a:cubicBezTo>
                        <a:pt x="34032" y="6239"/>
                        <a:pt x="33782" y="6239"/>
                        <a:pt x="33532" y="6239"/>
                      </a:cubicBezTo>
                      <a:lnTo>
                        <a:pt x="33255" y="6239"/>
                      </a:lnTo>
                      <a:cubicBezTo>
                        <a:pt x="33594" y="5935"/>
                        <a:pt x="33764" y="5570"/>
                        <a:pt x="33684" y="5177"/>
                      </a:cubicBezTo>
                      <a:close/>
                      <a:moveTo>
                        <a:pt x="30196" y="4231"/>
                      </a:moveTo>
                      <a:lnTo>
                        <a:pt x="30196" y="4231"/>
                      </a:lnTo>
                      <a:cubicBezTo>
                        <a:pt x="31043" y="4356"/>
                        <a:pt x="32105" y="4749"/>
                        <a:pt x="31560" y="5730"/>
                      </a:cubicBezTo>
                      <a:cubicBezTo>
                        <a:pt x="31355" y="6096"/>
                        <a:pt x="30865" y="6283"/>
                        <a:pt x="30419" y="6435"/>
                      </a:cubicBezTo>
                      <a:cubicBezTo>
                        <a:pt x="30767" y="6194"/>
                        <a:pt x="31025" y="5846"/>
                        <a:pt x="31025" y="5471"/>
                      </a:cubicBezTo>
                      <a:cubicBezTo>
                        <a:pt x="31016" y="4838"/>
                        <a:pt x="30677" y="4437"/>
                        <a:pt x="30196" y="4231"/>
                      </a:cubicBezTo>
                      <a:close/>
                      <a:moveTo>
                        <a:pt x="32162" y="4395"/>
                      </a:moveTo>
                      <a:cubicBezTo>
                        <a:pt x="32560" y="4395"/>
                        <a:pt x="32986" y="4515"/>
                        <a:pt x="33202" y="4704"/>
                      </a:cubicBezTo>
                      <a:cubicBezTo>
                        <a:pt x="33755" y="5177"/>
                        <a:pt x="33505" y="5793"/>
                        <a:pt x="33104" y="6239"/>
                      </a:cubicBezTo>
                      <a:cubicBezTo>
                        <a:pt x="32337" y="6257"/>
                        <a:pt x="31587" y="6328"/>
                        <a:pt x="30838" y="6444"/>
                      </a:cubicBezTo>
                      <a:cubicBezTo>
                        <a:pt x="31346" y="6230"/>
                        <a:pt x="31775" y="5882"/>
                        <a:pt x="31864" y="5266"/>
                      </a:cubicBezTo>
                      <a:cubicBezTo>
                        <a:pt x="31899" y="4981"/>
                        <a:pt x="31712" y="4740"/>
                        <a:pt x="31489" y="4562"/>
                      </a:cubicBezTo>
                      <a:cubicBezTo>
                        <a:pt x="31658" y="4446"/>
                        <a:pt x="31904" y="4395"/>
                        <a:pt x="32162" y="4395"/>
                      </a:cubicBezTo>
                      <a:close/>
                      <a:moveTo>
                        <a:pt x="16412" y="5486"/>
                      </a:moveTo>
                      <a:cubicBezTo>
                        <a:pt x="16724" y="5486"/>
                        <a:pt x="17039" y="5513"/>
                        <a:pt x="17367" y="5579"/>
                      </a:cubicBezTo>
                      <a:cubicBezTo>
                        <a:pt x="17688" y="5641"/>
                        <a:pt x="18000" y="5730"/>
                        <a:pt x="18304" y="5837"/>
                      </a:cubicBezTo>
                      <a:cubicBezTo>
                        <a:pt x="18661" y="5962"/>
                        <a:pt x="18973" y="6141"/>
                        <a:pt x="19169" y="6471"/>
                      </a:cubicBezTo>
                      <a:lnTo>
                        <a:pt x="19178" y="6471"/>
                      </a:lnTo>
                      <a:cubicBezTo>
                        <a:pt x="19133" y="6515"/>
                        <a:pt x="19089" y="6551"/>
                        <a:pt x="19044" y="6596"/>
                      </a:cubicBezTo>
                      <a:cubicBezTo>
                        <a:pt x="18796" y="6570"/>
                        <a:pt x="18547" y="6556"/>
                        <a:pt x="18297" y="6556"/>
                      </a:cubicBezTo>
                      <a:cubicBezTo>
                        <a:pt x="18027" y="6556"/>
                        <a:pt x="17756" y="6572"/>
                        <a:pt x="17483" y="6604"/>
                      </a:cubicBezTo>
                      <a:cubicBezTo>
                        <a:pt x="17465" y="6364"/>
                        <a:pt x="17233" y="6167"/>
                        <a:pt x="17046" y="6034"/>
                      </a:cubicBezTo>
                      <a:cubicBezTo>
                        <a:pt x="16716" y="5810"/>
                        <a:pt x="16297" y="5659"/>
                        <a:pt x="15886" y="5632"/>
                      </a:cubicBezTo>
                      <a:cubicBezTo>
                        <a:pt x="15743" y="5596"/>
                        <a:pt x="15592" y="5579"/>
                        <a:pt x="15431" y="5561"/>
                      </a:cubicBezTo>
                      <a:cubicBezTo>
                        <a:pt x="15763" y="5515"/>
                        <a:pt x="16086" y="5486"/>
                        <a:pt x="16412" y="5486"/>
                      </a:cubicBezTo>
                      <a:close/>
                      <a:moveTo>
                        <a:pt x="16644" y="5962"/>
                      </a:moveTo>
                      <a:lnTo>
                        <a:pt x="16644" y="5962"/>
                      </a:lnTo>
                      <a:cubicBezTo>
                        <a:pt x="16698" y="5989"/>
                        <a:pt x="16743" y="6016"/>
                        <a:pt x="16796" y="6042"/>
                      </a:cubicBezTo>
                      <a:cubicBezTo>
                        <a:pt x="17046" y="6194"/>
                        <a:pt x="17189" y="6390"/>
                        <a:pt x="17322" y="6631"/>
                      </a:cubicBezTo>
                      <a:cubicBezTo>
                        <a:pt x="17233" y="6640"/>
                        <a:pt x="17153" y="6649"/>
                        <a:pt x="17064" y="6667"/>
                      </a:cubicBezTo>
                      <a:cubicBezTo>
                        <a:pt x="17064" y="6667"/>
                        <a:pt x="17064" y="6667"/>
                        <a:pt x="17064" y="6658"/>
                      </a:cubicBezTo>
                      <a:cubicBezTo>
                        <a:pt x="17010" y="6355"/>
                        <a:pt x="16859" y="6132"/>
                        <a:pt x="16644" y="5962"/>
                      </a:cubicBezTo>
                      <a:close/>
                      <a:moveTo>
                        <a:pt x="8496" y="4969"/>
                      </a:moveTo>
                      <a:cubicBezTo>
                        <a:pt x="8662" y="4969"/>
                        <a:pt x="8833" y="4985"/>
                        <a:pt x="9008" y="5017"/>
                      </a:cubicBezTo>
                      <a:cubicBezTo>
                        <a:pt x="9383" y="5088"/>
                        <a:pt x="10302" y="5347"/>
                        <a:pt x="9686" y="6042"/>
                      </a:cubicBezTo>
                      <a:cubicBezTo>
                        <a:pt x="9543" y="6158"/>
                        <a:pt x="9383" y="6248"/>
                        <a:pt x="9213" y="6319"/>
                      </a:cubicBezTo>
                      <a:cubicBezTo>
                        <a:pt x="9115" y="6337"/>
                        <a:pt x="9017" y="6355"/>
                        <a:pt x="8919" y="6372"/>
                      </a:cubicBezTo>
                      <a:cubicBezTo>
                        <a:pt x="8873" y="6380"/>
                        <a:pt x="8830" y="6383"/>
                        <a:pt x="8792" y="6383"/>
                      </a:cubicBezTo>
                      <a:cubicBezTo>
                        <a:pt x="8494" y="6383"/>
                        <a:pt x="8455" y="6165"/>
                        <a:pt x="8669" y="5730"/>
                      </a:cubicBezTo>
                      <a:cubicBezTo>
                        <a:pt x="8702" y="5705"/>
                        <a:pt x="8689" y="5649"/>
                        <a:pt x="8643" y="5649"/>
                      </a:cubicBezTo>
                      <a:cubicBezTo>
                        <a:pt x="8640" y="5649"/>
                        <a:pt x="8637" y="5649"/>
                        <a:pt x="8633" y="5650"/>
                      </a:cubicBezTo>
                      <a:cubicBezTo>
                        <a:pt x="7964" y="5864"/>
                        <a:pt x="8009" y="6524"/>
                        <a:pt x="8714" y="6640"/>
                      </a:cubicBezTo>
                      <a:cubicBezTo>
                        <a:pt x="8776" y="6651"/>
                        <a:pt x="8839" y="6655"/>
                        <a:pt x="8902" y="6655"/>
                      </a:cubicBezTo>
                      <a:cubicBezTo>
                        <a:pt x="8946" y="6655"/>
                        <a:pt x="8990" y="6653"/>
                        <a:pt x="9035" y="6649"/>
                      </a:cubicBezTo>
                      <a:lnTo>
                        <a:pt x="9035" y="6649"/>
                      </a:lnTo>
                      <a:cubicBezTo>
                        <a:pt x="8812" y="6783"/>
                        <a:pt x="8589" y="6926"/>
                        <a:pt x="8393" y="7086"/>
                      </a:cubicBezTo>
                      <a:cubicBezTo>
                        <a:pt x="7429" y="6765"/>
                        <a:pt x="6448" y="6524"/>
                        <a:pt x="5431" y="6417"/>
                      </a:cubicBezTo>
                      <a:cubicBezTo>
                        <a:pt x="5261" y="6390"/>
                        <a:pt x="5101" y="6381"/>
                        <a:pt x="4931" y="6364"/>
                      </a:cubicBezTo>
                      <a:cubicBezTo>
                        <a:pt x="5582" y="6239"/>
                        <a:pt x="6180" y="5962"/>
                        <a:pt x="6751" y="5570"/>
                      </a:cubicBezTo>
                      <a:cubicBezTo>
                        <a:pt x="7301" y="5189"/>
                        <a:pt x="7868" y="4969"/>
                        <a:pt x="8496" y="4969"/>
                      </a:cubicBezTo>
                      <a:close/>
                      <a:moveTo>
                        <a:pt x="14471" y="5668"/>
                      </a:moveTo>
                      <a:cubicBezTo>
                        <a:pt x="15472" y="5668"/>
                        <a:pt x="16516" y="5848"/>
                        <a:pt x="16894" y="6703"/>
                      </a:cubicBezTo>
                      <a:cubicBezTo>
                        <a:pt x="16421" y="6792"/>
                        <a:pt x="15958" y="6926"/>
                        <a:pt x="15512" y="7104"/>
                      </a:cubicBezTo>
                      <a:cubicBezTo>
                        <a:pt x="15752" y="5998"/>
                        <a:pt x="14040" y="5828"/>
                        <a:pt x="13237" y="5730"/>
                      </a:cubicBezTo>
                      <a:cubicBezTo>
                        <a:pt x="13599" y="5703"/>
                        <a:pt x="14031" y="5668"/>
                        <a:pt x="14471" y="5668"/>
                      </a:cubicBezTo>
                      <a:close/>
                      <a:moveTo>
                        <a:pt x="29366" y="4151"/>
                      </a:moveTo>
                      <a:cubicBezTo>
                        <a:pt x="30062" y="4231"/>
                        <a:pt x="31007" y="4695"/>
                        <a:pt x="30775" y="5561"/>
                      </a:cubicBezTo>
                      <a:cubicBezTo>
                        <a:pt x="30659" y="5998"/>
                        <a:pt x="30204" y="6444"/>
                        <a:pt x="29758" y="6640"/>
                      </a:cubicBezTo>
                      <a:cubicBezTo>
                        <a:pt x="28465" y="6917"/>
                        <a:pt x="27198" y="7327"/>
                        <a:pt x="25949" y="7836"/>
                      </a:cubicBezTo>
                      <a:cubicBezTo>
                        <a:pt x="25637" y="7969"/>
                        <a:pt x="25307" y="8059"/>
                        <a:pt x="24968" y="8139"/>
                      </a:cubicBezTo>
                      <a:cubicBezTo>
                        <a:pt x="24932" y="7381"/>
                        <a:pt x="24406" y="6738"/>
                        <a:pt x="23781" y="6283"/>
                      </a:cubicBezTo>
                      <a:cubicBezTo>
                        <a:pt x="24236" y="5659"/>
                        <a:pt x="25227" y="5525"/>
                        <a:pt x="25931" y="5525"/>
                      </a:cubicBezTo>
                      <a:cubicBezTo>
                        <a:pt x="26814" y="5525"/>
                        <a:pt x="27350" y="6890"/>
                        <a:pt x="26395" y="7282"/>
                      </a:cubicBezTo>
                      <a:cubicBezTo>
                        <a:pt x="26318" y="7314"/>
                        <a:pt x="26226" y="7330"/>
                        <a:pt x="26129" y="7330"/>
                      </a:cubicBezTo>
                      <a:cubicBezTo>
                        <a:pt x="25688" y="7330"/>
                        <a:pt x="25167" y="7015"/>
                        <a:pt x="25708" y="6569"/>
                      </a:cubicBezTo>
                      <a:cubicBezTo>
                        <a:pt x="25733" y="6544"/>
                        <a:pt x="25705" y="6505"/>
                        <a:pt x="25680" y="6505"/>
                      </a:cubicBezTo>
                      <a:cubicBezTo>
                        <a:pt x="25677" y="6505"/>
                        <a:pt x="25675" y="6506"/>
                        <a:pt x="25673" y="6506"/>
                      </a:cubicBezTo>
                      <a:cubicBezTo>
                        <a:pt x="25137" y="6649"/>
                        <a:pt x="25039" y="7184"/>
                        <a:pt x="25494" y="7505"/>
                      </a:cubicBezTo>
                      <a:cubicBezTo>
                        <a:pt x="25650" y="7614"/>
                        <a:pt x="25819" y="7660"/>
                        <a:pt x="25988" y="7660"/>
                      </a:cubicBezTo>
                      <a:cubicBezTo>
                        <a:pt x="26489" y="7660"/>
                        <a:pt x="26994" y="7254"/>
                        <a:pt x="27180" y="6827"/>
                      </a:cubicBezTo>
                      <a:cubicBezTo>
                        <a:pt x="27323" y="6506"/>
                        <a:pt x="27198" y="6132"/>
                        <a:pt x="26966" y="5828"/>
                      </a:cubicBezTo>
                      <a:lnTo>
                        <a:pt x="26966" y="5828"/>
                      </a:lnTo>
                      <a:cubicBezTo>
                        <a:pt x="26991" y="5831"/>
                        <a:pt x="27017" y="5832"/>
                        <a:pt x="27042" y="5832"/>
                      </a:cubicBezTo>
                      <a:cubicBezTo>
                        <a:pt x="27215" y="5832"/>
                        <a:pt x="27392" y="5780"/>
                        <a:pt x="27555" y="5695"/>
                      </a:cubicBezTo>
                      <a:cubicBezTo>
                        <a:pt x="27646" y="5702"/>
                        <a:pt x="27738" y="5707"/>
                        <a:pt x="27830" y="5707"/>
                      </a:cubicBezTo>
                      <a:cubicBezTo>
                        <a:pt x="28280" y="5707"/>
                        <a:pt x="28729" y="5599"/>
                        <a:pt x="29018" y="5222"/>
                      </a:cubicBezTo>
                      <a:cubicBezTo>
                        <a:pt x="29277" y="4865"/>
                        <a:pt x="29411" y="4508"/>
                        <a:pt x="29366" y="4151"/>
                      </a:cubicBezTo>
                      <a:close/>
                      <a:moveTo>
                        <a:pt x="12529" y="5898"/>
                      </a:moveTo>
                      <a:cubicBezTo>
                        <a:pt x="13253" y="5898"/>
                        <a:pt x="15593" y="6087"/>
                        <a:pt x="15253" y="7158"/>
                      </a:cubicBezTo>
                      <a:cubicBezTo>
                        <a:pt x="15244" y="7175"/>
                        <a:pt x="15244" y="7193"/>
                        <a:pt x="15253" y="7211"/>
                      </a:cubicBezTo>
                      <a:cubicBezTo>
                        <a:pt x="15048" y="7300"/>
                        <a:pt x="14842" y="7389"/>
                        <a:pt x="14655" y="7497"/>
                      </a:cubicBezTo>
                      <a:cubicBezTo>
                        <a:pt x="14477" y="7443"/>
                        <a:pt x="14289" y="7407"/>
                        <a:pt x="14147" y="7274"/>
                      </a:cubicBezTo>
                      <a:cubicBezTo>
                        <a:pt x="14013" y="7158"/>
                        <a:pt x="13959" y="6935"/>
                        <a:pt x="14111" y="6801"/>
                      </a:cubicBezTo>
                      <a:cubicBezTo>
                        <a:pt x="14133" y="6778"/>
                        <a:pt x="14112" y="6743"/>
                        <a:pt x="14083" y="6743"/>
                      </a:cubicBezTo>
                      <a:cubicBezTo>
                        <a:pt x="14078" y="6743"/>
                        <a:pt x="14072" y="6744"/>
                        <a:pt x="14066" y="6747"/>
                      </a:cubicBezTo>
                      <a:cubicBezTo>
                        <a:pt x="13852" y="6845"/>
                        <a:pt x="13799" y="7122"/>
                        <a:pt x="13915" y="7318"/>
                      </a:cubicBezTo>
                      <a:cubicBezTo>
                        <a:pt x="13995" y="7443"/>
                        <a:pt x="14129" y="7532"/>
                        <a:pt x="14271" y="7577"/>
                      </a:cubicBezTo>
                      <a:cubicBezTo>
                        <a:pt x="13683" y="7693"/>
                        <a:pt x="13040" y="7853"/>
                        <a:pt x="12603" y="8175"/>
                      </a:cubicBezTo>
                      <a:cubicBezTo>
                        <a:pt x="11765" y="7952"/>
                        <a:pt x="10989" y="7827"/>
                        <a:pt x="10132" y="7737"/>
                      </a:cubicBezTo>
                      <a:cubicBezTo>
                        <a:pt x="9579" y="7505"/>
                        <a:pt x="9133" y="7327"/>
                        <a:pt x="8562" y="7140"/>
                      </a:cubicBezTo>
                      <a:cubicBezTo>
                        <a:pt x="9757" y="6381"/>
                        <a:pt x="11024" y="5953"/>
                        <a:pt x="12434" y="5900"/>
                      </a:cubicBezTo>
                      <a:cubicBezTo>
                        <a:pt x="12461" y="5899"/>
                        <a:pt x="12493" y="5898"/>
                        <a:pt x="12529" y="5898"/>
                      </a:cubicBezTo>
                      <a:close/>
                      <a:moveTo>
                        <a:pt x="21506" y="5812"/>
                      </a:moveTo>
                      <a:cubicBezTo>
                        <a:pt x="22955" y="5812"/>
                        <a:pt x="24385" y="6634"/>
                        <a:pt x="24879" y="8166"/>
                      </a:cubicBezTo>
                      <a:cubicBezTo>
                        <a:pt x="24531" y="8237"/>
                        <a:pt x="24174" y="8299"/>
                        <a:pt x="23817" y="8362"/>
                      </a:cubicBezTo>
                      <a:cubicBezTo>
                        <a:pt x="23781" y="7443"/>
                        <a:pt x="23193" y="6711"/>
                        <a:pt x="22336" y="6390"/>
                      </a:cubicBezTo>
                      <a:cubicBezTo>
                        <a:pt x="21923" y="6236"/>
                        <a:pt x="21368" y="6137"/>
                        <a:pt x="20810" y="6137"/>
                      </a:cubicBezTo>
                      <a:cubicBezTo>
                        <a:pt x="20403" y="6137"/>
                        <a:pt x="19996" y="6190"/>
                        <a:pt x="19642" y="6310"/>
                      </a:cubicBezTo>
                      <a:cubicBezTo>
                        <a:pt x="20213" y="5975"/>
                        <a:pt x="20861" y="5812"/>
                        <a:pt x="21506" y="5812"/>
                      </a:cubicBezTo>
                      <a:close/>
                      <a:moveTo>
                        <a:pt x="20861" y="6341"/>
                      </a:moveTo>
                      <a:cubicBezTo>
                        <a:pt x="21149" y="6341"/>
                        <a:pt x="21468" y="6370"/>
                        <a:pt x="21810" y="6444"/>
                      </a:cubicBezTo>
                      <a:cubicBezTo>
                        <a:pt x="22925" y="6685"/>
                        <a:pt x="23335" y="7452"/>
                        <a:pt x="23719" y="8371"/>
                      </a:cubicBezTo>
                      <a:cubicBezTo>
                        <a:pt x="23442" y="8415"/>
                        <a:pt x="23175" y="8460"/>
                        <a:pt x="22907" y="8514"/>
                      </a:cubicBezTo>
                      <a:cubicBezTo>
                        <a:pt x="22755" y="8540"/>
                        <a:pt x="22604" y="8558"/>
                        <a:pt x="22452" y="8585"/>
                      </a:cubicBezTo>
                      <a:cubicBezTo>
                        <a:pt x="22452" y="8255"/>
                        <a:pt x="22113" y="7853"/>
                        <a:pt x="21828" y="7630"/>
                      </a:cubicBezTo>
                      <a:cubicBezTo>
                        <a:pt x="21230" y="7149"/>
                        <a:pt x="20605" y="6935"/>
                        <a:pt x="19874" y="6747"/>
                      </a:cubicBezTo>
                      <a:cubicBezTo>
                        <a:pt x="19669" y="6694"/>
                        <a:pt x="19553" y="6658"/>
                        <a:pt x="19339" y="6631"/>
                      </a:cubicBezTo>
                      <a:cubicBezTo>
                        <a:pt x="19339" y="6631"/>
                        <a:pt x="19939" y="6341"/>
                        <a:pt x="20861" y="6341"/>
                      </a:cubicBezTo>
                      <a:close/>
                      <a:moveTo>
                        <a:pt x="18396" y="6776"/>
                      </a:moveTo>
                      <a:cubicBezTo>
                        <a:pt x="18718" y="6776"/>
                        <a:pt x="19036" y="6798"/>
                        <a:pt x="19348" y="6845"/>
                      </a:cubicBezTo>
                      <a:cubicBezTo>
                        <a:pt x="19954" y="6935"/>
                        <a:pt x="20659" y="7140"/>
                        <a:pt x="21203" y="7425"/>
                      </a:cubicBezTo>
                      <a:cubicBezTo>
                        <a:pt x="21542" y="7604"/>
                        <a:pt x="22283" y="8183"/>
                        <a:pt x="22345" y="8603"/>
                      </a:cubicBezTo>
                      <a:cubicBezTo>
                        <a:pt x="21712" y="8710"/>
                        <a:pt x="21078" y="8799"/>
                        <a:pt x="20436" y="8879"/>
                      </a:cubicBezTo>
                      <a:cubicBezTo>
                        <a:pt x="20146" y="8448"/>
                        <a:pt x="19510" y="8120"/>
                        <a:pt x="19009" y="8120"/>
                      </a:cubicBezTo>
                      <a:cubicBezTo>
                        <a:pt x="18941" y="8120"/>
                        <a:pt x="18875" y="8126"/>
                        <a:pt x="18812" y="8139"/>
                      </a:cubicBezTo>
                      <a:cubicBezTo>
                        <a:pt x="18464" y="7916"/>
                        <a:pt x="18072" y="7773"/>
                        <a:pt x="17661" y="7755"/>
                      </a:cubicBezTo>
                      <a:cubicBezTo>
                        <a:pt x="17099" y="7532"/>
                        <a:pt x="16466" y="7434"/>
                        <a:pt x="15958" y="7425"/>
                      </a:cubicBezTo>
                      <a:cubicBezTo>
                        <a:pt x="15672" y="7425"/>
                        <a:pt x="15351" y="7434"/>
                        <a:pt x="15030" y="7461"/>
                      </a:cubicBezTo>
                      <a:cubicBezTo>
                        <a:pt x="16079" y="7051"/>
                        <a:pt x="17259" y="6776"/>
                        <a:pt x="18396" y="6776"/>
                      </a:cubicBezTo>
                      <a:close/>
                      <a:moveTo>
                        <a:pt x="15507" y="7609"/>
                      </a:moveTo>
                      <a:cubicBezTo>
                        <a:pt x="15664" y="7609"/>
                        <a:pt x="15815" y="7614"/>
                        <a:pt x="15958" y="7621"/>
                      </a:cubicBezTo>
                      <a:cubicBezTo>
                        <a:pt x="16734" y="7666"/>
                        <a:pt x="17412" y="7862"/>
                        <a:pt x="18081" y="8273"/>
                      </a:cubicBezTo>
                      <a:cubicBezTo>
                        <a:pt x="18652" y="8630"/>
                        <a:pt x="19053" y="9584"/>
                        <a:pt x="18339" y="10066"/>
                      </a:cubicBezTo>
                      <a:cubicBezTo>
                        <a:pt x="18240" y="10131"/>
                        <a:pt x="18095" y="10160"/>
                        <a:pt x="17934" y="10160"/>
                      </a:cubicBezTo>
                      <a:cubicBezTo>
                        <a:pt x="17302" y="10160"/>
                        <a:pt x="16411" y="9714"/>
                        <a:pt x="16930" y="9245"/>
                      </a:cubicBezTo>
                      <a:cubicBezTo>
                        <a:pt x="16963" y="9212"/>
                        <a:pt x="16935" y="9164"/>
                        <a:pt x="16895" y="9164"/>
                      </a:cubicBezTo>
                      <a:cubicBezTo>
                        <a:pt x="16892" y="9164"/>
                        <a:pt x="16889" y="9164"/>
                        <a:pt x="16885" y="9165"/>
                      </a:cubicBezTo>
                      <a:cubicBezTo>
                        <a:pt x="16627" y="9218"/>
                        <a:pt x="16484" y="9441"/>
                        <a:pt x="16564" y="9709"/>
                      </a:cubicBezTo>
                      <a:cubicBezTo>
                        <a:pt x="16582" y="9780"/>
                        <a:pt x="16609" y="9834"/>
                        <a:pt x="16636" y="9887"/>
                      </a:cubicBezTo>
                      <a:cubicBezTo>
                        <a:pt x="16065" y="9557"/>
                        <a:pt x="15476" y="9245"/>
                        <a:pt x="14860" y="8986"/>
                      </a:cubicBezTo>
                      <a:cubicBezTo>
                        <a:pt x="14173" y="8683"/>
                        <a:pt x="13469" y="8433"/>
                        <a:pt x="12755" y="8237"/>
                      </a:cubicBezTo>
                      <a:cubicBezTo>
                        <a:pt x="13501" y="7758"/>
                        <a:pt x="14597" y="7609"/>
                        <a:pt x="15507" y="7609"/>
                      </a:cubicBezTo>
                      <a:close/>
                      <a:moveTo>
                        <a:pt x="17858" y="7844"/>
                      </a:moveTo>
                      <a:lnTo>
                        <a:pt x="17858" y="7844"/>
                      </a:lnTo>
                      <a:cubicBezTo>
                        <a:pt x="18625" y="8005"/>
                        <a:pt x="19348" y="8603"/>
                        <a:pt x="19562" y="9334"/>
                      </a:cubicBezTo>
                      <a:cubicBezTo>
                        <a:pt x="19713" y="9878"/>
                        <a:pt x="19026" y="10182"/>
                        <a:pt x="18554" y="10262"/>
                      </a:cubicBezTo>
                      <a:cubicBezTo>
                        <a:pt x="18910" y="9959"/>
                        <a:pt x="19080" y="9441"/>
                        <a:pt x="18910" y="8942"/>
                      </a:cubicBezTo>
                      <a:cubicBezTo>
                        <a:pt x="18750" y="8433"/>
                        <a:pt x="18339" y="8085"/>
                        <a:pt x="17858" y="7844"/>
                      </a:cubicBezTo>
                      <a:close/>
                      <a:moveTo>
                        <a:pt x="18866" y="8175"/>
                      </a:moveTo>
                      <a:cubicBezTo>
                        <a:pt x="19490" y="8175"/>
                        <a:pt x="20516" y="8826"/>
                        <a:pt x="20427" y="9459"/>
                      </a:cubicBezTo>
                      <a:cubicBezTo>
                        <a:pt x="20373" y="9861"/>
                        <a:pt x="19642" y="10146"/>
                        <a:pt x="19187" y="10271"/>
                      </a:cubicBezTo>
                      <a:cubicBezTo>
                        <a:pt x="19472" y="10093"/>
                        <a:pt x="19687" y="9870"/>
                        <a:pt x="19749" y="9620"/>
                      </a:cubicBezTo>
                      <a:cubicBezTo>
                        <a:pt x="19892" y="9111"/>
                        <a:pt x="19321" y="8514"/>
                        <a:pt x="18964" y="8237"/>
                      </a:cubicBezTo>
                      <a:cubicBezTo>
                        <a:pt x="18928" y="8219"/>
                        <a:pt x="18902" y="8192"/>
                        <a:pt x="18866" y="8175"/>
                      </a:cubicBezTo>
                      <a:close/>
                      <a:moveTo>
                        <a:pt x="58663" y="10762"/>
                      </a:moveTo>
                      <a:lnTo>
                        <a:pt x="58663" y="10762"/>
                      </a:lnTo>
                      <a:cubicBezTo>
                        <a:pt x="58993" y="10797"/>
                        <a:pt x="59314" y="10878"/>
                        <a:pt x="59617" y="11056"/>
                      </a:cubicBezTo>
                      <a:cubicBezTo>
                        <a:pt x="60304" y="11466"/>
                        <a:pt x="59938" y="12162"/>
                        <a:pt x="59421" y="12510"/>
                      </a:cubicBezTo>
                      <a:cubicBezTo>
                        <a:pt x="59555" y="12207"/>
                        <a:pt x="59546" y="11832"/>
                        <a:pt x="59448" y="11547"/>
                      </a:cubicBezTo>
                      <a:cubicBezTo>
                        <a:pt x="59305" y="11145"/>
                        <a:pt x="59011" y="10904"/>
                        <a:pt x="58663" y="10762"/>
                      </a:cubicBezTo>
                      <a:close/>
                      <a:moveTo>
                        <a:pt x="57824" y="10708"/>
                      </a:moveTo>
                      <a:cubicBezTo>
                        <a:pt x="58110" y="10726"/>
                        <a:pt x="58386" y="10806"/>
                        <a:pt x="58654" y="10949"/>
                      </a:cubicBezTo>
                      <a:cubicBezTo>
                        <a:pt x="59135" y="11208"/>
                        <a:pt x="59394" y="11689"/>
                        <a:pt x="59287" y="12225"/>
                      </a:cubicBezTo>
                      <a:cubicBezTo>
                        <a:pt x="59207" y="12595"/>
                        <a:pt x="58785" y="12914"/>
                        <a:pt x="58382" y="12914"/>
                      </a:cubicBezTo>
                      <a:cubicBezTo>
                        <a:pt x="58338" y="12914"/>
                        <a:pt x="58295" y="12911"/>
                        <a:pt x="58252" y="12903"/>
                      </a:cubicBezTo>
                      <a:cubicBezTo>
                        <a:pt x="58573" y="12555"/>
                        <a:pt x="58788" y="12082"/>
                        <a:pt x="58814" y="11698"/>
                      </a:cubicBezTo>
                      <a:cubicBezTo>
                        <a:pt x="58850" y="11118"/>
                        <a:pt x="58386" y="10833"/>
                        <a:pt x="57824" y="10708"/>
                      </a:cubicBezTo>
                      <a:close/>
                      <a:moveTo>
                        <a:pt x="38376" y="12929"/>
                      </a:moveTo>
                      <a:lnTo>
                        <a:pt x="38376" y="12929"/>
                      </a:lnTo>
                      <a:cubicBezTo>
                        <a:pt x="38430" y="12947"/>
                        <a:pt x="38483" y="12956"/>
                        <a:pt x="38528" y="12974"/>
                      </a:cubicBezTo>
                      <a:cubicBezTo>
                        <a:pt x="38483" y="12965"/>
                        <a:pt x="38439" y="12947"/>
                        <a:pt x="38394" y="12938"/>
                      </a:cubicBezTo>
                      <a:cubicBezTo>
                        <a:pt x="38385" y="12938"/>
                        <a:pt x="38385" y="12938"/>
                        <a:pt x="38376" y="12929"/>
                      </a:cubicBezTo>
                      <a:close/>
                      <a:moveTo>
                        <a:pt x="57076" y="10882"/>
                      </a:moveTo>
                      <a:cubicBezTo>
                        <a:pt x="57268" y="10882"/>
                        <a:pt x="57467" y="10903"/>
                        <a:pt x="57672" y="10949"/>
                      </a:cubicBezTo>
                      <a:cubicBezTo>
                        <a:pt x="58199" y="11065"/>
                        <a:pt x="58520" y="11475"/>
                        <a:pt x="58395" y="11966"/>
                      </a:cubicBezTo>
                      <a:cubicBezTo>
                        <a:pt x="58270" y="12466"/>
                        <a:pt x="58020" y="12751"/>
                        <a:pt x="57797" y="12840"/>
                      </a:cubicBezTo>
                      <a:cubicBezTo>
                        <a:pt x="57595" y="12919"/>
                        <a:pt x="57395" y="12959"/>
                        <a:pt x="57220" y="12959"/>
                      </a:cubicBezTo>
                      <a:cubicBezTo>
                        <a:pt x="56761" y="12959"/>
                        <a:pt x="56478" y="12684"/>
                        <a:pt x="56807" y="12109"/>
                      </a:cubicBezTo>
                      <a:cubicBezTo>
                        <a:pt x="56828" y="12073"/>
                        <a:pt x="56805" y="12038"/>
                        <a:pt x="56772" y="12038"/>
                      </a:cubicBezTo>
                      <a:cubicBezTo>
                        <a:pt x="56763" y="12038"/>
                        <a:pt x="56754" y="12041"/>
                        <a:pt x="56745" y="12046"/>
                      </a:cubicBezTo>
                      <a:cubicBezTo>
                        <a:pt x="56343" y="12269"/>
                        <a:pt x="56281" y="12608"/>
                        <a:pt x="56504" y="12921"/>
                      </a:cubicBezTo>
                      <a:cubicBezTo>
                        <a:pt x="56105" y="12959"/>
                        <a:pt x="55715" y="12974"/>
                        <a:pt x="55327" y="12974"/>
                      </a:cubicBezTo>
                      <a:cubicBezTo>
                        <a:pt x="54553" y="12974"/>
                        <a:pt x="53792" y="12915"/>
                        <a:pt x="53007" y="12867"/>
                      </a:cubicBezTo>
                      <a:cubicBezTo>
                        <a:pt x="53774" y="12617"/>
                        <a:pt x="54488" y="12055"/>
                        <a:pt x="55130" y="11600"/>
                      </a:cubicBezTo>
                      <a:cubicBezTo>
                        <a:pt x="55733" y="11172"/>
                        <a:pt x="56365" y="10882"/>
                        <a:pt x="57076" y="10882"/>
                      </a:cubicBezTo>
                      <a:close/>
                      <a:moveTo>
                        <a:pt x="34344" y="11324"/>
                      </a:moveTo>
                      <a:cubicBezTo>
                        <a:pt x="34460" y="11324"/>
                        <a:pt x="34576" y="11333"/>
                        <a:pt x="34683" y="11350"/>
                      </a:cubicBezTo>
                      <a:cubicBezTo>
                        <a:pt x="33916" y="11386"/>
                        <a:pt x="33024" y="11573"/>
                        <a:pt x="32711" y="12109"/>
                      </a:cubicBezTo>
                      <a:cubicBezTo>
                        <a:pt x="32685" y="12148"/>
                        <a:pt x="32721" y="12192"/>
                        <a:pt x="32760" y="12192"/>
                      </a:cubicBezTo>
                      <a:cubicBezTo>
                        <a:pt x="32774" y="12192"/>
                        <a:pt x="32788" y="12186"/>
                        <a:pt x="32801" y="12171"/>
                      </a:cubicBezTo>
                      <a:cubicBezTo>
                        <a:pt x="33095" y="11805"/>
                        <a:pt x="33987" y="11689"/>
                        <a:pt x="34406" y="11636"/>
                      </a:cubicBezTo>
                      <a:cubicBezTo>
                        <a:pt x="34652" y="11603"/>
                        <a:pt x="34880" y="11588"/>
                        <a:pt x="35110" y="11588"/>
                      </a:cubicBezTo>
                      <a:cubicBezTo>
                        <a:pt x="35322" y="11588"/>
                        <a:pt x="35535" y="11601"/>
                        <a:pt x="35762" y="11627"/>
                      </a:cubicBezTo>
                      <a:cubicBezTo>
                        <a:pt x="35914" y="11672"/>
                        <a:pt x="36066" y="11707"/>
                        <a:pt x="36226" y="11725"/>
                      </a:cubicBezTo>
                      <a:cubicBezTo>
                        <a:pt x="36235" y="11725"/>
                        <a:pt x="36244" y="11716"/>
                        <a:pt x="36253" y="11716"/>
                      </a:cubicBezTo>
                      <a:cubicBezTo>
                        <a:pt x="36797" y="11850"/>
                        <a:pt x="37279" y="12118"/>
                        <a:pt x="37689" y="12528"/>
                      </a:cubicBezTo>
                      <a:cubicBezTo>
                        <a:pt x="37707" y="12546"/>
                        <a:pt x="37725" y="12564"/>
                        <a:pt x="37752" y="12582"/>
                      </a:cubicBezTo>
                      <a:cubicBezTo>
                        <a:pt x="37478" y="12538"/>
                        <a:pt x="37201" y="12516"/>
                        <a:pt x="36925" y="12516"/>
                      </a:cubicBezTo>
                      <a:cubicBezTo>
                        <a:pt x="36245" y="12516"/>
                        <a:pt x="35575" y="12646"/>
                        <a:pt x="35004" y="12894"/>
                      </a:cubicBezTo>
                      <a:cubicBezTo>
                        <a:pt x="34620" y="12894"/>
                        <a:pt x="34228" y="12929"/>
                        <a:pt x="33871" y="13028"/>
                      </a:cubicBezTo>
                      <a:cubicBezTo>
                        <a:pt x="33871" y="13028"/>
                        <a:pt x="33871" y="13019"/>
                        <a:pt x="33853" y="13019"/>
                      </a:cubicBezTo>
                      <a:lnTo>
                        <a:pt x="33684" y="13019"/>
                      </a:lnTo>
                      <a:cubicBezTo>
                        <a:pt x="33684" y="13010"/>
                        <a:pt x="33684" y="13001"/>
                        <a:pt x="33675" y="13001"/>
                      </a:cubicBezTo>
                      <a:cubicBezTo>
                        <a:pt x="33229" y="12430"/>
                        <a:pt x="32631" y="12091"/>
                        <a:pt x="31980" y="11957"/>
                      </a:cubicBezTo>
                      <a:cubicBezTo>
                        <a:pt x="32479" y="11386"/>
                        <a:pt x="33693" y="11341"/>
                        <a:pt x="34344" y="11324"/>
                      </a:cubicBezTo>
                      <a:close/>
                      <a:moveTo>
                        <a:pt x="26065" y="13019"/>
                      </a:moveTo>
                      <a:lnTo>
                        <a:pt x="26065" y="13019"/>
                      </a:lnTo>
                      <a:cubicBezTo>
                        <a:pt x="26021" y="13081"/>
                        <a:pt x="25967" y="13144"/>
                        <a:pt x="25922" y="13224"/>
                      </a:cubicBezTo>
                      <a:cubicBezTo>
                        <a:pt x="25655" y="13670"/>
                        <a:pt x="25574" y="14152"/>
                        <a:pt x="25869" y="14544"/>
                      </a:cubicBezTo>
                      <a:cubicBezTo>
                        <a:pt x="25762" y="14508"/>
                        <a:pt x="25646" y="14473"/>
                        <a:pt x="25530" y="14428"/>
                      </a:cubicBezTo>
                      <a:cubicBezTo>
                        <a:pt x="25164" y="13938"/>
                        <a:pt x="25432" y="13509"/>
                        <a:pt x="25878" y="13144"/>
                      </a:cubicBezTo>
                      <a:cubicBezTo>
                        <a:pt x="25940" y="13090"/>
                        <a:pt x="26003" y="13045"/>
                        <a:pt x="26065" y="13019"/>
                      </a:cubicBezTo>
                      <a:close/>
                      <a:moveTo>
                        <a:pt x="26984" y="12662"/>
                      </a:moveTo>
                      <a:lnTo>
                        <a:pt x="26984" y="12662"/>
                      </a:lnTo>
                      <a:cubicBezTo>
                        <a:pt x="26672" y="12947"/>
                        <a:pt x="26475" y="13358"/>
                        <a:pt x="26502" y="13884"/>
                      </a:cubicBezTo>
                      <a:cubicBezTo>
                        <a:pt x="26529" y="14339"/>
                        <a:pt x="26779" y="14678"/>
                        <a:pt x="27127" y="14910"/>
                      </a:cubicBezTo>
                      <a:cubicBezTo>
                        <a:pt x="26779" y="14821"/>
                        <a:pt x="26431" y="14714"/>
                        <a:pt x="26083" y="14607"/>
                      </a:cubicBezTo>
                      <a:cubicBezTo>
                        <a:pt x="25690" y="14152"/>
                        <a:pt x="25905" y="13554"/>
                        <a:pt x="26270" y="13135"/>
                      </a:cubicBezTo>
                      <a:cubicBezTo>
                        <a:pt x="26395" y="12992"/>
                        <a:pt x="26547" y="12876"/>
                        <a:pt x="26699" y="12787"/>
                      </a:cubicBezTo>
                      <a:cubicBezTo>
                        <a:pt x="26761" y="12769"/>
                        <a:pt x="26814" y="12742"/>
                        <a:pt x="26877" y="12706"/>
                      </a:cubicBezTo>
                      <a:cubicBezTo>
                        <a:pt x="26877" y="12706"/>
                        <a:pt x="26886" y="12706"/>
                        <a:pt x="26886" y="12697"/>
                      </a:cubicBezTo>
                      <a:cubicBezTo>
                        <a:pt x="26922" y="12689"/>
                        <a:pt x="26957" y="12671"/>
                        <a:pt x="26984" y="12662"/>
                      </a:cubicBezTo>
                      <a:close/>
                      <a:moveTo>
                        <a:pt x="28402" y="12234"/>
                      </a:moveTo>
                      <a:lnTo>
                        <a:pt x="28402" y="12234"/>
                      </a:lnTo>
                      <a:cubicBezTo>
                        <a:pt x="27983" y="12430"/>
                        <a:pt x="27644" y="12742"/>
                        <a:pt x="27475" y="13251"/>
                      </a:cubicBezTo>
                      <a:cubicBezTo>
                        <a:pt x="27180" y="14143"/>
                        <a:pt x="27635" y="14812"/>
                        <a:pt x="28322" y="15151"/>
                      </a:cubicBezTo>
                      <a:cubicBezTo>
                        <a:pt x="27733" y="15017"/>
                        <a:pt x="27171" y="14821"/>
                        <a:pt x="26850" y="14259"/>
                      </a:cubicBezTo>
                      <a:cubicBezTo>
                        <a:pt x="26413" y="13509"/>
                        <a:pt x="26913" y="12876"/>
                        <a:pt x="27573" y="12519"/>
                      </a:cubicBezTo>
                      <a:cubicBezTo>
                        <a:pt x="27600" y="12519"/>
                        <a:pt x="27626" y="12510"/>
                        <a:pt x="27653" y="12510"/>
                      </a:cubicBezTo>
                      <a:cubicBezTo>
                        <a:pt x="27680" y="12510"/>
                        <a:pt x="27680" y="12483"/>
                        <a:pt x="27671" y="12466"/>
                      </a:cubicBezTo>
                      <a:cubicBezTo>
                        <a:pt x="27912" y="12350"/>
                        <a:pt x="28170" y="12269"/>
                        <a:pt x="28402" y="12234"/>
                      </a:cubicBezTo>
                      <a:close/>
                      <a:moveTo>
                        <a:pt x="28429" y="15195"/>
                      </a:moveTo>
                      <a:cubicBezTo>
                        <a:pt x="28483" y="15222"/>
                        <a:pt x="28545" y="15249"/>
                        <a:pt x="28617" y="15267"/>
                      </a:cubicBezTo>
                      <a:cubicBezTo>
                        <a:pt x="28545" y="15258"/>
                        <a:pt x="28483" y="15240"/>
                        <a:pt x="28420" y="15231"/>
                      </a:cubicBezTo>
                      <a:cubicBezTo>
                        <a:pt x="28429" y="15222"/>
                        <a:pt x="28429" y="15213"/>
                        <a:pt x="28429" y="15195"/>
                      </a:cubicBezTo>
                      <a:close/>
                      <a:moveTo>
                        <a:pt x="30312" y="12055"/>
                      </a:moveTo>
                      <a:cubicBezTo>
                        <a:pt x="30008" y="12153"/>
                        <a:pt x="29705" y="12296"/>
                        <a:pt x="29428" y="12483"/>
                      </a:cubicBezTo>
                      <a:cubicBezTo>
                        <a:pt x="28804" y="12894"/>
                        <a:pt x="28429" y="13643"/>
                        <a:pt x="28724" y="14366"/>
                      </a:cubicBezTo>
                      <a:cubicBezTo>
                        <a:pt x="28857" y="14696"/>
                        <a:pt x="29107" y="15044"/>
                        <a:pt x="29411" y="15293"/>
                      </a:cubicBezTo>
                      <a:cubicBezTo>
                        <a:pt x="28911" y="15213"/>
                        <a:pt x="28447" y="15053"/>
                        <a:pt x="28063" y="14687"/>
                      </a:cubicBezTo>
                      <a:cubicBezTo>
                        <a:pt x="27537" y="14169"/>
                        <a:pt x="27564" y="13331"/>
                        <a:pt x="28046" y="12796"/>
                      </a:cubicBezTo>
                      <a:cubicBezTo>
                        <a:pt x="28572" y="12216"/>
                        <a:pt x="29518" y="12109"/>
                        <a:pt x="30312" y="12055"/>
                      </a:cubicBezTo>
                      <a:close/>
                      <a:moveTo>
                        <a:pt x="31582" y="12144"/>
                      </a:moveTo>
                      <a:cubicBezTo>
                        <a:pt x="31599" y="12144"/>
                        <a:pt x="31616" y="12144"/>
                        <a:pt x="31632" y="12144"/>
                      </a:cubicBezTo>
                      <a:cubicBezTo>
                        <a:pt x="32363" y="12153"/>
                        <a:pt x="33077" y="12510"/>
                        <a:pt x="33586" y="13028"/>
                      </a:cubicBezTo>
                      <a:cubicBezTo>
                        <a:pt x="32872" y="13063"/>
                        <a:pt x="32194" y="13358"/>
                        <a:pt x="31926" y="14018"/>
                      </a:cubicBezTo>
                      <a:cubicBezTo>
                        <a:pt x="31846" y="13759"/>
                        <a:pt x="31712" y="13518"/>
                        <a:pt x="31516" y="13393"/>
                      </a:cubicBezTo>
                      <a:cubicBezTo>
                        <a:pt x="31363" y="13289"/>
                        <a:pt x="31213" y="13245"/>
                        <a:pt x="31073" y="13245"/>
                      </a:cubicBezTo>
                      <a:cubicBezTo>
                        <a:pt x="30398" y="13245"/>
                        <a:pt x="29961" y="14272"/>
                        <a:pt x="30552" y="14553"/>
                      </a:cubicBezTo>
                      <a:cubicBezTo>
                        <a:pt x="30559" y="14555"/>
                        <a:pt x="30565" y="14556"/>
                        <a:pt x="30571" y="14556"/>
                      </a:cubicBezTo>
                      <a:cubicBezTo>
                        <a:pt x="30613" y="14556"/>
                        <a:pt x="30636" y="14505"/>
                        <a:pt x="30597" y="14482"/>
                      </a:cubicBezTo>
                      <a:cubicBezTo>
                        <a:pt x="30245" y="14280"/>
                        <a:pt x="30431" y="13396"/>
                        <a:pt x="30951" y="13396"/>
                      </a:cubicBezTo>
                      <a:cubicBezTo>
                        <a:pt x="31076" y="13396"/>
                        <a:pt x="31221" y="13447"/>
                        <a:pt x="31382" y="13572"/>
                      </a:cubicBezTo>
                      <a:cubicBezTo>
                        <a:pt x="31864" y="13946"/>
                        <a:pt x="31801" y="14776"/>
                        <a:pt x="31337" y="15106"/>
                      </a:cubicBezTo>
                      <a:cubicBezTo>
                        <a:pt x="31083" y="15286"/>
                        <a:pt x="30810" y="15365"/>
                        <a:pt x="30540" y="15365"/>
                      </a:cubicBezTo>
                      <a:cubicBezTo>
                        <a:pt x="29805" y="15365"/>
                        <a:pt x="29100" y="14777"/>
                        <a:pt x="28911" y="14027"/>
                      </a:cubicBezTo>
                      <a:cubicBezTo>
                        <a:pt x="28552" y="12642"/>
                        <a:pt x="30630" y="12144"/>
                        <a:pt x="31582" y="12144"/>
                      </a:cubicBezTo>
                      <a:close/>
                      <a:moveTo>
                        <a:pt x="29562" y="15401"/>
                      </a:moveTo>
                      <a:cubicBezTo>
                        <a:pt x="29607" y="15427"/>
                        <a:pt x="29651" y="15454"/>
                        <a:pt x="29705" y="15481"/>
                      </a:cubicBezTo>
                      <a:cubicBezTo>
                        <a:pt x="29553" y="15454"/>
                        <a:pt x="29402" y="15427"/>
                        <a:pt x="29250" y="15401"/>
                      </a:cubicBezTo>
                      <a:lnTo>
                        <a:pt x="29250" y="15401"/>
                      </a:lnTo>
                      <a:cubicBezTo>
                        <a:pt x="29303" y="15405"/>
                        <a:pt x="29357" y="15407"/>
                        <a:pt x="29409" y="15407"/>
                      </a:cubicBezTo>
                      <a:cubicBezTo>
                        <a:pt x="29462" y="15407"/>
                        <a:pt x="29513" y="15405"/>
                        <a:pt x="29562" y="15401"/>
                      </a:cubicBezTo>
                      <a:close/>
                      <a:moveTo>
                        <a:pt x="33755" y="13072"/>
                      </a:moveTo>
                      <a:lnTo>
                        <a:pt x="33755" y="13072"/>
                      </a:lnTo>
                      <a:cubicBezTo>
                        <a:pt x="33113" y="13286"/>
                        <a:pt x="32604" y="13723"/>
                        <a:pt x="32542" y="14571"/>
                      </a:cubicBezTo>
                      <a:cubicBezTo>
                        <a:pt x="32506" y="15035"/>
                        <a:pt x="32711" y="15356"/>
                        <a:pt x="33032" y="15579"/>
                      </a:cubicBezTo>
                      <a:cubicBezTo>
                        <a:pt x="32453" y="15365"/>
                        <a:pt x="31926" y="15008"/>
                        <a:pt x="32042" y="14312"/>
                      </a:cubicBezTo>
                      <a:cubicBezTo>
                        <a:pt x="32194" y="13465"/>
                        <a:pt x="32997" y="13135"/>
                        <a:pt x="33755" y="13072"/>
                      </a:cubicBezTo>
                      <a:close/>
                      <a:moveTo>
                        <a:pt x="34817" y="12983"/>
                      </a:moveTo>
                      <a:lnTo>
                        <a:pt x="34817" y="12983"/>
                      </a:lnTo>
                      <a:cubicBezTo>
                        <a:pt x="34049" y="13375"/>
                        <a:pt x="33479" y="14116"/>
                        <a:pt x="33541" y="15008"/>
                      </a:cubicBezTo>
                      <a:cubicBezTo>
                        <a:pt x="33568" y="15401"/>
                        <a:pt x="33791" y="15659"/>
                        <a:pt x="34094" y="15838"/>
                      </a:cubicBezTo>
                      <a:cubicBezTo>
                        <a:pt x="33416" y="15695"/>
                        <a:pt x="32774" y="15347"/>
                        <a:pt x="32756" y="14571"/>
                      </a:cubicBezTo>
                      <a:cubicBezTo>
                        <a:pt x="32720" y="13420"/>
                        <a:pt x="33889" y="13063"/>
                        <a:pt x="34817" y="12983"/>
                      </a:cubicBezTo>
                      <a:close/>
                      <a:moveTo>
                        <a:pt x="36905" y="12739"/>
                      </a:moveTo>
                      <a:cubicBezTo>
                        <a:pt x="37273" y="12739"/>
                        <a:pt x="37650" y="12774"/>
                        <a:pt x="38019" y="12849"/>
                      </a:cubicBezTo>
                      <a:cubicBezTo>
                        <a:pt x="38037" y="12867"/>
                        <a:pt x="38055" y="12876"/>
                        <a:pt x="38073" y="12894"/>
                      </a:cubicBezTo>
                      <a:cubicBezTo>
                        <a:pt x="37924" y="12877"/>
                        <a:pt x="37774" y="12869"/>
                        <a:pt x="37623" y="12869"/>
                      </a:cubicBezTo>
                      <a:cubicBezTo>
                        <a:pt x="36650" y="12869"/>
                        <a:pt x="35672" y="13221"/>
                        <a:pt x="34915" y="13955"/>
                      </a:cubicBezTo>
                      <a:cubicBezTo>
                        <a:pt x="34603" y="14259"/>
                        <a:pt x="34469" y="14954"/>
                        <a:pt x="34549" y="15374"/>
                      </a:cubicBezTo>
                      <a:cubicBezTo>
                        <a:pt x="34611" y="15659"/>
                        <a:pt x="34772" y="15891"/>
                        <a:pt x="34986" y="16061"/>
                      </a:cubicBezTo>
                      <a:cubicBezTo>
                        <a:pt x="34246" y="15811"/>
                        <a:pt x="33603" y="15401"/>
                        <a:pt x="33800" y="14437"/>
                      </a:cubicBezTo>
                      <a:cubicBezTo>
                        <a:pt x="33987" y="13545"/>
                        <a:pt x="35013" y="13028"/>
                        <a:pt x="35825" y="12849"/>
                      </a:cubicBezTo>
                      <a:cubicBezTo>
                        <a:pt x="36160" y="12777"/>
                        <a:pt x="36527" y="12739"/>
                        <a:pt x="36905" y="12739"/>
                      </a:cubicBezTo>
                      <a:close/>
                      <a:moveTo>
                        <a:pt x="42648" y="15410"/>
                      </a:moveTo>
                      <a:cubicBezTo>
                        <a:pt x="43094" y="15410"/>
                        <a:pt x="43507" y="15552"/>
                        <a:pt x="43925" y="15713"/>
                      </a:cubicBezTo>
                      <a:cubicBezTo>
                        <a:pt x="42730" y="15847"/>
                        <a:pt x="41552" y="16159"/>
                        <a:pt x="40401" y="16525"/>
                      </a:cubicBezTo>
                      <a:cubicBezTo>
                        <a:pt x="40758" y="15980"/>
                        <a:pt x="41534" y="15650"/>
                        <a:pt x="42114" y="15481"/>
                      </a:cubicBezTo>
                      <a:cubicBezTo>
                        <a:pt x="42298" y="15431"/>
                        <a:pt x="42476" y="15410"/>
                        <a:pt x="42648" y="15410"/>
                      </a:cubicBezTo>
                      <a:close/>
                      <a:moveTo>
                        <a:pt x="42140" y="14672"/>
                      </a:moveTo>
                      <a:cubicBezTo>
                        <a:pt x="43056" y="14672"/>
                        <a:pt x="44092" y="15029"/>
                        <a:pt x="44737" y="15650"/>
                      </a:cubicBezTo>
                      <a:cubicBezTo>
                        <a:pt x="44567" y="15659"/>
                        <a:pt x="44398" y="15668"/>
                        <a:pt x="44228" y="15686"/>
                      </a:cubicBezTo>
                      <a:cubicBezTo>
                        <a:pt x="43791" y="15361"/>
                        <a:pt x="43276" y="15216"/>
                        <a:pt x="42746" y="15216"/>
                      </a:cubicBezTo>
                      <a:cubicBezTo>
                        <a:pt x="42518" y="15216"/>
                        <a:pt x="42288" y="15243"/>
                        <a:pt x="42061" y="15293"/>
                      </a:cubicBezTo>
                      <a:cubicBezTo>
                        <a:pt x="41374" y="15436"/>
                        <a:pt x="40553" y="15882"/>
                        <a:pt x="40276" y="16569"/>
                      </a:cubicBezTo>
                      <a:cubicBezTo>
                        <a:pt x="40062" y="16641"/>
                        <a:pt x="39857" y="16703"/>
                        <a:pt x="39652" y="16774"/>
                      </a:cubicBezTo>
                      <a:cubicBezTo>
                        <a:pt x="39429" y="16855"/>
                        <a:pt x="39197" y="16935"/>
                        <a:pt x="38974" y="17024"/>
                      </a:cubicBezTo>
                      <a:cubicBezTo>
                        <a:pt x="39161" y="15722"/>
                        <a:pt x="40517" y="14847"/>
                        <a:pt x="41739" y="14696"/>
                      </a:cubicBezTo>
                      <a:cubicBezTo>
                        <a:pt x="41869" y="14680"/>
                        <a:pt x="42003" y="14672"/>
                        <a:pt x="42140" y="14672"/>
                      </a:cubicBezTo>
                      <a:close/>
                      <a:moveTo>
                        <a:pt x="11568" y="0"/>
                      </a:moveTo>
                      <a:cubicBezTo>
                        <a:pt x="9055" y="0"/>
                        <a:pt x="6475" y="620"/>
                        <a:pt x="4057" y="1216"/>
                      </a:cubicBezTo>
                      <a:cubicBezTo>
                        <a:pt x="4042" y="1224"/>
                        <a:pt x="4046" y="1245"/>
                        <a:pt x="4059" y="1245"/>
                      </a:cubicBezTo>
                      <a:cubicBezTo>
                        <a:pt x="4061" y="1245"/>
                        <a:pt x="4063" y="1244"/>
                        <a:pt x="4066" y="1243"/>
                      </a:cubicBezTo>
                      <a:cubicBezTo>
                        <a:pt x="6534" y="709"/>
                        <a:pt x="9097" y="219"/>
                        <a:pt x="11636" y="219"/>
                      </a:cubicBezTo>
                      <a:cubicBezTo>
                        <a:pt x="11896" y="219"/>
                        <a:pt x="12156" y="224"/>
                        <a:pt x="12416" y="235"/>
                      </a:cubicBezTo>
                      <a:cubicBezTo>
                        <a:pt x="14718" y="333"/>
                        <a:pt x="16778" y="1377"/>
                        <a:pt x="18750" y="2456"/>
                      </a:cubicBezTo>
                      <a:cubicBezTo>
                        <a:pt x="20094" y="3190"/>
                        <a:pt x="21644" y="3962"/>
                        <a:pt x="23209" y="3962"/>
                      </a:cubicBezTo>
                      <a:cubicBezTo>
                        <a:pt x="23337" y="3962"/>
                        <a:pt x="23466" y="3957"/>
                        <a:pt x="23594" y="3946"/>
                      </a:cubicBezTo>
                      <a:lnTo>
                        <a:pt x="23594" y="3946"/>
                      </a:lnTo>
                      <a:cubicBezTo>
                        <a:pt x="22871" y="4410"/>
                        <a:pt x="22256" y="4972"/>
                        <a:pt x="21578" y="5552"/>
                      </a:cubicBezTo>
                      <a:cubicBezTo>
                        <a:pt x="20766" y="5561"/>
                        <a:pt x="19981" y="5846"/>
                        <a:pt x="19312" y="6364"/>
                      </a:cubicBezTo>
                      <a:cubicBezTo>
                        <a:pt x="19107" y="5793"/>
                        <a:pt x="18116" y="5570"/>
                        <a:pt x="17626" y="5445"/>
                      </a:cubicBezTo>
                      <a:cubicBezTo>
                        <a:pt x="17259" y="5350"/>
                        <a:pt x="16838" y="5286"/>
                        <a:pt x="16416" y="5286"/>
                      </a:cubicBezTo>
                      <a:cubicBezTo>
                        <a:pt x="15966" y="5286"/>
                        <a:pt x="15515" y="5359"/>
                        <a:pt x="15128" y="5543"/>
                      </a:cubicBezTo>
                      <a:cubicBezTo>
                        <a:pt x="14956" y="5535"/>
                        <a:pt x="14787" y="5531"/>
                        <a:pt x="14623" y="5531"/>
                      </a:cubicBezTo>
                      <a:cubicBezTo>
                        <a:pt x="14039" y="5531"/>
                        <a:pt x="13507" y="5581"/>
                        <a:pt x="13040" y="5686"/>
                      </a:cubicBezTo>
                      <a:cubicBezTo>
                        <a:pt x="13031" y="5695"/>
                        <a:pt x="13023" y="5703"/>
                        <a:pt x="13023" y="5712"/>
                      </a:cubicBezTo>
                      <a:cubicBezTo>
                        <a:pt x="12844" y="5695"/>
                        <a:pt x="12666" y="5686"/>
                        <a:pt x="12478" y="5677"/>
                      </a:cubicBezTo>
                      <a:cubicBezTo>
                        <a:pt x="12416" y="4758"/>
                        <a:pt x="10962" y="4419"/>
                        <a:pt x="10105" y="4401"/>
                      </a:cubicBezTo>
                      <a:cubicBezTo>
                        <a:pt x="9903" y="4347"/>
                        <a:pt x="9677" y="4320"/>
                        <a:pt x="9442" y="4320"/>
                      </a:cubicBezTo>
                      <a:cubicBezTo>
                        <a:pt x="8828" y="4320"/>
                        <a:pt x="8155" y="4500"/>
                        <a:pt x="7697" y="4829"/>
                      </a:cubicBezTo>
                      <a:cubicBezTo>
                        <a:pt x="7688" y="4829"/>
                        <a:pt x="7679" y="4829"/>
                        <a:pt x="7670" y="4838"/>
                      </a:cubicBezTo>
                      <a:cubicBezTo>
                        <a:pt x="7081" y="5017"/>
                        <a:pt x="6582" y="5418"/>
                        <a:pt x="6055" y="5739"/>
                      </a:cubicBezTo>
                      <a:cubicBezTo>
                        <a:pt x="5582" y="6025"/>
                        <a:pt x="4967" y="6221"/>
                        <a:pt x="4378" y="6301"/>
                      </a:cubicBezTo>
                      <a:cubicBezTo>
                        <a:pt x="2924" y="6158"/>
                        <a:pt x="1488" y="6025"/>
                        <a:pt x="51" y="5641"/>
                      </a:cubicBezTo>
                      <a:cubicBezTo>
                        <a:pt x="49" y="5640"/>
                        <a:pt x="46" y="5640"/>
                        <a:pt x="43" y="5640"/>
                      </a:cubicBezTo>
                      <a:cubicBezTo>
                        <a:pt x="13" y="5640"/>
                        <a:pt x="1" y="5686"/>
                        <a:pt x="34" y="5695"/>
                      </a:cubicBezTo>
                      <a:cubicBezTo>
                        <a:pt x="1577" y="6149"/>
                        <a:pt x="3129" y="6417"/>
                        <a:pt x="4735" y="6560"/>
                      </a:cubicBezTo>
                      <a:cubicBezTo>
                        <a:pt x="5725" y="6649"/>
                        <a:pt x="6680" y="6836"/>
                        <a:pt x="7652" y="7050"/>
                      </a:cubicBezTo>
                      <a:cubicBezTo>
                        <a:pt x="8366" y="7211"/>
                        <a:pt x="9035" y="7479"/>
                        <a:pt x="9722" y="7702"/>
                      </a:cubicBezTo>
                      <a:cubicBezTo>
                        <a:pt x="9363" y="7676"/>
                        <a:pt x="9002" y="7662"/>
                        <a:pt x="8640" y="7662"/>
                      </a:cubicBezTo>
                      <a:cubicBezTo>
                        <a:pt x="8382" y="7662"/>
                        <a:pt x="8123" y="7669"/>
                        <a:pt x="7866" y="7684"/>
                      </a:cubicBezTo>
                      <a:cubicBezTo>
                        <a:pt x="5966" y="7782"/>
                        <a:pt x="4271" y="8291"/>
                        <a:pt x="2549" y="9076"/>
                      </a:cubicBezTo>
                      <a:cubicBezTo>
                        <a:pt x="2511" y="9098"/>
                        <a:pt x="2538" y="9153"/>
                        <a:pt x="2574" y="9153"/>
                      </a:cubicBezTo>
                      <a:cubicBezTo>
                        <a:pt x="2580" y="9153"/>
                        <a:pt x="2587" y="9151"/>
                        <a:pt x="2594" y="9147"/>
                      </a:cubicBezTo>
                      <a:cubicBezTo>
                        <a:pt x="4485" y="8317"/>
                        <a:pt x="6305" y="7871"/>
                        <a:pt x="8384" y="7827"/>
                      </a:cubicBezTo>
                      <a:cubicBezTo>
                        <a:pt x="8487" y="7824"/>
                        <a:pt x="8590" y="7823"/>
                        <a:pt x="8694" y="7823"/>
                      </a:cubicBezTo>
                      <a:cubicBezTo>
                        <a:pt x="11090" y="7823"/>
                        <a:pt x="13595" y="8510"/>
                        <a:pt x="15681" y="9673"/>
                      </a:cubicBezTo>
                      <a:cubicBezTo>
                        <a:pt x="17920" y="10922"/>
                        <a:pt x="19981" y="12564"/>
                        <a:pt x="22399" y="13491"/>
                      </a:cubicBezTo>
                      <a:cubicBezTo>
                        <a:pt x="24968" y="14482"/>
                        <a:pt x="27519" y="15374"/>
                        <a:pt x="30276" y="15641"/>
                      </a:cubicBezTo>
                      <a:cubicBezTo>
                        <a:pt x="30294" y="15641"/>
                        <a:pt x="30303" y="15632"/>
                        <a:pt x="30303" y="15624"/>
                      </a:cubicBezTo>
                      <a:cubicBezTo>
                        <a:pt x="30329" y="15624"/>
                        <a:pt x="30355" y="15625"/>
                        <a:pt x="30382" y="15625"/>
                      </a:cubicBezTo>
                      <a:cubicBezTo>
                        <a:pt x="30953" y="15625"/>
                        <a:pt x="31600" y="15439"/>
                        <a:pt x="31873" y="14919"/>
                      </a:cubicBezTo>
                      <a:cubicBezTo>
                        <a:pt x="32105" y="15481"/>
                        <a:pt x="32899" y="15722"/>
                        <a:pt x="33479" y="15802"/>
                      </a:cubicBezTo>
                      <a:cubicBezTo>
                        <a:pt x="33755" y="15900"/>
                        <a:pt x="34049" y="15945"/>
                        <a:pt x="34326" y="15954"/>
                      </a:cubicBezTo>
                      <a:cubicBezTo>
                        <a:pt x="34522" y="16043"/>
                        <a:pt x="34736" y="16105"/>
                        <a:pt x="34942" y="16150"/>
                      </a:cubicBezTo>
                      <a:cubicBezTo>
                        <a:pt x="33387" y="16712"/>
                        <a:pt x="31645" y="16863"/>
                        <a:pt x="29954" y="16863"/>
                      </a:cubicBezTo>
                      <a:cubicBezTo>
                        <a:pt x="29365" y="16863"/>
                        <a:pt x="28782" y="16844"/>
                        <a:pt x="28215" y="16819"/>
                      </a:cubicBezTo>
                      <a:cubicBezTo>
                        <a:pt x="26217" y="16730"/>
                        <a:pt x="24290" y="16328"/>
                        <a:pt x="22407" y="15677"/>
                      </a:cubicBezTo>
                      <a:cubicBezTo>
                        <a:pt x="22405" y="15676"/>
                        <a:pt x="22402" y="15676"/>
                        <a:pt x="22400" y="15676"/>
                      </a:cubicBezTo>
                      <a:cubicBezTo>
                        <a:pt x="22369" y="15676"/>
                        <a:pt x="22357" y="15722"/>
                        <a:pt x="22390" y="15731"/>
                      </a:cubicBezTo>
                      <a:cubicBezTo>
                        <a:pt x="24290" y="16489"/>
                        <a:pt x="26172" y="16881"/>
                        <a:pt x="28215" y="16988"/>
                      </a:cubicBezTo>
                      <a:cubicBezTo>
                        <a:pt x="28837" y="17024"/>
                        <a:pt x="29490" y="17051"/>
                        <a:pt x="30154" y="17051"/>
                      </a:cubicBezTo>
                      <a:cubicBezTo>
                        <a:pt x="31853" y="17051"/>
                        <a:pt x="33620" y="16872"/>
                        <a:pt x="35102" y="16186"/>
                      </a:cubicBezTo>
                      <a:cubicBezTo>
                        <a:pt x="35129" y="16186"/>
                        <a:pt x="35156" y="16195"/>
                        <a:pt x="35174" y="16195"/>
                      </a:cubicBezTo>
                      <a:cubicBezTo>
                        <a:pt x="35352" y="16302"/>
                        <a:pt x="35548" y="16382"/>
                        <a:pt x="35744" y="16426"/>
                      </a:cubicBezTo>
                      <a:cubicBezTo>
                        <a:pt x="35808" y="16443"/>
                        <a:pt x="35875" y="16451"/>
                        <a:pt x="35942" y="16451"/>
                      </a:cubicBezTo>
                      <a:cubicBezTo>
                        <a:pt x="36053" y="16451"/>
                        <a:pt x="36165" y="16430"/>
                        <a:pt x="36271" y="16391"/>
                      </a:cubicBezTo>
                      <a:lnTo>
                        <a:pt x="36271" y="16391"/>
                      </a:lnTo>
                      <a:cubicBezTo>
                        <a:pt x="35825" y="16792"/>
                        <a:pt x="35218" y="17096"/>
                        <a:pt x="34736" y="17354"/>
                      </a:cubicBezTo>
                      <a:cubicBezTo>
                        <a:pt x="33960" y="17774"/>
                        <a:pt x="33024" y="17970"/>
                        <a:pt x="32167" y="18184"/>
                      </a:cubicBezTo>
                      <a:cubicBezTo>
                        <a:pt x="31243" y="18419"/>
                        <a:pt x="30271" y="18512"/>
                        <a:pt x="29294" y="18512"/>
                      </a:cubicBezTo>
                      <a:cubicBezTo>
                        <a:pt x="28270" y="18512"/>
                        <a:pt x="27243" y="18410"/>
                        <a:pt x="26261" y="18264"/>
                      </a:cubicBezTo>
                      <a:cubicBezTo>
                        <a:pt x="22729" y="17747"/>
                        <a:pt x="19356" y="16703"/>
                        <a:pt x="16082" y="15293"/>
                      </a:cubicBezTo>
                      <a:cubicBezTo>
                        <a:pt x="13968" y="14384"/>
                        <a:pt x="11979" y="13536"/>
                        <a:pt x="9633" y="13340"/>
                      </a:cubicBezTo>
                      <a:cubicBezTo>
                        <a:pt x="9249" y="13309"/>
                        <a:pt x="8855" y="13293"/>
                        <a:pt x="8457" y="13293"/>
                      </a:cubicBezTo>
                      <a:cubicBezTo>
                        <a:pt x="6781" y="13293"/>
                        <a:pt x="5016" y="13571"/>
                        <a:pt x="3495" y="14169"/>
                      </a:cubicBezTo>
                      <a:cubicBezTo>
                        <a:pt x="3462" y="14178"/>
                        <a:pt x="3475" y="14224"/>
                        <a:pt x="3505" y="14224"/>
                      </a:cubicBezTo>
                      <a:cubicBezTo>
                        <a:pt x="3507" y="14224"/>
                        <a:pt x="3510" y="14224"/>
                        <a:pt x="3513" y="14223"/>
                      </a:cubicBezTo>
                      <a:cubicBezTo>
                        <a:pt x="4956" y="13687"/>
                        <a:pt x="6563" y="13448"/>
                        <a:pt x="8148" y="13448"/>
                      </a:cubicBezTo>
                      <a:cubicBezTo>
                        <a:pt x="8991" y="13448"/>
                        <a:pt x="9829" y="13516"/>
                        <a:pt x="10632" y="13643"/>
                      </a:cubicBezTo>
                      <a:cubicBezTo>
                        <a:pt x="13263" y="14062"/>
                        <a:pt x="15547" y="15356"/>
                        <a:pt x="17983" y="16346"/>
                      </a:cubicBezTo>
                      <a:cubicBezTo>
                        <a:pt x="21266" y="17684"/>
                        <a:pt x="24977" y="18594"/>
                        <a:pt x="28527" y="18719"/>
                      </a:cubicBezTo>
                      <a:cubicBezTo>
                        <a:pt x="28695" y="18724"/>
                        <a:pt x="28862" y="18727"/>
                        <a:pt x="29028" y="18727"/>
                      </a:cubicBezTo>
                      <a:cubicBezTo>
                        <a:pt x="30584" y="18727"/>
                        <a:pt x="32068" y="18500"/>
                        <a:pt x="33568" y="18032"/>
                      </a:cubicBezTo>
                      <a:cubicBezTo>
                        <a:pt x="34567" y="17711"/>
                        <a:pt x="35976" y="17140"/>
                        <a:pt x="36619" y="16186"/>
                      </a:cubicBezTo>
                      <a:cubicBezTo>
                        <a:pt x="37083" y="15811"/>
                        <a:pt x="37306" y="15124"/>
                        <a:pt x="36681" y="14803"/>
                      </a:cubicBezTo>
                      <a:cubicBezTo>
                        <a:pt x="36669" y="14796"/>
                        <a:pt x="36656" y="14793"/>
                        <a:pt x="36645" y="14793"/>
                      </a:cubicBezTo>
                      <a:cubicBezTo>
                        <a:pt x="36585" y="14793"/>
                        <a:pt x="36550" y="14881"/>
                        <a:pt x="36610" y="14919"/>
                      </a:cubicBezTo>
                      <a:cubicBezTo>
                        <a:pt x="36806" y="15062"/>
                        <a:pt x="36886" y="15240"/>
                        <a:pt x="36860" y="15472"/>
                      </a:cubicBezTo>
                      <a:cubicBezTo>
                        <a:pt x="36860" y="15588"/>
                        <a:pt x="36833" y="15695"/>
                        <a:pt x="36788" y="15775"/>
                      </a:cubicBezTo>
                      <a:cubicBezTo>
                        <a:pt x="36779" y="15775"/>
                        <a:pt x="36761" y="15775"/>
                        <a:pt x="36753" y="15793"/>
                      </a:cubicBezTo>
                      <a:cubicBezTo>
                        <a:pt x="36735" y="15838"/>
                        <a:pt x="36708" y="15882"/>
                        <a:pt x="36681" y="15927"/>
                      </a:cubicBezTo>
                      <a:cubicBezTo>
                        <a:pt x="36517" y="16077"/>
                        <a:pt x="36260" y="16138"/>
                        <a:pt x="36012" y="16138"/>
                      </a:cubicBezTo>
                      <a:cubicBezTo>
                        <a:pt x="35802" y="16138"/>
                        <a:pt x="35598" y="16094"/>
                        <a:pt x="35459" y="16025"/>
                      </a:cubicBezTo>
                      <a:cubicBezTo>
                        <a:pt x="34835" y="15722"/>
                        <a:pt x="34835" y="15070"/>
                        <a:pt x="34995" y="14500"/>
                      </a:cubicBezTo>
                      <a:cubicBezTo>
                        <a:pt x="35182" y="13822"/>
                        <a:pt x="36173" y="13411"/>
                        <a:pt x="36779" y="13242"/>
                      </a:cubicBezTo>
                      <a:cubicBezTo>
                        <a:pt x="37050" y="13168"/>
                        <a:pt x="37331" y="13133"/>
                        <a:pt x="37615" y="13133"/>
                      </a:cubicBezTo>
                      <a:cubicBezTo>
                        <a:pt x="38775" y="13133"/>
                        <a:pt x="39981" y="13716"/>
                        <a:pt x="40669" y="14633"/>
                      </a:cubicBezTo>
                      <a:cubicBezTo>
                        <a:pt x="40696" y="14660"/>
                        <a:pt x="40722" y="14669"/>
                        <a:pt x="40749" y="14678"/>
                      </a:cubicBezTo>
                      <a:cubicBezTo>
                        <a:pt x="39741" y="15088"/>
                        <a:pt x="38894" y="15989"/>
                        <a:pt x="38849" y="17069"/>
                      </a:cubicBezTo>
                      <a:cubicBezTo>
                        <a:pt x="35701" y="18305"/>
                        <a:pt x="32440" y="20323"/>
                        <a:pt x="29034" y="20323"/>
                      </a:cubicBezTo>
                      <a:cubicBezTo>
                        <a:pt x="28386" y="20323"/>
                        <a:pt x="27732" y="20250"/>
                        <a:pt x="27073" y="20084"/>
                      </a:cubicBezTo>
                      <a:cubicBezTo>
                        <a:pt x="27068" y="20083"/>
                        <a:pt x="27063" y="20082"/>
                        <a:pt x="27058" y="20082"/>
                      </a:cubicBezTo>
                      <a:cubicBezTo>
                        <a:pt x="27007" y="20082"/>
                        <a:pt x="26989" y="20165"/>
                        <a:pt x="27046" y="20173"/>
                      </a:cubicBezTo>
                      <a:cubicBezTo>
                        <a:pt x="27761" y="20369"/>
                        <a:pt x="28471" y="20455"/>
                        <a:pt x="29176" y="20455"/>
                      </a:cubicBezTo>
                      <a:cubicBezTo>
                        <a:pt x="32418" y="20455"/>
                        <a:pt x="35554" y="18648"/>
                        <a:pt x="38492" y="17461"/>
                      </a:cubicBezTo>
                      <a:cubicBezTo>
                        <a:pt x="40392" y="16694"/>
                        <a:pt x="42417" y="16061"/>
                        <a:pt x="44469" y="15873"/>
                      </a:cubicBezTo>
                      <a:cubicBezTo>
                        <a:pt x="44945" y="15833"/>
                        <a:pt x="45442" y="15808"/>
                        <a:pt x="45946" y="15808"/>
                      </a:cubicBezTo>
                      <a:cubicBezTo>
                        <a:pt x="47112" y="15808"/>
                        <a:pt x="48311" y="15942"/>
                        <a:pt x="49358" y="16328"/>
                      </a:cubicBezTo>
                      <a:cubicBezTo>
                        <a:pt x="49360" y="16329"/>
                        <a:pt x="49362" y="16330"/>
                        <a:pt x="49364" y="16330"/>
                      </a:cubicBezTo>
                      <a:cubicBezTo>
                        <a:pt x="49379" y="16330"/>
                        <a:pt x="49391" y="16301"/>
                        <a:pt x="49367" y="16293"/>
                      </a:cubicBezTo>
                      <a:cubicBezTo>
                        <a:pt x="48163" y="15740"/>
                        <a:pt x="46745" y="15639"/>
                        <a:pt x="45416" y="15639"/>
                      </a:cubicBezTo>
                      <a:cubicBezTo>
                        <a:pt x="45287" y="15639"/>
                        <a:pt x="45158" y="15640"/>
                        <a:pt x="45031" y="15641"/>
                      </a:cubicBezTo>
                      <a:cubicBezTo>
                        <a:pt x="44978" y="15641"/>
                        <a:pt x="44924" y="15641"/>
                        <a:pt x="44871" y="15650"/>
                      </a:cubicBezTo>
                      <a:cubicBezTo>
                        <a:pt x="44517" y="14722"/>
                        <a:pt x="43134" y="14439"/>
                        <a:pt x="42101" y="14439"/>
                      </a:cubicBezTo>
                      <a:cubicBezTo>
                        <a:pt x="41883" y="14439"/>
                        <a:pt x="41681" y="14451"/>
                        <a:pt x="41507" y="14473"/>
                      </a:cubicBezTo>
                      <a:cubicBezTo>
                        <a:pt x="41311" y="14500"/>
                        <a:pt x="41106" y="14553"/>
                        <a:pt x="40910" y="14624"/>
                      </a:cubicBezTo>
                      <a:cubicBezTo>
                        <a:pt x="40928" y="14589"/>
                        <a:pt x="40936" y="14544"/>
                        <a:pt x="40901" y="14500"/>
                      </a:cubicBezTo>
                      <a:cubicBezTo>
                        <a:pt x="40589" y="14080"/>
                        <a:pt x="40205" y="13741"/>
                        <a:pt x="39786" y="13483"/>
                      </a:cubicBezTo>
                      <a:cubicBezTo>
                        <a:pt x="39331" y="13081"/>
                        <a:pt x="38751" y="12813"/>
                        <a:pt x="38117" y="12662"/>
                      </a:cubicBezTo>
                      <a:cubicBezTo>
                        <a:pt x="37422" y="11957"/>
                        <a:pt x="36699" y="11520"/>
                        <a:pt x="35611" y="11377"/>
                      </a:cubicBezTo>
                      <a:cubicBezTo>
                        <a:pt x="35557" y="11377"/>
                        <a:pt x="35495" y="11368"/>
                        <a:pt x="35432" y="11359"/>
                      </a:cubicBezTo>
                      <a:cubicBezTo>
                        <a:pt x="34995" y="11235"/>
                        <a:pt x="34554" y="11174"/>
                        <a:pt x="34087" y="11174"/>
                      </a:cubicBezTo>
                      <a:cubicBezTo>
                        <a:pt x="33915" y="11174"/>
                        <a:pt x="33739" y="11182"/>
                        <a:pt x="33559" y="11199"/>
                      </a:cubicBezTo>
                      <a:cubicBezTo>
                        <a:pt x="33024" y="11243"/>
                        <a:pt x="32221" y="11466"/>
                        <a:pt x="31882" y="11939"/>
                      </a:cubicBezTo>
                      <a:cubicBezTo>
                        <a:pt x="31703" y="11908"/>
                        <a:pt x="31520" y="11892"/>
                        <a:pt x="31336" y="11892"/>
                      </a:cubicBezTo>
                      <a:cubicBezTo>
                        <a:pt x="31152" y="11892"/>
                        <a:pt x="30967" y="11908"/>
                        <a:pt x="30784" y="11939"/>
                      </a:cubicBezTo>
                      <a:lnTo>
                        <a:pt x="30775" y="11939"/>
                      </a:lnTo>
                      <a:cubicBezTo>
                        <a:pt x="30601" y="11935"/>
                        <a:pt x="30416" y="11930"/>
                        <a:pt x="30226" y="11930"/>
                      </a:cubicBezTo>
                      <a:cubicBezTo>
                        <a:pt x="29669" y="11930"/>
                        <a:pt x="29069" y="11969"/>
                        <a:pt x="28563" y="12162"/>
                      </a:cubicBezTo>
                      <a:cubicBezTo>
                        <a:pt x="28563" y="12162"/>
                        <a:pt x="28554" y="12153"/>
                        <a:pt x="28545" y="12153"/>
                      </a:cubicBezTo>
                      <a:cubicBezTo>
                        <a:pt x="28527" y="12153"/>
                        <a:pt x="28508" y="12153"/>
                        <a:pt x="28489" y="12153"/>
                      </a:cubicBezTo>
                      <a:cubicBezTo>
                        <a:pt x="28063" y="12153"/>
                        <a:pt x="27647" y="12251"/>
                        <a:pt x="27296" y="12439"/>
                      </a:cubicBezTo>
                      <a:cubicBezTo>
                        <a:pt x="26993" y="12457"/>
                        <a:pt x="26690" y="12537"/>
                        <a:pt x="26431" y="12697"/>
                      </a:cubicBezTo>
                      <a:cubicBezTo>
                        <a:pt x="26324" y="12733"/>
                        <a:pt x="26208" y="12769"/>
                        <a:pt x="26092" y="12805"/>
                      </a:cubicBezTo>
                      <a:cubicBezTo>
                        <a:pt x="25896" y="12867"/>
                        <a:pt x="25566" y="13126"/>
                        <a:pt x="25450" y="13286"/>
                      </a:cubicBezTo>
                      <a:cubicBezTo>
                        <a:pt x="25155" y="13679"/>
                        <a:pt x="25146" y="14053"/>
                        <a:pt x="25432" y="14392"/>
                      </a:cubicBezTo>
                      <a:cubicBezTo>
                        <a:pt x="24254" y="14009"/>
                        <a:pt x="23112" y="13554"/>
                        <a:pt x="22006" y="13054"/>
                      </a:cubicBezTo>
                      <a:cubicBezTo>
                        <a:pt x="21016" y="12608"/>
                        <a:pt x="20088" y="12046"/>
                        <a:pt x="19169" y="11466"/>
                      </a:cubicBezTo>
                      <a:lnTo>
                        <a:pt x="19169" y="11466"/>
                      </a:lnTo>
                      <a:cubicBezTo>
                        <a:pt x="19533" y="11527"/>
                        <a:pt x="19902" y="11550"/>
                        <a:pt x="20275" y="11550"/>
                      </a:cubicBezTo>
                      <a:cubicBezTo>
                        <a:pt x="21329" y="11550"/>
                        <a:pt x="22408" y="11363"/>
                        <a:pt x="23442" y="11297"/>
                      </a:cubicBezTo>
                      <a:cubicBezTo>
                        <a:pt x="25218" y="11181"/>
                        <a:pt x="26957" y="10887"/>
                        <a:pt x="28697" y="10485"/>
                      </a:cubicBezTo>
                      <a:cubicBezTo>
                        <a:pt x="30570" y="10048"/>
                        <a:pt x="32390" y="9762"/>
                        <a:pt x="34308" y="9602"/>
                      </a:cubicBezTo>
                      <a:cubicBezTo>
                        <a:pt x="34637" y="9575"/>
                        <a:pt x="34970" y="9562"/>
                        <a:pt x="35306" y="9562"/>
                      </a:cubicBezTo>
                      <a:cubicBezTo>
                        <a:pt x="36849" y="9562"/>
                        <a:pt x="38449" y="9822"/>
                        <a:pt x="39928" y="10093"/>
                      </a:cubicBezTo>
                      <a:cubicBezTo>
                        <a:pt x="39932" y="10093"/>
                        <a:pt x="39935" y="10093"/>
                        <a:pt x="39938" y="10093"/>
                      </a:cubicBezTo>
                      <a:cubicBezTo>
                        <a:pt x="39985" y="10093"/>
                        <a:pt x="40006" y="10029"/>
                        <a:pt x="39955" y="10012"/>
                      </a:cubicBezTo>
                      <a:cubicBezTo>
                        <a:pt x="38251" y="9593"/>
                        <a:pt x="36519" y="9383"/>
                        <a:pt x="34786" y="9383"/>
                      </a:cubicBezTo>
                      <a:cubicBezTo>
                        <a:pt x="33091" y="9383"/>
                        <a:pt x="31395" y="9584"/>
                        <a:pt x="29723" y="9986"/>
                      </a:cubicBezTo>
                      <a:cubicBezTo>
                        <a:pt x="27814" y="10440"/>
                        <a:pt x="25922" y="10878"/>
                        <a:pt x="23969" y="11047"/>
                      </a:cubicBezTo>
                      <a:cubicBezTo>
                        <a:pt x="23094" y="11127"/>
                        <a:pt x="22229" y="11172"/>
                        <a:pt x="21364" y="11279"/>
                      </a:cubicBezTo>
                      <a:cubicBezTo>
                        <a:pt x="20846" y="11339"/>
                        <a:pt x="20292" y="11395"/>
                        <a:pt x="19750" y="11395"/>
                      </a:cubicBezTo>
                      <a:cubicBezTo>
                        <a:pt x="19489" y="11395"/>
                        <a:pt x="19231" y="11382"/>
                        <a:pt x="18982" y="11350"/>
                      </a:cubicBezTo>
                      <a:cubicBezTo>
                        <a:pt x="18545" y="11074"/>
                        <a:pt x="18116" y="10797"/>
                        <a:pt x="17679" y="10521"/>
                      </a:cubicBezTo>
                      <a:lnTo>
                        <a:pt x="17724" y="10521"/>
                      </a:lnTo>
                      <a:cubicBezTo>
                        <a:pt x="17848" y="10563"/>
                        <a:pt x="17985" y="10583"/>
                        <a:pt x="18129" y="10583"/>
                      </a:cubicBezTo>
                      <a:cubicBezTo>
                        <a:pt x="18408" y="10583"/>
                        <a:pt x="18711" y="10508"/>
                        <a:pt x="18982" y="10378"/>
                      </a:cubicBezTo>
                      <a:cubicBezTo>
                        <a:pt x="18982" y="10387"/>
                        <a:pt x="18991" y="10387"/>
                        <a:pt x="18991" y="10387"/>
                      </a:cubicBezTo>
                      <a:cubicBezTo>
                        <a:pt x="19021" y="10389"/>
                        <a:pt x="19052" y="10390"/>
                        <a:pt x="19085" y="10390"/>
                      </a:cubicBezTo>
                      <a:cubicBezTo>
                        <a:pt x="19689" y="10390"/>
                        <a:pt x="20673" y="10001"/>
                        <a:pt x="20597" y="9290"/>
                      </a:cubicBezTo>
                      <a:cubicBezTo>
                        <a:pt x="20588" y="9174"/>
                        <a:pt x="20543" y="9058"/>
                        <a:pt x="20481" y="8942"/>
                      </a:cubicBezTo>
                      <a:cubicBezTo>
                        <a:pt x="21676" y="8844"/>
                        <a:pt x="22871" y="8710"/>
                        <a:pt x="24049" y="8469"/>
                      </a:cubicBezTo>
                      <a:cubicBezTo>
                        <a:pt x="24807" y="8317"/>
                        <a:pt x="25548" y="8237"/>
                        <a:pt x="26261" y="7925"/>
                      </a:cubicBezTo>
                      <a:cubicBezTo>
                        <a:pt x="26904" y="7648"/>
                        <a:pt x="27582" y="7461"/>
                        <a:pt x="28251" y="7274"/>
                      </a:cubicBezTo>
                      <a:cubicBezTo>
                        <a:pt x="29544" y="6899"/>
                        <a:pt x="30865" y="6524"/>
                        <a:pt x="32221" y="6488"/>
                      </a:cubicBezTo>
                      <a:cubicBezTo>
                        <a:pt x="32515" y="6481"/>
                        <a:pt x="32809" y="6478"/>
                        <a:pt x="33103" y="6478"/>
                      </a:cubicBezTo>
                      <a:cubicBezTo>
                        <a:pt x="34263" y="6478"/>
                        <a:pt x="35423" y="6528"/>
                        <a:pt x="36583" y="6578"/>
                      </a:cubicBezTo>
                      <a:cubicBezTo>
                        <a:pt x="39099" y="6676"/>
                        <a:pt x="41641" y="7042"/>
                        <a:pt x="44121" y="7505"/>
                      </a:cubicBezTo>
                      <a:cubicBezTo>
                        <a:pt x="46771" y="7996"/>
                        <a:pt x="49349" y="9111"/>
                        <a:pt x="51909" y="9959"/>
                      </a:cubicBezTo>
                      <a:cubicBezTo>
                        <a:pt x="52686" y="10209"/>
                        <a:pt x="53453" y="10458"/>
                        <a:pt x="54247" y="10655"/>
                      </a:cubicBezTo>
                      <a:cubicBezTo>
                        <a:pt x="54586" y="10735"/>
                        <a:pt x="54969" y="10842"/>
                        <a:pt x="55335" y="10860"/>
                      </a:cubicBezTo>
                      <a:cubicBezTo>
                        <a:pt x="55166" y="11011"/>
                        <a:pt x="54880" y="11288"/>
                        <a:pt x="54657" y="11538"/>
                      </a:cubicBezTo>
                      <a:cubicBezTo>
                        <a:pt x="54461" y="11752"/>
                        <a:pt x="53417" y="12662"/>
                        <a:pt x="52561" y="12840"/>
                      </a:cubicBezTo>
                      <a:cubicBezTo>
                        <a:pt x="52373" y="12822"/>
                        <a:pt x="52195" y="12813"/>
                        <a:pt x="52008" y="12805"/>
                      </a:cubicBezTo>
                      <a:cubicBezTo>
                        <a:pt x="51115" y="12751"/>
                        <a:pt x="49893" y="12582"/>
                        <a:pt x="49287" y="12439"/>
                      </a:cubicBezTo>
                      <a:cubicBezTo>
                        <a:pt x="48680" y="12287"/>
                        <a:pt x="47520" y="12109"/>
                        <a:pt x="46735" y="11645"/>
                      </a:cubicBezTo>
                      <a:cubicBezTo>
                        <a:pt x="46730" y="11641"/>
                        <a:pt x="46725" y="11639"/>
                        <a:pt x="46719" y="11639"/>
                      </a:cubicBezTo>
                      <a:cubicBezTo>
                        <a:pt x="46682" y="11639"/>
                        <a:pt x="46633" y="11702"/>
                        <a:pt x="46664" y="11725"/>
                      </a:cubicBezTo>
                      <a:cubicBezTo>
                        <a:pt x="47288" y="12109"/>
                        <a:pt x="48180" y="12367"/>
                        <a:pt x="48894" y="12537"/>
                      </a:cubicBezTo>
                      <a:cubicBezTo>
                        <a:pt x="49786" y="12760"/>
                        <a:pt x="51615" y="13045"/>
                        <a:pt x="52302" y="13108"/>
                      </a:cubicBezTo>
                      <a:cubicBezTo>
                        <a:pt x="52694" y="13144"/>
                        <a:pt x="53613" y="13207"/>
                        <a:pt x="54583" y="13207"/>
                      </a:cubicBezTo>
                      <a:cubicBezTo>
                        <a:pt x="55289" y="13207"/>
                        <a:pt x="56023" y="13174"/>
                        <a:pt x="56602" y="13072"/>
                      </a:cubicBezTo>
                      <a:cubicBezTo>
                        <a:pt x="56718" y="13206"/>
                        <a:pt x="56887" y="13322"/>
                        <a:pt x="57084" y="13367"/>
                      </a:cubicBezTo>
                      <a:cubicBezTo>
                        <a:pt x="57160" y="13386"/>
                        <a:pt x="57235" y="13395"/>
                        <a:pt x="57309" y="13395"/>
                      </a:cubicBezTo>
                      <a:cubicBezTo>
                        <a:pt x="57616" y="13395"/>
                        <a:pt x="57901" y="13240"/>
                        <a:pt x="58145" y="13010"/>
                      </a:cubicBezTo>
                      <a:cubicBezTo>
                        <a:pt x="58246" y="13080"/>
                        <a:pt x="58361" y="13110"/>
                        <a:pt x="58480" y="13110"/>
                      </a:cubicBezTo>
                      <a:cubicBezTo>
                        <a:pt x="58708" y="13110"/>
                        <a:pt x="58951" y="13002"/>
                        <a:pt x="59144" y="12867"/>
                      </a:cubicBezTo>
                      <a:cubicBezTo>
                        <a:pt x="59189" y="12831"/>
                        <a:pt x="59234" y="12796"/>
                        <a:pt x="59269" y="12760"/>
                      </a:cubicBezTo>
                      <a:cubicBezTo>
                        <a:pt x="59894" y="12733"/>
                        <a:pt x="60295" y="11877"/>
                        <a:pt x="60108" y="11324"/>
                      </a:cubicBezTo>
                      <a:cubicBezTo>
                        <a:pt x="60010" y="11056"/>
                        <a:pt x="59626" y="10878"/>
                        <a:pt x="59385" y="10788"/>
                      </a:cubicBezTo>
                      <a:cubicBezTo>
                        <a:pt x="59164" y="10696"/>
                        <a:pt x="58948" y="10663"/>
                        <a:pt x="58729" y="10663"/>
                      </a:cubicBezTo>
                      <a:cubicBezTo>
                        <a:pt x="58630" y="10663"/>
                        <a:pt x="58531" y="10670"/>
                        <a:pt x="58431" y="10681"/>
                      </a:cubicBezTo>
                      <a:cubicBezTo>
                        <a:pt x="58237" y="10638"/>
                        <a:pt x="58035" y="10616"/>
                        <a:pt x="57833" y="10616"/>
                      </a:cubicBezTo>
                      <a:cubicBezTo>
                        <a:pt x="57746" y="10616"/>
                        <a:pt x="57660" y="10620"/>
                        <a:pt x="57574" y="10628"/>
                      </a:cubicBezTo>
                      <a:cubicBezTo>
                        <a:pt x="58057" y="10416"/>
                        <a:pt x="58759" y="10199"/>
                        <a:pt x="59368" y="10199"/>
                      </a:cubicBezTo>
                      <a:cubicBezTo>
                        <a:pt x="60043" y="10199"/>
                        <a:pt x="60602" y="10466"/>
                        <a:pt x="60616" y="11306"/>
                      </a:cubicBezTo>
                      <a:cubicBezTo>
                        <a:pt x="60621" y="11373"/>
                        <a:pt x="60672" y="11406"/>
                        <a:pt x="60721" y="11406"/>
                      </a:cubicBezTo>
                      <a:cubicBezTo>
                        <a:pt x="60770" y="11406"/>
                        <a:pt x="60817" y="11373"/>
                        <a:pt x="60813" y="11306"/>
                      </a:cubicBezTo>
                      <a:cubicBezTo>
                        <a:pt x="60795" y="10672"/>
                        <a:pt x="60420" y="10325"/>
                        <a:pt x="59849" y="10110"/>
                      </a:cubicBezTo>
                      <a:cubicBezTo>
                        <a:pt x="59680" y="10048"/>
                        <a:pt x="59510" y="10012"/>
                        <a:pt x="59341" y="10003"/>
                      </a:cubicBezTo>
                      <a:cubicBezTo>
                        <a:pt x="59525" y="9947"/>
                        <a:pt x="59706" y="9911"/>
                        <a:pt x="59892" y="9911"/>
                      </a:cubicBezTo>
                      <a:cubicBezTo>
                        <a:pt x="60029" y="9911"/>
                        <a:pt x="60169" y="9931"/>
                        <a:pt x="60313" y="9977"/>
                      </a:cubicBezTo>
                      <a:cubicBezTo>
                        <a:pt x="60563" y="10066"/>
                        <a:pt x="60830" y="10200"/>
                        <a:pt x="61027" y="10387"/>
                      </a:cubicBezTo>
                      <a:cubicBezTo>
                        <a:pt x="61250" y="10601"/>
                        <a:pt x="61143" y="10967"/>
                        <a:pt x="61098" y="11226"/>
                      </a:cubicBezTo>
                      <a:cubicBezTo>
                        <a:pt x="61092" y="11263"/>
                        <a:pt x="61121" y="11301"/>
                        <a:pt x="61155" y="11301"/>
                      </a:cubicBezTo>
                      <a:cubicBezTo>
                        <a:pt x="61169" y="11301"/>
                        <a:pt x="61183" y="11295"/>
                        <a:pt x="61196" y="11279"/>
                      </a:cubicBezTo>
                      <a:cubicBezTo>
                        <a:pt x="61607" y="10815"/>
                        <a:pt x="61187" y="10235"/>
                        <a:pt x="60750" y="10012"/>
                      </a:cubicBezTo>
                      <a:cubicBezTo>
                        <a:pt x="60474" y="9863"/>
                        <a:pt x="60207" y="9789"/>
                        <a:pt x="59946" y="9789"/>
                      </a:cubicBezTo>
                      <a:cubicBezTo>
                        <a:pt x="59694" y="9789"/>
                        <a:pt x="59448" y="9858"/>
                        <a:pt x="59207" y="9994"/>
                      </a:cubicBezTo>
                      <a:cubicBezTo>
                        <a:pt x="58564" y="9994"/>
                        <a:pt x="57922" y="10298"/>
                        <a:pt x="57378" y="10646"/>
                      </a:cubicBezTo>
                      <a:cubicBezTo>
                        <a:pt x="57263" y="10636"/>
                        <a:pt x="57150" y="10631"/>
                        <a:pt x="57041" y="10631"/>
                      </a:cubicBezTo>
                      <a:cubicBezTo>
                        <a:pt x="56751" y="10631"/>
                        <a:pt x="56489" y="10663"/>
                        <a:pt x="56307" y="10708"/>
                      </a:cubicBezTo>
                      <a:cubicBezTo>
                        <a:pt x="55915" y="10806"/>
                        <a:pt x="55549" y="10994"/>
                        <a:pt x="55201" y="11226"/>
                      </a:cubicBezTo>
                      <a:cubicBezTo>
                        <a:pt x="55933" y="10556"/>
                        <a:pt x="56869" y="10057"/>
                        <a:pt x="57672" y="9513"/>
                      </a:cubicBezTo>
                      <a:cubicBezTo>
                        <a:pt x="57702" y="9490"/>
                        <a:pt x="57688" y="9455"/>
                        <a:pt x="57662" y="9455"/>
                      </a:cubicBezTo>
                      <a:cubicBezTo>
                        <a:pt x="57657" y="9455"/>
                        <a:pt x="57651" y="9456"/>
                        <a:pt x="57646" y="9459"/>
                      </a:cubicBezTo>
                      <a:cubicBezTo>
                        <a:pt x="56869" y="9861"/>
                        <a:pt x="56111" y="10200"/>
                        <a:pt x="55469" y="10744"/>
                      </a:cubicBezTo>
                      <a:cubicBezTo>
                        <a:pt x="54630" y="10726"/>
                        <a:pt x="53694" y="10253"/>
                        <a:pt x="52935" y="10003"/>
                      </a:cubicBezTo>
                      <a:cubicBezTo>
                        <a:pt x="51508" y="9531"/>
                        <a:pt x="50098" y="9013"/>
                        <a:pt x="48671" y="8514"/>
                      </a:cubicBezTo>
                      <a:cubicBezTo>
                        <a:pt x="47404" y="8076"/>
                        <a:pt x="46129" y="7648"/>
                        <a:pt x="44826" y="7327"/>
                      </a:cubicBezTo>
                      <a:cubicBezTo>
                        <a:pt x="43666" y="7042"/>
                        <a:pt x="42453" y="6917"/>
                        <a:pt x="41267" y="6756"/>
                      </a:cubicBezTo>
                      <a:cubicBezTo>
                        <a:pt x="38965" y="6453"/>
                        <a:pt x="36690" y="6292"/>
                        <a:pt x="34380" y="6248"/>
                      </a:cubicBezTo>
                      <a:cubicBezTo>
                        <a:pt x="34603" y="6034"/>
                        <a:pt x="34594" y="5703"/>
                        <a:pt x="34442" y="5436"/>
                      </a:cubicBezTo>
                      <a:cubicBezTo>
                        <a:pt x="34307" y="5182"/>
                        <a:pt x="33980" y="5105"/>
                        <a:pt x="33711" y="5105"/>
                      </a:cubicBezTo>
                      <a:cubicBezTo>
                        <a:pt x="33696" y="5105"/>
                        <a:pt x="33681" y="5105"/>
                        <a:pt x="33666" y="5106"/>
                      </a:cubicBezTo>
                      <a:cubicBezTo>
                        <a:pt x="33621" y="4963"/>
                        <a:pt x="33541" y="4811"/>
                        <a:pt x="33416" y="4660"/>
                      </a:cubicBezTo>
                      <a:cubicBezTo>
                        <a:pt x="33188" y="4381"/>
                        <a:pt x="32732" y="4226"/>
                        <a:pt x="32295" y="4226"/>
                      </a:cubicBezTo>
                      <a:cubicBezTo>
                        <a:pt x="31962" y="4226"/>
                        <a:pt x="31640" y="4315"/>
                        <a:pt x="31436" y="4508"/>
                      </a:cubicBezTo>
                      <a:cubicBezTo>
                        <a:pt x="31346" y="4446"/>
                        <a:pt x="31257" y="4392"/>
                        <a:pt x="31177" y="4339"/>
                      </a:cubicBezTo>
                      <a:cubicBezTo>
                        <a:pt x="30832" y="4150"/>
                        <a:pt x="30404" y="4114"/>
                        <a:pt x="29996" y="4114"/>
                      </a:cubicBezTo>
                      <a:cubicBezTo>
                        <a:pt x="29940" y="4114"/>
                        <a:pt x="29885" y="4114"/>
                        <a:pt x="29830" y="4115"/>
                      </a:cubicBezTo>
                      <a:cubicBezTo>
                        <a:pt x="29678" y="4089"/>
                        <a:pt x="29518" y="4071"/>
                        <a:pt x="29357" y="4071"/>
                      </a:cubicBezTo>
                      <a:cubicBezTo>
                        <a:pt x="29348" y="4017"/>
                        <a:pt x="29339" y="3964"/>
                        <a:pt x="29321" y="3901"/>
                      </a:cubicBezTo>
                      <a:cubicBezTo>
                        <a:pt x="30347" y="3848"/>
                        <a:pt x="31337" y="3750"/>
                        <a:pt x="32328" y="3446"/>
                      </a:cubicBezTo>
                      <a:cubicBezTo>
                        <a:pt x="32649" y="3339"/>
                        <a:pt x="32970" y="3232"/>
                        <a:pt x="33282" y="3125"/>
                      </a:cubicBezTo>
                      <a:cubicBezTo>
                        <a:pt x="34237" y="3009"/>
                        <a:pt x="35191" y="2759"/>
                        <a:pt x="36146" y="2617"/>
                      </a:cubicBezTo>
                      <a:cubicBezTo>
                        <a:pt x="37618" y="2394"/>
                        <a:pt x="39081" y="2251"/>
                        <a:pt x="40562" y="2162"/>
                      </a:cubicBezTo>
                      <a:cubicBezTo>
                        <a:pt x="40942" y="2138"/>
                        <a:pt x="41322" y="2126"/>
                        <a:pt x="41703" y="2126"/>
                      </a:cubicBezTo>
                      <a:cubicBezTo>
                        <a:pt x="44178" y="2126"/>
                        <a:pt x="46664" y="2614"/>
                        <a:pt x="48983" y="3411"/>
                      </a:cubicBezTo>
                      <a:cubicBezTo>
                        <a:pt x="50411" y="3901"/>
                        <a:pt x="51838" y="4383"/>
                        <a:pt x="53265" y="4874"/>
                      </a:cubicBezTo>
                      <a:cubicBezTo>
                        <a:pt x="54514" y="5302"/>
                        <a:pt x="55915" y="5944"/>
                        <a:pt x="57253" y="6025"/>
                      </a:cubicBezTo>
                      <a:cubicBezTo>
                        <a:pt x="57289" y="6025"/>
                        <a:pt x="57289" y="5971"/>
                        <a:pt x="57253" y="5962"/>
                      </a:cubicBezTo>
                      <a:cubicBezTo>
                        <a:pt x="55888" y="5784"/>
                        <a:pt x="54452" y="5097"/>
                        <a:pt x="53158" y="4642"/>
                      </a:cubicBezTo>
                      <a:cubicBezTo>
                        <a:pt x="51615" y="4107"/>
                        <a:pt x="50081" y="3571"/>
                        <a:pt x="48537" y="3045"/>
                      </a:cubicBezTo>
                      <a:cubicBezTo>
                        <a:pt x="46090" y="2206"/>
                        <a:pt x="43558" y="1992"/>
                        <a:pt x="40998" y="1992"/>
                      </a:cubicBezTo>
                      <a:cubicBezTo>
                        <a:pt x="40945" y="1992"/>
                        <a:pt x="40892" y="1992"/>
                        <a:pt x="40838" y="1992"/>
                      </a:cubicBezTo>
                      <a:cubicBezTo>
                        <a:pt x="39536" y="2001"/>
                        <a:pt x="38207" y="2171"/>
                        <a:pt x="36922" y="2367"/>
                      </a:cubicBezTo>
                      <a:cubicBezTo>
                        <a:pt x="35860" y="2536"/>
                        <a:pt x="34772" y="2813"/>
                        <a:pt x="33693" y="2974"/>
                      </a:cubicBezTo>
                      <a:cubicBezTo>
                        <a:pt x="34397" y="2697"/>
                        <a:pt x="35093" y="2403"/>
                        <a:pt x="35780" y="2073"/>
                      </a:cubicBezTo>
                      <a:cubicBezTo>
                        <a:pt x="35812" y="2057"/>
                        <a:pt x="35794" y="1998"/>
                        <a:pt x="35758" y="1998"/>
                      </a:cubicBezTo>
                      <a:cubicBezTo>
                        <a:pt x="35754" y="1998"/>
                        <a:pt x="35749" y="1999"/>
                        <a:pt x="35744" y="2001"/>
                      </a:cubicBezTo>
                      <a:cubicBezTo>
                        <a:pt x="33630" y="2813"/>
                        <a:pt x="31534" y="3527"/>
                        <a:pt x="29277" y="3785"/>
                      </a:cubicBezTo>
                      <a:cubicBezTo>
                        <a:pt x="29232" y="3678"/>
                        <a:pt x="29161" y="3562"/>
                        <a:pt x="29080" y="3455"/>
                      </a:cubicBezTo>
                      <a:cubicBezTo>
                        <a:pt x="28729" y="2979"/>
                        <a:pt x="28059" y="2717"/>
                        <a:pt x="27414" y="2717"/>
                      </a:cubicBezTo>
                      <a:cubicBezTo>
                        <a:pt x="26994" y="2717"/>
                        <a:pt x="26585" y="2827"/>
                        <a:pt x="26279" y="3063"/>
                      </a:cubicBezTo>
                      <a:cubicBezTo>
                        <a:pt x="25682" y="3063"/>
                        <a:pt x="25066" y="3214"/>
                        <a:pt x="24531" y="3446"/>
                      </a:cubicBezTo>
                      <a:cubicBezTo>
                        <a:pt x="24272" y="3562"/>
                        <a:pt x="24040" y="3687"/>
                        <a:pt x="23808" y="3821"/>
                      </a:cubicBezTo>
                      <a:cubicBezTo>
                        <a:pt x="23784" y="3821"/>
                        <a:pt x="23759" y="3822"/>
                        <a:pt x="23735" y="3822"/>
                      </a:cubicBezTo>
                      <a:cubicBezTo>
                        <a:pt x="21665" y="3822"/>
                        <a:pt x="19701" y="2712"/>
                        <a:pt x="17947" y="1725"/>
                      </a:cubicBezTo>
                      <a:cubicBezTo>
                        <a:pt x="16198" y="726"/>
                        <a:pt x="14164" y="83"/>
                        <a:pt x="12148" y="12"/>
                      </a:cubicBezTo>
                      <a:cubicBezTo>
                        <a:pt x="11955" y="4"/>
                        <a:pt x="11762" y="0"/>
                        <a:pt x="1156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6"/>
                <p:cNvSpPr/>
                <p:nvPr/>
              </p:nvSpPr>
              <p:spPr>
                <a:xfrm>
                  <a:off x="7825319" y="5459778"/>
                  <a:ext cx="440417" cy="71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5" h="1283" extrusionOk="0">
                      <a:moveTo>
                        <a:pt x="2500" y="1"/>
                      </a:moveTo>
                      <a:cubicBezTo>
                        <a:pt x="1675" y="1"/>
                        <a:pt x="850" y="63"/>
                        <a:pt x="28" y="95"/>
                      </a:cubicBezTo>
                      <a:cubicBezTo>
                        <a:pt x="1" y="104"/>
                        <a:pt x="1" y="140"/>
                        <a:pt x="28" y="140"/>
                      </a:cubicBezTo>
                      <a:cubicBezTo>
                        <a:pt x="246" y="146"/>
                        <a:pt x="464" y="148"/>
                        <a:pt x="683" y="148"/>
                      </a:cubicBezTo>
                      <a:cubicBezTo>
                        <a:pt x="1191" y="148"/>
                        <a:pt x="1700" y="136"/>
                        <a:pt x="2209" y="136"/>
                      </a:cubicBezTo>
                      <a:cubicBezTo>
                        <a:pt x="2743" y="136"/>
                        <a:pt x="3277" y="149"/>
                        <a:pt x="3810" y="202"/>
                      </a:cubicBezTo>
                      <a:cubicBezTo>
                        <a:pt x="5246" y="345"/>
                        <a:pt x="6477" y="934"/>
                        <a:pt x="7851" y="1282"/>
                      </a:cubicBezTo>
                      <a:cubicBezTo>
                        <a:pt x="7854" y="1282"/>
                        <a:pt x="7856" y="1283"/>
                        <a:pt x="7858" y="1283"/>
                      </a:cubicBezTo>
                      <a:cubicBezTo>
                        <a:pt x="7879" y="1283"/>
                        <a:pt x="7885" y="1245"/>
                        <a:pt x="7860" y="1237"/>
                      </a:cubicBezTo>
                      <a:cubicBezTo>
                        <a:pt x="6585" y="791"/>
                        <a:pt x="5460" y="300"/>
                        <a:pt x="4104" y="104"/>
                      </a:cubicBezTo>
                      <a:cubicBezTo>
                        <a:pt x="3571" y="27"/>
                        <a:pt x="3036" y="1"/>
                        <a:pt x="250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6"/>
                <p:cNvSpPr/>
                <p:nvPr/>
              </p:nvSpPr>
              <p:spPr>
                <a:xfrm>
                  <a:off x="5860244" y="5361531"/>
                  <a:ext cx="326640" cy="64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8" h="1160" extrusionOk="0">
                      <a:moveTo>
                        <a:pt x="1801" y="1"/>
                      </a:moveTo>
                      <a:cubicBezTo>
                        <a:pt x="1224" y="1"/>
                        <a:pt x="658" y="62"/>
                        <a:pt x="52" y="150"/>
                      </a:cubicBezTo>
                      <a:cubicBezTo>
                        <a:pt x="1" y="150"/>
                        <a:pt x="15" y="240"/>
                        <a:pt x="63" y="240"/>
                      </a:cubicBezTo>
                      <a:cubicBezTo>
                        <a:pt x="65" y="240"/>
                        <a:pt x="67" y="240"/>
                        <a:pt x="70" y="239"/>
                      </a:cubicBezTo>
                      <a:cubicBezTo>
                        <a:pt x="577" y="188"/>
                        <a:pt x="1060" y="159"/>
                        <a:pt x="1541" y="159"/>
                      </a:cubicBezTo>
                      <a:cubicBezTo>
                        <a:pt x="2059" y="159"/>
                        <a:pt x="2575" y="192"/>
                        <a:pt x="3121" y="266"/>
                      </a:cubicBezTo>
                      <a:cubicBezTo>
                        <a:pt x="4031" y="391"/>
                        <a:pt x="4949" y="819"/>
                        <a:pt x="5806" y="1158"/>
                      </a:cubicBezTo>
                      <a:cubicBezTo>
                        <a:pt x="5809" y="1159"/>
                        <a:pt x="5811" y="1160"/>
                        <a:pt x="5814" y="1160"/>
                      </a:cubicBezTo>
                      <a:cubicBezTo>
                        <a:pt x="5836" y="1160"/>
                        <a:pt x="5848" y="1130"/>
                        <a:pt x="5824" y="1114"/>
                      </a:cubicBezTo>
                      <a:cubicBezTo>
                        <a:pt x="4914" y="632"/>
                        <a:pt x="3923" y="230"/>
                        <a:pt x="2898" y="79"/>
                      </a:cubicBezTo>
                      <a:cubicBezTo>
                        <a:pt x="2519" y="24"/>
                        <a:pt x="2158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6"/>
                <p:cNvSpPr/>
                <p:nvPr/>
              </p:nvSpPr>
              <p:spPr>
                <a:xfrm>
                  <a:off x="5182448" y="5312044"/>
                  <a:ext cx="341721" cy="39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8" h="699" extrusionOk="0">
                      <a:moveTo>
                        <a:pt x="6049" y="1"/>
                      </a:moveTo>
                      <a:cubicBezTo>
                        <a:pt x="6046" y="1"/>
                        <a:pt x="6043" y="1"/>
                        <a:pt x="6040" y="1"/>
                      </a:cubicBezTo>
                      <a:cubicBezTo>
                        <a:pt x="4078" y="394"/>
                        <a:pt x="2061" y="528"/>
                        <a:pt x="63" y="590"/>
                      </a:cubicBezTo>
                      <a:cubicBezTo>
                        <a:pt x="1" y="590"/>
                        <a:pt x="1" y="670"/>
                        <a:pt x="63" y="679"/>
                      </a:cubicBezTo>
                      <a:cubicBezTo>
                        <a:pt x="442" y="691"/>
                        <a:pt x="825" y="699"/>
                        <a:pt x="1209" y="699"/>
                      </a:cubicBezTo>
                      <a:cubicBezTo>
                        <a:pt x="2844" y="699"/>
                        <a:pt x="4514" y="565"/>
                        <a:pt x="6067" y="82"/>
                      </a:cubicBezTo>
                      <a:cubicBezTo>
                        <a:pt x="6117" y="65"/>
                        <a:pt x="6097" y="1"/>
                        <a:pt x="60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6"/>
                <p:cNvSpPr/>
                <p:nvPr/>
              </p:nvSpPr>
              <p:spPr>
                <a:xfrm>
                  <a:off x="5627442" y="5373372"/>
                  <a:ext cx="155500" cy="24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" h="438" extrusionOk="0">
                      <a:moveTo>
                        <a:pt x="2748" y="1"/>
                      </a:moveTo>
                      <a:cubicBezTo>
                        <a:pt x="2302" y="27"/>
                        <a:pt x="1856" y="36"/>
                        <a:pt x="1410" y="90"/>
                      </a:cubicBezTo>
                      <a:cubicBezTo>
                        <a:pt x="964" y="143"/>
                        <a:pt x="526" y="286"/>
                        <a:pt x="71" y="322"/>
                      </a:cubicBezTo>
                      <a:cubicBezTo>
                        <a:pt x="0" y="331"/>
                        <a:pt x="0" y="438"/>
                        <a:pt x="71" y="438"/>
                      </a:cubicBezTo>
                      <a:cubicBezTo>
                        <a:pt x="972" y="411"/>
                        <a:pt x="1865" y="206"/>
                        <a:pt x="2757" y="54"/>
                      </a:cubicBezTo>
                      <a:cubicBezTo>
                        <a:pt x="2783" y="54"/>
                        <a:pt x="2775" y="1"/>
                        <a:pt x="27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6"/>
                <p:cNvSpPr/>
                <p:nvPr/>
              </p:nvSpPr>
              <p:spPr>
                <a:xfrm>
                  <a:off x="7527670" y="5548363"/>
                  <a:ext cx="586254" cy="991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6" h="1776" extrusionOk="0">
                      <a:moveTo>
                        <a:pt x="6952" y="0"/>
                      </a:moveTo>
                      <a:cubicBezTo>
                        <a:pt x="6486" y="0"/>
                        <a:pt x="6018" y="28"/>
                        <a:pt x="5544" y="97"/>
                      </a:cubicBezTo>
                      <a:cubicBezTo>
                        <a:pt x="3670" y="365"/>
                        <a:pt x="1895" y="1105"/>
                        <a:pt x="84" y="1640"/>
                      </a:cubicBezTo>
                      <a:cubicBezTo>
                        <a:pt x="1" y="1665"/>
                        <a:pt x="27" y="1776"/>
                        <a:pt x="103" y="1776"/>
                      </a:cubicBezTo>
                      <a:cubicBezTo>
                        <a:pt x="108" y="1776"/>
                        <a:pt x="114" y="1775"/>
                        <a:pt x="120" y="1774"/>
                      </a:cubicBezTo>
                      <a:cubicBezTo>
                        <a:pt x="1788" y="1373"/>
                        <a:pt x="3403" y="784"/>
                        <a:pt x="5080" y="427"/>
                      </a:cubicBezTo>
                      <a:cubicBezTo>
                        <a:pt x="5679" y="303"/>
                        <a:pt x="6277" y="261"/>
                        <a:pt x="6873" y="261"/>
                      </a:cubicBezTo>
                      <a:cubicBezTo>
                        <a:pt x="8078" y="261"/>
                        <a:pt x="9274" y="433"/>
                        <a:pt x="10450" y="445"/>
                      </a:cubicBezTo>
                      <a:cubicBezTo>
                        <a:pt x="10495" y="445"/>
                        <a:pt x="10477" y="338"/>
                        <a:pt x="10433" y="329"/>
                      </a:cubicBezTo>
                      <a:cubicBezTo>
                        <a:pt x="9266" y="176"/>
                        <a:pt x="8118" y="0"/>
                        <a:pt x="69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6"/>
                <p:cNvSpPr/>
                <p:nvPr/>
              </p:nvSpPr>
              <p:spPr>
                <a:xfrm>
                  <a:off x="8161564" y="5578412"/>
                  <a:ext cx="92831" cy="4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2" h="764" extrusionOk="0">
                      <a:moveTo>
                        <a:pt x="181" y="0"/>
                      </a:moveTo>
                      <a:cubicBezTo>
                        <a:pt x="44" y="0"/>
                        <a:pt x="0" y="94"/>
                        <a:pt x="199" y="175"/>
                      </a:cubicBezTo>
                      <a:cubicBezTo>
                        <a:pt x="449" y="273"/>
                        <a:pt x="1100" y="683"/>
                        <a:pt x="1599" y="763"/>
                      </a:cubicBezTo>
                      <a:cubicBezTo>
                        <a:pt x="1626" y="763"/>
                        <a:pt x="1662" y="745"/>
                        <a:pt x="1653" y="710"/>
                      </a:cubicBezTo>
                      <a:cubicBezTo>
                        <a:pt x="1599" y="603"/>
                        <a:pt x="1367" y="487"/>
                        <a:pt x="1118" y="380"/>
                      </a:cubicBezTo>
                      <a:cubicBezTo>
                        <a:pt x="796" y="246"/>
                        <a:pt x="475" y="59"/>
                        <a:pt x="279" y="14"/>
                      </a:cubicBezTo>
                      <a:cubicBezTo>
                        <a:pt x="243" y="5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69" name="Google Shape;1669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7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2" name="Google Shape;1672;p7"/>
          <p:cNvGrpSpPr/>
          <p:nvPr/>
        </p:nvGrpSpPr>
        <p:grpSpPr>
          <a:xfrm>
            <a:off x="-3004950" y="841225"/>
            <a:ext cx="15641761" cy="5988650"/>
            <a:chOff x="-3004950" y="688825"/>
            <a:chExt cx="15641761" cy="5988650"/>
          </a:xfrm>
        </p:grpSpPr>
        <p:sp>
          <p:nvSpPr>
            <p:cNvPr id="1673" name="Google Shape;1673;p7"/>
            <p:cNvSpPr/>
            <p:nvPr/>
          </p:nvSpPr>
          <p:spPr>
            <a:xfrm>
              <a:off x="-3004950" y="688825"/>
              <a:ext cx="15488550" cy="5988650"/>
            </a:xfrm>
            <a:custGeom>
              <a:avLst/>
              <a:gdLst/>
              <a:ahLst/>
              <a:cxnLst/>
              <a:rect l="l" t="t" r="r" b="b"/>
              <a:pathLst>
                <a:path w="619542" h="239546" extrusionOk="0">
                  <a:moveTo>
                    <a:pt x="619542" y="174033"/>
                  </a:moveTo>
                  <a:lnTo>
                    <a:pt x="566886" y="118957"/>
                  </a:lnTo>
                  <a:lnTo>
                    <a:pt x="549266" y="0"/>
                  </a:lnTo>
                  <a:lnTo>
                    <a:pt x="523052" y="16764"/>
                  </a:lnTo>
                  <a:lnTo>
                    <a:pt x="510312" y="51557"/>
                  </a:lnTo>
                  <a:lnTo>
                    <a:pt x="487704" y="97560"/>
                  </a:lnTo>
                  <a:lnTo>
                    <a:pt x="428268" y="103656"/>
                  </a:lnTo>
                  <a:lnTo>
                    <a:pt x="415314" y="115848"/>
                  </a:lnTo>
                  <a:lnTo>
                    <a:pt x="383310" y="123468"/>
                  </a:lnTo>
                  <a:lnTo>
                    <a:pt x="362004" y="141276"/>
                  </a:lnTo>
                  <a:lnTo>
                    <a:pt x="309462" y="144018"/>
                  </a:lnTo>
                  <a:lnTo>
                    <a:pt x="285191" y="147828"/>
                  </a:lnTo>
                  <a:lnTo>
                    <a:pt x="252182" y="145542"/>
                  </a:lnTo>
                  <a:lnTo>
                    <a:pt x="230823" y="150114"/>
                  </a:lnTo>
                  <a:lnTo>
                    <a:pt x="204610" y="150114"/>
                  </a:lnTo>
                  <a:lnTo>
                    <a:pt x="174604" y="152882"/>
                  </a:lnTo>
                  <a:lnTo>
                    <a:pt x="157881" y="145283"/>
                  </a:lnTo>
                  <a:lnTo>
                    <a:pt x="143528" y="139187"/>
                  </a:lnTo>
                  <a:lnTo>
                    <a:pt x="125987" y="138425"/>
                  </a:lnTo>
                  <a:lnTo>
                    <a:pt x="113341" y="136988"/>
                  </a:lnTo>
                  <a:lnTo>
                    <a:pt x="89545" y="155053"/>
                  </a:lnTo>
                  <a:lnTo>
                    <a:pt x="53155" y="140970"/>
                  </a:lnTo>
                  <a:lnTo>
                    <a:pt x="62816" y="153641"/>
                  </a:lnTo>
                  <a:lnTo>
                    <a:pt x="47428" y="158939"/>
                  </a:lnTo>
                  <a:lnTo>
                    <a:pt x="33091" y="160759"/>
                  </a:lnTo>
                  <a:lnTo>
                    <a:pt x="10366" y="169292"/>
                  </a:lnTo>
                  <a:lnTo>
                    <a:pt x="0" y="214802"/>
                  </a:lnTo>
                  <a:lnTo>
                    <a:pt x="33889" y="234490"/>
                  </a:lnTo>
                  <a:lnTo>
                    <a:pt x="110434" y="237966"/>
                  </a:lnTo>
                  <a:lnTo>
                    <a:pt x="240004" y="233542"/>
                  </a:lnTo>
                  <a:lnTo>
                    <a:pt x="299804" y="238914"/>
                  </a:lnTo>
                  <a:lnTo>
                    <a:pt x="364389" y="239546"/>
                  </a:lnTo>
                  <a:lnTo>
                    <a:pt x="431367" y="237650"/>
                  </a:lnTo>
                  <a:lnTo>
                    <a:pt x="454090" y="233858"/>
                  </a:lnTo>
                  <a:lnTo>
                    <a:pt x="490371" y="230381"/>
                  </a:lnTo>
                  <a:lnTo>
                    <a:pt x="533429" y="234490"/>
                  </a:lnTo>
                  <a:lnTo>
                    <a:pt x="555755" y="234490"/>
                  </a:lnTo>
                  <a:lnTo>
                    <a:pt x="579674" y="227537"/>
                  </a:lnTo>
                  <a:lnTo>
                    <a:pt x="592033" y="21774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1674" name="Google Shape;1674;p7"/>
            <p:cNvGrpSpPr/>
            <p:nvPr/>
          </p:nvGrpSpPr>
          <p:grpSpPr>
            <a:xfrm>
              <a:off x="-271761" y="2705754"/>
              <a:ext cx="12908572" cy="3830995"/>
              <a:chOff x="-271761" y="2705754"/>
              <a:chExt cx="12908572" cy="3830995"/>
            </a:xfrm>
          </p:grpSpPr>
          <p:grpSp>
            <p:nvGrpSpPr>
              <p:cNvPr id="1675" name="Google Shape;1675;p7"/>
              <p:cNvGrpSpPr/>
              <p:nvPr/>
            </p:nvGrpSpPr>
            <p:grpSpPr>
              <a:xfrm>
                <a:off x="4261346" y="3827671"/>
                <a:ext cx="5057071" cy="2709078"/>
                <a:chOff x="-1951296" y="3403209"/>
                <a:chExt cx="4642922" cy="2487218"/>
              </a:xfrm>
            </p:grpSpPr>
            <p:grpSp>
              <p:nvGrpSpPr>
                <p:cNvPr id="1676" name="Google Shape;1676;p7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677" name="Google Shape;1677;p7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8" name="Google Shape;1678;p7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9" name="Google Shape;1679;p7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0" name="Google Shape;1680;p7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1" name="Google Shape;1681;p7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2" name="Google Shape;1682;p7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3" name="Google Shape;1683;p7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4" name="Google Shape;1684;p7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5" name="Google Shape;1685;p7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6" name="Google Shape;1686;p7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7" name="Google Shape;1687;p7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8" name="Google Shape;1688;p7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9" name="Google Shape;1689;p7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0" name="Google Shape;1690;p7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1" name="Google Shape;1691;p7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2" name="Google Shape;1692;p7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3" name="Google Shape;1693;p7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4" name="Google Shape;1694;p7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5" name="Google Shape;1695;p7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6" name="Google Shape;1696;p7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697" name="Google Shape;1697;p7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698" name="Google Shape;1698;p7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9" name="Google Shape;1699;p7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0" name="Google Shape;1700;p7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1" name="Google Shape;1701;p7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2" name="Google Shape;1702;p7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3" name="Google Shape;1703;p7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4" name="Google Shape;1704;p7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5" name="Google Shape;1705;p7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6" name="Google Shape;1706;p7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7" name="Google Shape;1707;p7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8" name="Google Shape;1708;p7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9" name="Google Shape;1709;p7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0" name="Google Shape;1710;p7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711" name="Google Shape;1711;p7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712" name="Google Shape;1712;p7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713" name="Google Shape;1713;p7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4" name="Google Shape;1714;p7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5" name="Google Shape;1715;p7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6" name="Google Shape;1716;p7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7" name="Google Shape;1717;p7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8" name="Google Shape;1718;p7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9" name="Google Shape;1719;p7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0" name="Google Shape;1720;p7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1" name="Google Shape;1721;p7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2" name="Google Shape;1722;p7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3" name="Google Shape;1723;p7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4" name="Google Shape;1724;p7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5" name="Google Shape;1725;p7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6" name="Google Shape;1726;p7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7" name="Google Shape;1727;p7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8" name="Google Shape;1728;p7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9" name="Google Shape;1729;p7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0" name="Google Shape;1730;p7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1" name="Google Shape;1731;p7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2" name="Google Shape;1732;p7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3" name="Google Shape;1733;p7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4" name="Google Shape;1734;p7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5" name="Google Shape;1735;p7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6" name="Google Shape;1736;p7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7" name="Google Shape;1737;p7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8" name="Google Shape;1738;p7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9" name="Google Shape;1739;p7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740" name="Google Shape;1740;p7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741" name="Google Shape;1741;p7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2" name="Google Shape;1742;p7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3" name="Google Shape;1743;p7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4" name="Google Shape;1744;p7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5" name="Google Shape;1745;p7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6" name="Google Shape;1746;p7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7" name="Google Shape;1747;p7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8" name="Google Shape;1748;p7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9" name="Google Shape;1749;p7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0" name="Google Shape;1750;p7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1" name="Google Shape;1751;p7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752" name="Google Shape;1752;p7"/>
              <p:cNvGrpSpPr/>
              <p:nvPr/>
            </p:nvGrpSpPr>
            <p:grpSpPr>
              <a:xfrm>
                <a:off x="-271761" y="4241451"/>
                <a:ext cx="4074869" cy="2087363"/>
                <a:chOff x="4899775" y="1396775"/>
                <a:chExt cx="3731223" cy="1911329"/>
              </a:xfrm>
            </p:grpSpPr>
            <p:grpSp>
              <p:nvGrpSpPr>
                <p:cNvPr id="1753" name="Google Shape;1753;p7"/>
                <p:cNvGrpSpPr/>
                <p:nvPr/>
              </p:nvGrpSpPr>
              <p:grpSpPr>
                <a:xfrm>
                  <a:off x="6597922" y="2714372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1754" name="Google Shape;1754;p7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5" name="Google Shape;1755;p7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6" name="Google Shape;1756;p7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7" name="Google Shape;1757;p7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8" name="Google Shape;1758;p7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9" name="Google Shape;1759;p7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0" name="Google Shape;1760;p7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1" name="Google Shape;1761;p7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2" name="Google Shape;1762;p7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3" name="Google Shape;1763;p7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4" name="Google Shape;1764;p7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65" name="Google Shape;1765;p7"/>
                <p:cNvGrpSpPr/>
                <p:nvPr/>
              </p:nvGrpSpPr>
              <p:grpSpPr>
                <a:xfrm>
                  <a:off x="5210215" y="15982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1766" name="Google Shape;1766;p7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7" name="Google Shape;1767;p7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8" name="Google Shape;1768;p7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9" name="Google Shape;1769;p7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0" name="Google Shape;1770;p7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1" name="Google Shape;1771;p7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2" name="Google Shape;1772;p7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3" name="Google Shape;1773;p7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74" name="Google Shape;1774;p7"/>
                <p:cNvGrpSpPr/>
                <p:nvPr/>
              </p:nvGrpSpPr>
              <p:grpSpPr>
                <a:xfrm>
                  <a:off x="5916272" y="14073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1775" name="Google Shape;1775;p7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6" name="Google Shape;1776;p7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7" name="Google Shape;1777;p7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8" name="Google Shape;1778;p7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9" name="Google Shape;1779;p7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0" name="Google Shape;1780;p7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1" name="Google Shape;1781;p7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2" name="Google Shape;1782;p7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3" name="Google Shape;1783;p7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4" name="Google Shape;1784;p7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5" name="Google Shape;1785;p7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6" name="Google Shape;1786;p7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7" name="Google Shape;1787;p7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88" name="Google Shape;1788;p7"/>
                <p:cNvGrpSpPr/>
                <p:nvPr/>
              </p:nvGrpSpPr>
              <p:grpSpPr>
                <a:xfrm>
                  <a:off x="8149562" y="2680022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1789" name="Google Shape;1789;p7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0" name="Google Shape;1790;p7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1" name="Google Shape;1791;p7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92" name="Google Shape;1792;p7"/>
                <p:cNvGrpSpPr/>
                <p:nvPr/>
              </p:nvGrpSpPr>
              <p:grpSpPr>
                <a:xfrm>
                  <a:off x="5464856" y="2240004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1793" name="Google Shape;1793;p7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4" name="Google Shape;1794;p7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5" name="Google Shape;1795;p7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6" name="Google Shape;1796;p7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7" name="Google Shape;1797;p7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8" name="Google Shape;1798;p7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9" name="Google Shape;1799;p7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0" name="Google Shape;1800;p7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1" name="Google Shape;1801;p7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2" name="Google Shape;1802;p7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3" name="Google Shape;1803;p7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4" name="Google Shape;1804;p7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5" name="Google Shape;1805;p7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6" name="Google Shape;1806;p7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7" name="Google Shape;1807;p7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8" name="Google Shape;1808;p7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" name="Google Shape;1809;p7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0" name="Google Shape;1810;p7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1" name="Google Shape;1811;p7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12" name="Google Shape;1812;p7"/>
                <p:cNvGrpSpPr/>
                <p:nvPr/>
              </p:nvGrpSpPr>
              <p:grpSpPr>
                <a:xfrm>
                  <a:off x="4899775" y="1396775"/>
                  <a:ext cx="3731223" cy="1911329"/>
                  <a:chOff x="4899775" y="1396775"/>
                  <a:chExt cx="3731223" cy="1911329"/>
                </a:xfrm>
              </p:grpSpPr>
              <p:sp>
                <p:nvSpPr>
                  <p:cNvPr id="1813" name="Google Shape;1813;p7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" name="Google Shape;1814;p7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5" name="Google Shape;1815;p7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6" name="Google Shape;1816;p7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" name="Google Shape;1817;p7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8" name="Google Shape;1818;p7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9" name="Google Shape;1819;p7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0" name="Google Shape;1820;p7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1" name="Google Shape;1821;p7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2" name="Google Shape;1822;p7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" name="Google Shape;1823;p7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4" name="Google Shape;1824;p7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5" name="Google Shape;1825;p7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" name="Google Shape;1826;p7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7" name="Google Shape;1827;p7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" name="Google Shape;1828;p7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9" name="Google Shape;1829;p7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0" name="Google Shape;1830;p7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" name="Google Shape;1831;p7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2" name="Google Shape;1832;p7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3" name="Google Shape;1833;p7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4" name="Google Shape;1834;p7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5" name="Google Shape;1835;p7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6" name="Google Shape;1836;p7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7" name="Google Shape;1837;p7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8" name="Google Shape;1838;p7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9" name="Google Shape;1839;p7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0" name="Google Shape;1840;p7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1" name="Google Shape;1841;p7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2" name="Google Shape;1842;p7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3" name="Google Shape;1843;p7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4" name="Google Shape;1844;p7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5" name="Google Shape;1845;p7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6" name="Google Shape;1846;p7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7" name="Google Shape;1847;p7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8" name="Google Shape;1848;p7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9" name="Google Shape;1849;p7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0" name="Google Shape;1850;p7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1" name="Google Shape;1851;p7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2" name="Google Shape;1852;p7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3" name="Google Shape;1853;p7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4" name="Google Shape;1854;p7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5" name="Google Shape;1855;p7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6" name="Google Shape;1856;p7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7" name="Google Shape;1857;p7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8" name="Google Shape;1858;p7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" name="Google Shape;1859;p7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0" name="Google Shape;1860;p7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1" name="Google Shape;1861;p7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" name="Google Shape;1862;p7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3" name="Google Shape;1863;p7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4" name="Google Shape;1864;p7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5" name="Google Shape;1865;p7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6" name="Google Shape;1866;p7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" name="Google Shape;1867;p7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" name="Google Shape;1868;p7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" name="Google Shape;1869;p7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" name="Google Shape;1870;p7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" name="Google Shape;1871;p7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" name="Google Shape;1872;p7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" name="Google Shape;1873;p7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4" name="Google Shape;1874;p7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" name="Google Shape;1875;p7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6" name="Google Shape;1876;p7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" name="Google Shape;1877;p7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8" name="Google Shape;1878;p7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9" name="Google Shape;1879;p7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" name="Google Shape;1880;p7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1" name="Google Shape;1881;p7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82" name="Google Shape;1882;p7"/>
              <p:cNvGrpSpPr/>
              <p:nvPr/>
            </p:nvGrpSpPr>
            <p:grpSpPr>
              <a:xfrm flipH="1">
                <a:off x="2461928" y="4241454"/>
                <a:ext cx="4074869" cy="2087363"/>
                <a:chOff x="4899775" y="1396775"/>
                <a:chExt cx="3731223" cy="1911329"/>
              </a:xfrm>
            </p:grpSpPr>
            <p:grpSp>
              <p:nvGrpSpPr>
                <p:cNvPr id="1883" name="Google Shape;1883;p7"/>
                <p:cNvGrpSpPr/>
                <p:nvPr/>
              </p:nvGrpSpPr>
              <p:grpSpPr>
                <a:xfrm>
                  <a:off x="6597922" y="2714372"/>
                  <a:ext cx="1091289" cy="319934"/>
                  <a:chOff x="6597922" y="2714372"/>
                  <a:chExt cx="1091289" cy="319934"/>
                </a:xfrm>
              </p:grpSpPr>
              <p:sp>
                <p:nvSpPr>
                  <p:cNvPr id="1884" name="Google Shape;1884;p7"/>
                  <p:cNvSpPr/>
                  <p:nvPr/>
                </p:nvSpPr>
                <p:spPr>
                  <a:xfrm>
                    <a:off x="7365810" y="2901260"/>
                    <a:ext cx="323400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90" h="2382" extrusionOk="0">
                        <a:moveTo>
                          <a:pt x="3185" y="0"/>
                        </a:moveTo>
                        <a:cubicBezTo>
                          <a:pt x="3042" y="0"/>
                          <a:pt x="2908" y="9"/>
                          <a:pt x="2783" y="27"/>
                        </a:cubicBezTo>
                        <a:cubicBezTo>
                          <a:pt x="1570" y="179"/>
                          <a:pt x="196" y="1053"/>
                          <a:pt x="0" y="2364"/>
                        </a:cubicBezTo>
                        <a:cubicBezTo>
                          <a:pt x="0" y="2373"/>
                          <a:pt x="9" y="2373"/>
                          <a:pt x="9" y="2382"/>
                        </a:cubicBezTo>
                        <a:lnTo>
                          <a:pt x="27" y="2382"/>
                        </a:lnTo>
                        <a:cubicBezTo>
                          <a:pt x="277" y="2284"/>
                          <a:pt x="491" y="2204"/>
                          <a:pt x="696" y="2132"/>
                        </a:cubicBezTo>
                        <a:cubicBezTo>
                          <a:pt x="910" y="2061"/>
                          <a:pt x="1115" y="1998"/>
                          <a:pt x="1329" y="1918"/>
                        </a:cubicBezTo>
                        <a:cubicBezTo>
                          <a:pt x="1606" y="1249"/>
                          <a:pt x="2418" y="803"/>
                          <a:pt x="3113" y="651"/>
                        </a:cubicBezTo>
                        <a:cubicBezTo>
                          <a:pt x="3336" y="598"/>
                          <a:pt x="3568" y="571"/>
                          <a:pt x="3791" y="571"/>
                        </a:cubicBezTo>
                        <a:cubicBezTo>
                          <a:pt x="4345" y="571"/>
                          <a:pt x="4853" y="732"/>
                          <a:pt x="5281" y="1044"/>
                        </a:cubicBezTo>
                        <a:cubicBezTo>
                          <a:pt x="5451" y="1026"/>
                          <a:pt x="5620" y="1017"/>
                          <a:pt x="5781" y="1008"/>
                        </a:cubicBezTo>
                        <a:cubicBezTo>
                          <a:pt x="5781" y="1008"/>
                          <a:pt x="5790" y="1008"/>
                          <a:pt x="5790" y="999"/>
                        </a:cubicBezTo>
                        <a:cubicBezTo>
                          <a:pt x="5790" y="990"/>
                          <a:pt x="5790" y="990"/>
                          <a:pt x="5790" y="981"/>
                        </a:cubicBezTo>
                        <a:cubicBezTo>
                          <a:pt x="5165" y="384"/>
                          <a:pt x="4148" y="0"/>
                          <a:pt x="31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5" name="Google Shape;1885;p7"/>
                  <p:cNvSpPr/>
                  <p:nvPr/>
                </p:nvSpPr>
                <p:spPr>
                  <a:xfrm>
                    <a:off x="7446017" y="2942592"/>
                    <a:ext cx="198341" cy="6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51" h="1143" extrusionOk="0">
                        <a:moveTo>
                          <a:pt x="2266" y="1"/>
                        </a:moveTo>
                        <a:cubicBezTo>
                          <a:pt x="2079" y="1"/>
                          <a:pt x="1900" y="27"/>
                          <a:pt x="1722" y="72"/>
                        </a:cubicBezTo>
                        <a:cubicBezTo>
                          <a:pt x="1338" y="179"/>
                          <a:pt x="402" y="500"/>
                          <a:pt x="0" y="1125"/>
                        </a:cubicBezTo>
                        <a:cubicBezTo>
                          <a:pt x="0" y="1125"/>
                          <a:pt x="0" y="1134"/>
                          <a:pt x="0" y="1142"/>
                        </a:cubicBezTo>
                        <a:lnTo>
                          <a:pt x="18" y="1142"/>
                        </a:lnTo>
                        <a:cubicBezTo>
                          <a:pt x="1383" y="705"/>
                          <a:pt x="2498" y="447"/>
                          <a:pt x="3542" y="331"/>
                        </a:cubicBezTo>
                        <a:cubicBezTo>
                          <a:pt x="3542" y="331"/>
                          <a:pt x="3551" y="322"/>
                          <a:pt x="3551" y="322"/>
                        </a:cubicBezTo>
                        <a:cubicBezTo>
                          <a:pt x="3551" y="313"/>
                          <a:pt x="3551" y="304"/>
                          <a:pt x="3542" y="304"/>
                        </a:cubicBezTo>
                        <a:cubicBezTo>
                          <a:pt x="3132" y="143"/>
                          <a:pt x="2721" y="1"/>
                          <a:pt x="226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6" name="Google Shape;1886;p7"/>
                  <p:cNvSpPr/>
                  <p:nvPr/>
                </p:nvSpPr>
                <p:spPr>
                  <a:xfrm>
                    <a:off x="6973153" y="2811558"/>
                    <a:ext cx="103164" cy="1420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2543" extrusionOk="0">
                        <a:moveTo>
                          <a:pt x="1829" y="0"/>
                        </a:moveTo>
                        <a:cubicBezTo>
                          <a:pt x="1365" y="45"/>
                          <a:pt x="277" y="241"/>
                          <a:pt x="107" y="1258"/>
                        </a:cubicBezTo>
                        <a:cubicBezTo>
                          <a:pt x="0" y="1838"/>
                          <a:pt x="330" y="2257"/>
                          <a:pt x="1098" y="2543"/>
                        </a:cubicBezTo>
                        <a:lnTo>
                          <a:pt x="1106" y="2543"/>
                        </a:lnTo>
                        <a:cubicBezTo>
                          <a:pt x="1106" y="2543"/>
                          <a:pt x="1115" y="2543"/>
                          <a:pt x="1115" y="2534"/>
                        </a:cubicBezTo>
                        <a:cubicBezTo>
                          <a:pt x="1124" y="2525"/>
                          <a:pt x="1115" y="2525"/>
                          <a:pt x="1115" y="2516"/>
                        </a:cubicBezTo>
                        <a:cubicBezTo>
                          <a:pt x="759" y="2266"/>
                          <a:pt x="598" y="1936"/>
                          <a:pt x="625" y="1517"/>
                        </a:cubicBezTo>
                        <a:cubicBezTo>
                          <a:pt x="687" y="776"/>
                          <a:pt x="1089" y="277"/>
                          <a:pt x="1838" y="27"/>
                        </a:cubicBezTo>
                        <a:cubicBezTo>
                          <a:pt x="1838" y="27"/>
                          <a:pt x="1847" y="18"/>
                          <a:pt x="1847" y="18"/>
                        </a:cubicBezTo>
                        <a:cubicBezTo>
                          <a:pt x="1847" y="9"/>
                          <a:pt x="1838" y="0"/>
                          <a:pt x="182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7" name="Google Shape;1887;p7"/>
                  <p:cNvSpPr/>
                  <p:nvPr/>
                </p:nvSpPr>
                <p:spPr>
                  <a:xfrm>
                    <a:off x="7016496" y="2806587"/>
                    <a:ext cx="119139" cy="161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3" h="2891" extrusionOk="0">
                        <a:moveTo>
                          <a:pt x="2115" y="0"/>
                        </a:moveTo>
                        <a:cubicBezTo>
                          <a:pt x="1321" y="71"/>
                          <a:pt x="0" y="375"/>
                          <a:pt x="36" y="1606"/>
                        </a:cubicBezTo>
                        <a:cubicBezTo>
                          <a:pt x="63" y="2444"/>
                          <a:pt x="785" y="2766"/>
                          <a:pt x="1392" y="2891"/>
                        </a:cubicBezTo>
                        <a:cubicBezTo>
                          <a:pt x="1401" y="2891"/>
                          <a:pt x="1410" y="2891"/>
                          <a:pt x="1410" y="2882"/>
                        </a:cubicBezTo>
                        <a:cubicBezTo>
                          <a:pt x="1410" y="2873"/>
                          <a:pt x="1410" y="2864"/>
                          <a:pt x="1401" y="2864"/>
                        </a:cubicBezTo>
                        <a:cubicBezTo>
                          <a:pt x="1062" y="2659"/>
                          <a:pt x="875" y="2391"/>
                          <a:pt x="857" y="2043"/>
                        </a:cubicBezTo>
                        <a:cubicBezTo>
                          <a:pt x="794" y="1231"/>
                          <a:pt x="1285" y="464"/>
                          <a:pt x="2124" y="36"/>
                        </a:cubicBezTo>
                        <a:cubicBezTo>
                          <a:pt x="2124" y="27"/>
                          <a:pt x="2133" y="18"/>
                          <a:pt x="2133" y="18"/>
                        </a:cubicBezTo>
                        <a:cubicBezTo>
                          <a:pt x="2124" y="9"/>
                          <a:pt x="2124" y="0"/>
                          <a:pt x="211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" name="Google Shape;1888;p7"/>
                  <p:cNvSpPr/>
                  <p:nvPr/>
                </p:nvSpPr>
                <p:spPr>
                  <a:xfrm>
                    <a:off x="6623335" y="2789105"/>
                    <a:ext cx="82777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2" h="2276" extrusionOk="0">
                        <a:moveTo>
                          <a:pt x="1321" y="1"/>
                        </a:moveTo>
                        <a:cubicBezTo>
                          <a:pt x="1285" y="10"/>
                          <a:pt x="1250" y="28"/>
                          <a:pt x="1214" y="37"/>
                        </a:cubicBezTo>
                        <a:cubicBezTo>
                          <a:pt x="1214" y="37"/>
                          <a:pt x="1205" y="45"/>
                          <a:pt x="1205" y="45"/>
                        </a:cubicBezTo>
                        <a:cubicBezTo>
                          <a:pt x="1143" y="81"/>
                          <a:pt x="1080" y="108"/>
                          <a:pt x="1027" y="126"/>
                        </a:cubicBezTo>
                        <a:cubicBezTo>
                          <a:pt x="857" y="224"/>
                          <a:pt x="714" y="340"/>
                          <a:pt x="598" y="474"/>
                        </a:cubicBezTo>
                        <a:cubicBezTo>
                          <a:pt x="250" y="866"/>
                          <a:pt x="1" y="1491"/>
                          <a:pt x="420" y="1972"/>
                        </a:cubicBezTo>
                        <a:cubicBezTo>
                          <a:pt x="759" y="2079"/>
                          <a:pt x="1116" y="2187"/>
                          <a:pt x="1464" y="2276"/>
                        </a:cubicBezTo>
                        <a:cubicBezTo>
                          <a:pt x="1473" y="2276"/>
                          <a:pt x="1473" y="2276"/>
                          <a:pt x="1482" y="2267"/>
                        </a:cubicBezTo>
                        <a:cubicBezTo>
                          <a:pt x="1482" y="2258"/>
                          <a:pt x="1482" y="2258"/>
                          <a:pt x="1473" y="2249"/>
                        </a:cubicBezTo>
                        <a:cubicBezTo>
                          <a:pt x="1205" y="2071"/>
                          <a:pt x="884" y="1749"/>
                          <a:pt x="857" y="1232"/>
                        </a:cubicBezTo>
                        <a:cubicBezTo>
                          <a:pt x="830" y="750"/>
                          <a:pt x="991" y="331"/>
                          <a:pt x="1330" y="28"/>
                        </a:cubicBezTo>
                        <a:cubicBezTo>
                          <a:pt x="1339" y="19"/>
                          <a:pt x="1339" y="10"/>
                          <a:pt x="1339" y="10"/>
                        </a:cubicBezTo>
                        <a:cubicBezTo>
                          <a:pt x="1330" y="1"/>
                          <a:pt x="1330" y="1"/>
                          <a:pt x="13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9" name="Google Shape;1889;p7"/>
                  <p:cNvSpPr/>
                  <p:nvPr/>
                </p:nvSpPr>
                <p:spPr>
                  <a:xfrm>
                    <a:off x="6597922" y="2808542"/>
                    <a:ext cx="48873" cy="872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5" h="1562" extrusionOk="0">
                        <a:moveTo>
                          <a:pt x="857" y="1"/>
                        </a:moveTo>
                        <a:cubicBezTo>
                          <a:pt x="777" y="45"/>
                          <a:pt x="714" y="90"/>
                          <a:pt x="661" y="135"/>
                        </a:cubicBezTo>
                        <a:cubicBezTo>
                          <a:pt x="108" y="590"/>
                          <a:pt x="1" y="1018"/>
                          <a:pt x="322" y="1446"/>
                        </a:cubicBezTo>
                        <a:cubicBezTo>
                          <a:pt x="402" y="1473"/>
                          <a:pt x="482" y="1500"/>
                          <a:pt x="563" y="1526"/>
                        </a:cubicBezTo>
                        <a:lnTo>
                          <a:pt x="661" y="1562"/>
                        </a:lnTo>
                        <a:cubicBezTo>
                          <a:pt x="670" y="1562"/>
                          <a:pt x="670" y="1553"/>
                          <a:pt x="679" y="1553"/>
                        </a:cubicBezTo>
                        <a:cubicBezTo>
                          <a:pt x="679" y="1544"/>
                          <a:pt x="679" y="1544"/>
                          <a:pt x="679" y="1535"/>
                        </a:cubicBezTo>
                        <a:cubicBezTo>
                          <a:pt x="340" y="1098"/>
                          <a:pt x="518" y="590"/>
                          <a:pt x="732" y="233"/>
                        </a:cubicBezTo>
                        <a:cubicBezTo>
                          <a:pt x="768" y="161"/>
                          <a:pt x="821" y="90"/>
                          <a:pt x="875" y="28"/>
                        </a:cubicBezTo>
                        <a:cubicBezTo>
                          <a:pt x="875" y="19"/>
                          <a:pt x="875" y="19"/>
                          <a:pt x="875" y="10"/>
                        </a:cubicBezTo>
                        <a:cubicBezTo>
                          <a:pt x="866" y="1"/>
                          <a:pt x="866" y="1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0" name="Google Shape;1890;p7"/>
                  <p:cNvSpPr/>
                  <p:nvPr/>
                </p:nvSpPr>
                <p:spPr>
                  <a:xfrm>
                    <a:off x="6727504" y="2755257"/>
                    <a:ext cx="156506" cy="182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02" h="3266" extrusionOk="0">
                        <a:moveTo>
                          <a:pt x="2784" y="0"/>
                        </a:moveTo>
                        <a:cubicBezTo>
                          <a:pt x="1945" y="45"/>
                          <a:pt x="1026" y="179"/>
                          <a:pt x="509" y="741"/>
                        </a:cubicBezTo>
                        <a:cubicBezTo>
                          <a:pt x="0" y="1303"/>
                          <a:pt x="9" y="2141"/>
                          <a:pt x="527" y="2650"/>
                        </a:cubicBezTo>
                        <a:cubicBezTo>
                          <a:pt x="857" y="2971"/>
                          <a:pt x="1294" y="3167"/>
                          <a:pt x="1883" y="3265"/>
                        </a:cubicBezTo>
                        <a:cubicBezTo>
                          <a:pt x="1891" y="3265"/>
                          <a:pt x="1900" y="3256"/>
                          <a:pt x="1900" y="3256"/>
                        </a:cubicBezTo>
                        <a:cubicBezTo>
                          <a:pt x="1900" y="3247"/>
                          <a:pt x="1900" y="3239"/>
                          <a:pt x="1900" y="3239"/>
                        </a:cubicBezTo>
                        <a:cubicBezTo>
                          <a:pt x="1606" y="3007"/>
                          <a:pt x="1347" y="2659"/>
                          <a:pt x="1213" y="2320"/>
                        </a:cubicBezTo>
                        <a:cubicBezTo>
                          <a:pt x="901" y="1553"/>
                          <a:pt x="1338" y="830"/>
                          <a:pt x="1909" y="446"/>
                        </a:cubicBezTo>
                        <a:cubicBezTo>
                          <a:pt x="2177" y="268"/>
                          <a:pt x="2471" y="134"/>
                          <a:pt x="2792" y="27"/>
                        </a:cubicBezTo>
                        <a:cubicBezTo>
                          <a:pt x="2792" y="27"/>
                          <a:pt x="2801" y="18"/>
                          <a:pt x="2801" y="9"/>
                        </a:cubicBezTo>
                        <a:cubicBezTo>
                          <a:pt x="2792" y="9"/>
                          <a:pt x="2792" y="0"/>
                          <a:pt x="278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1" name="Google Shape;1891;p7"/>
                  <p:cNvSpPr/>
                  <p:nvPr/>
                </p:nvSpPr>
                <p:spPr>
                  <a:xfrm>
                    <a:off x="6677682" y="2765199"/>
                    <a:ext cx="99701" cy="1644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945" extrusionOk="0">
                        <a:moveTo>
                          <a:pt x="1766" y="1"/>
                        </a:moveTo>
                        <a:cubicBezTo>
                          <a:pt x="1526" y="36"/>
                          <a:pt x="1267" y="117"/>
                          <a:pt x="1035" y="233"/>
                        </a:cubicBezTo>
                        <a:cubicBezTo>
                          <a:pt x="1026" y="242"/>
                          <a:pt x="1017" y="250"/>
                          <a:pt x="1017" y="250"/>
                        </a:cubicBezTo>
                        <a:cubicBezTo>
                          <a:pt x="1017" y="259"/>
                          <a:pt x="1008" y="268"/>
                          <a:pt x="1017" y="277"/>
                        </a:cubicBezTo>
                        <a:lnTo>
                          <a:pt x="964" y="286"/>
                        </a:lnTo>
                        <a:lnTo>
                          <a:pt x="928" y="286"/>
                        </a:lnTo>
                        <a:cubicBezTo>
                          <a:pt x="473" y="536"/>
                          <a:pt x="170" y="866"/>
                          <a:pt x="71" y="1214"/>
                        </a:cubicBezTo>
                        <a:cubicBezTo>
                          <a:pt x="0" y="1490"/>
                          <a:pt x="36" y="1767"/>
                          <a:pt x="196" y="2044"/>
                        </a:cubicBezTo>
                        <a:cubicBezTo>
                          <a:pt x="509" y="2588"/>
                          <a:pt x="1017" y="2793"/>
                          <a:pt x="1686" y="2945"/>
                        </a:cubicBezTo>
                        <a:cubicBezTo>
                          <a:pt x="1695" y="2945"/>
                          <a:pt x="1704" y="2945"/>
                          <a:pt x="1704" y="2936"/>
                        </a:cubicBezTo>
                        <a:cubicBezTo>
                          <a:pt x="1704" y="2927"/>
                          <a:pt x="1704" y="2918"/>
                          <a:pt x="1695" y="2918"/>
                        </a:cubicBezTo>
                        <a:cubicBezTo>
                          <a:pt x="901" y="2525"/>
                          <a:pt x="589" y="1821"/>
                          <a:pt x="856" y="1036"/>
                        </a:cubicBezTo>
                        <a:cubicBezTo>
                          <a:pt x="1008" y="572"/>
                          <a:pt x="1311" y="242"/>
                          <a:pt x="1775" y="27"/>
                        </a:cubicBezTo>
                        <a:cubicBezTo>
                          <a:pt x="1775" y="19"/>
                          <a:pt x="1784" y="10"/>
                          <a:pt x="1784" y="10"/>
                        </a:cubicBezTo>
                        <a:cubicBezTo>
                          <a:pt x="1775" y="1"/>
                          <a:pt x="1775" y="1"/>
                          <a:pt x="176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2" name="Google Shape;1892;p7"/>
                  <p:cNvSpPr/>
                  <p:nvPr/>
                </p:nvSpPr>
                <p:spPr>
                  <a:xfrm>
                    <a:off x="7064810" y="2793126"/>
                    <a:ext cx="252688" cy="187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24" h="3355" extrusionOk="0">
                        <a:moveTo>
                          <a:pt x="3328" y="0"/>
                        </a:moveTo>
                        <a:cubicBezTo>
                          <a:pt x="2954" y="0"/>
                          <a:pt x="2588" y="36"/>
                          <a:pt x="2249" y="116"/>
                        </a:cubicBezTo>
                        <a:cubicBezTo>
                          <a:pt x="1428" y="295"/>
                          <a:pt x="402" y="821"/>
                          <a:pt x="215" y="1713"/>
                        </a:cubicBezTo>
                        <a:cubicBezTo>
                          <a:pt x="1" y="2748"/>
                          <a:pt x="741" y="3132"/>
                          <a:pt x="1419" y="3355"/>
                        </a:cubicBezTo>
                        <a:lnTo>
                          <a:pt x="1428" y="3355"/>
                        </a:lnTo>
                        <a:cubicBezTo>
                          <a:pt x="1437" y="3346"/>
                          <a:pt x="1437" y="3337"/>
                          <a:pt x="1428" y="3337"/>
                        </a:cubicBezTo>
                        <a:cubicBezTo>
                          <a:pt x="1196" y="3140"/>
                          <a:pt x="1053" y="2908"/>
                          <a:pt x="1000" y="2650"/>
                        </a:cubicBezTo>
                        <a:cubicBezTo>
                          <a:pt x="920" y="2230"/>
                          <a:pt x="1044" y="1553"/>
                          <a:pt x="1366" y="1240"/>
                        </a:cubicBezTo>
                        <a:cubicBezTo>
                          <a:pt x="2079" y="544"/>
                          <a:pt x="3034" y="161"/>
                          <a:pt x="4051" y="161"/>
                        </a:cubicBezTo>
                        <a:cubicBezTo>
                          <a:pt x="4203" y="161"/>
                          <a:pt x="4354" y="170"/>
                          <a:pt x="4506" y="188"/>
                        </a:cubicBezTo>
                        <a:cubicBezTo>
                          <a:pt x="4515" y="188"/>
                          <a:pt x="4524" y="188"/>
                          <a:pt x="4524" y="179"/>
                        </a:cubicBezTo>
                        <a:cubicBezTo>
                          <a:pt x="4524" y="179"/>
                          <a:pt x="4524" y="170"/>
                          <a:pt x="4515" y="161"/>
                        </a:cubicBezTo>
                        <a:lnTo>
                          <a:pt x="4479" y="125"/>
                        </a:lnTo>
                        <a:lnTo>
                          <a:pt x="4461" y="107"/>
                        </a:lnTo>
                        <a:cubicBezTo>
                          <a:pt x="4087" y="36"/>
                          <a:pt x="3712" y="0"/>
                          <a:pt x="33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3" name="Google Shape;1893;p7"/>
                  <p:cNvSpPr/>
                  <p:nvPr/>
                </p:nvSpPr>
                <p:spPr>
                  <a:xfrm>
                    <a:off x="6975108" y="2714372"/>
                    <a:ext cx="323959" cy="96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00" h="1732" extrusionOk="0">
                        <a:moveTo>
                          <a:pt x="2383" y="1"/>
                        </a:moveTo>
                        <a:cubicBezTo>
                          <a:pt x="1776" y="19"/>
                          <a:pt x="527" y="45"/>
                          <a:pt x="10" y="634"/>
                        </a:cubicBezTo>
                        <a:cubicBezTo>
                          <a:pt x="1" y="643"/>
                          <a:pt x="1" y="643"/>
                          <a:pt x="1" y="652"/>
                        </a:cubicBezTo>
                        <a:cubicBezTo>
                          <a:pt x="10" y="652"/>
                          <a:pt x="10" y="661"/>
                          <a:pt x="19" y="661"/>
                        </a:cubicBezTo>
                        <a:cubicBezTo>
                          <a:pt x="697" y="795"/>
                          <a:pt x="1286" y="1160"/>
                          <a:pt x="1714" y="1714"/>
                        </a:cubicBezTo>
                        <a:cubicBezTo>
                          <a:pt x="1714" y="1714"/>
                          <a:pt x="1723" y="1722"/>
                          <a:pt x="1723" y="1722"/>
                        </a:cubicBezTo>
                        <a:lnTo>
                          <a:pt x="1901" y="1722"/>
                        </a:lnTo>
                        <a:cubicBezTo>
                          <a:pt x="1901" y="1731"/>
                          <a:pt x="1910" y="1731"/>
                          <a:pt x="1910" y="1731"/>
                        </a:cubicBezTo>
                        <a:lnTo>
                          <a:pt x="1919" y="1731"/>
                        </a:lnTo>
                        <a:cubicBezTo>
                          <a:pt x="2240" y="1642"/>
                          <a:pt x="2615" y="1598"/>
                          <a:pt x="3034" y="1598"/>
                        </a:cubicBezTo>
                        <a:lnTo>
                          <a:pt x="3052" y="1598"/>
                        </a:lnTo>
                        <a:cubicBezTo>
                          <a:pt x="3605" y="1348"/>
                          <a:pt x="4265" y="1223"/>
                          <a:pt x="4943" y="1223"/>
                        </a:cubicBezTo>
                        <a:cubicBezTo>
                          <a:pt x="5229" y="1223"/>
                          <a:pt x="5514" y="1241"/>
                          <a:pt x="5782" y="1285"/>
                        </a:cubicBezTo>
                        <a:lnTo>
                          <a:pt x="5791" y="1285"/>
                        </a:lnTo>
                        <a:cubicBezTo>
                          <a:pt x="5791" y="1285"/>
                          <a:pt x="5800" y="1285"/>
                          <a:pt x="5800" y="1276"/>
                        </a:cubicBezTo>
                        <a:cubicBezTo>
                          <a:pt x="5800" y="1276"/>
                          <a:pt x="5800" y="1268"/>
                          <a:pt x="5800" y="1268"/>
                        </a:cubicBezTo>
                        <a:lnTo>
                          <a:pt x="5737" y="1205"/>
                        </a:lnTo>
                        <a:cubicBezTo>
                          <a:pt x="5336" y="804"/>
                          <a:pt x="4854" y="527"/>
                          <a:pt x="4292" y="384"/>
                        </a:cubicBezTo>
                        <a:cubicBezTo>
                          <a:pt x="4283" y="384"/>
                          <a:pt x="4274" y="393"/>
                          <a:pt x="4265" y="402"/>
                        </a:cubicBezTo>
                        <a:cubicBezTo>
                          <a:pt x="4131" y="384"/>
                          <a:pt x="3980" y="349"/>
                          <a:pt x="3801" y="304"/>
                        </a:cubicBezTo>
                        <a:cubicBezTo>
                          <a:pt x="3578" y="277"/>
                          <a:pt x="3373" y="259"/>
                          <a:pt x="3177" y="259"/>
                        </a:cubicBezTo>
                        <a:cubicBezTo>
                          <a:pt x="2945" y="259"/>
                          <a:pt x="2704" y="277"/>
                          <a:pt x="2427" y="313"/>
                        </a:cubicBezTo>
                        <a:cubicBezTo>
                          <a:pt x="2008" y="366"/>
                          <a:pt x="1125" y="482"/>
                          <a:pt x="822" y="857"/>
                        </a:cubicBezTo>
                        <a:cubicBezTo>
                          <a:pt x="813" y="866"/>
                          <a:pt x="813" y="866"/>
                          <a:pt x="795" y="866"/>
                        </a:cubicBezTo>
                        <a:cubicBezTo>
                          <a:pt x="786" y="866"/>
                          <a:pt x="768" y="857"/>
                          <a:pt x="759" y="839"/>
                        </a:cubicBezTo>
                        <a:cubicBezTo>
                          <a:pt x="759" y="839"/>
                          <a:pt x="750" y="821"/>
                          <a:pt x="759" y="804"/>
                        </a:cubicBezTo>
                        <a:cubicBezTo>
                          <a:pt x="1107" y="215"/>
                          <a:pt x="2142" y="81"/>
                          <a:pt x="2722" y="54"/>
                        </a:cubicBezTo>
                        <a:cubicBezTo>
                          <a:pt x="2731" y="54"/>
                          <a:pt x="2740" y="45"/>
                          <a:pt x="2740" y="36"/>
                        </a:cubicBezTo>
                        <a:cubicBezTo>
                          <a:pt x="2740" y="36"/>
                          <a:pt x="2731" y="27"/>
                          <a:pt x="2731" y="27"/>
                        </a:cubicBezTo>
                        <a:cubicBezTo>
                          <a:pt x="2606" y="10"/>
                          <a:pt x="2517" y="1"/>
                          <a:pt x="24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" name="Google Shape;1894;p7"/>
                  <p:cNvSpPr/>
                  <p:nvPr/>
                </p:nvSpPr>
                <p:spPr>
                  <a:xfrm>
                    <a:off x="6798719" y="2759725"/>
                    <a:ext cx="268160" cy="181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01" h="3257" extrusionOk="0">
                        <a:moveTo>
                          <a:pt x="2793" y="1"/>
                        </a:moveTo>
                        <a:cubicBezTo>
                          <a:pt x="2106" y="1"/>
                          <a:pt x="813" y="259"/>
                          <a:pt x="277" y="946"/>
                        </a:cubicBezTo>
                        <a:cubicBezTo>
                          <a:pt x="63" y="1223"/>
                          <a:pt x="1" y="1553"/>
                          <a:pt x="90" y="1910"/>
                        </a:cubicBezTo>
                        <a:cubicBezTo>
                          <a:pt x="286" y="2677"/>
                          <a:pt x="1000" y="3257"/>
                          <a:pt x="1740" y="3257"/>
                        </a:cubicBezTo>
                        <a:cubicBezTo>
                          <a:pt x="2026" y="3257"/>
                          <a:pt x="2294" y="3167"/>
                          <a:pt x="2543" y="2998"/>
                        </a:cubicBezTo>
                        <a:cubicBezTo>
                          <a:pt x="2775" y="2837"/>
                          <a:pt x="2918" y="2543"/>
                          <a:pt x="2927" y="2222"/>
                        </a:cubicBezTo>
                        <a:cubicBezTo>
                          <a:pt x="2936" y="1901"/>
                          <a:pt x="2811" y="1615"/>
                          <a:pt x="2588" y="1437"/>
                        </a:cubicBezTo>
                        <a:cubicBezTo>
                          <a:pt x="2427" y="1321"/>
                          <a:pt x="2285" y="1258"/>
                          <a:pt x="2142" y="1258"/>
                        </a:cubicBezTo>
                        <a:cubicBezTo>
                          <a:pt x="1856" y="1258"/>
                          <a:pt x="1687" y="1526"/>
                          <a:pt x="1625" y="1749"/>
                        </a:cubicBezTo>
                        <a:cubicBezTo>
                          <a:pt x="1571" y="1972"/>
                          <a:pt x="1598" y="2258"/>
                          <a:pt x="1785" y="2365"/>
                        </a:cubicBezTo>
                        <a:cubicBezTo>
                          <a:pt x="1803" y="2374"/>
                          <a:pt x="1803" y="2391"/>
                          <a:pt x="1803" y="2391"/>
                        </a:cubicBezTo>
                        <a:cubicBezTo>
                          <a:pt x="1794" y="2400"/>
                          <a:pt x="1785" y="2418"/>
                          <a:pt x="1767" y="2418"/>
                        </a:cubicBezTo>
                        <a:lnTo>
                          <a:pt x="1758" y="2418"/>
                        </a:lnTo>
                        <a:cubicBezTo>
                          <a:pt x="1535" y="2311"/>
                          <a:pt x="1446" y="2088"/>
                          <a:pt x="1509" y="1820"/>
                        </a:cubicBezTo>
                        <a:cubicBezTo>
                          <a:pt x="1580" y="1481"/>
                          <a:pt x="1883" y="1134"/>
                          <a:pt x="2276" y="1134"/>
                        </a:cubicBezTo>
                        <a:cubicBezTo>
                          <a:pt x="2418" y="1134"/>
                          <a:pt x="2570" y="1187"/>
                          <a:pt x="2704" y="1276"/>
                        </a:cubicBezTo>
                        <a:cubicBezTo>
                          <a:pt x="2882" y="1401"/>
                          <a:pt x="3025" y="1624"/>
                          <a:pt x="3105" y="1892"/>
                        </a:cubicBezTo>
                        <a:cubicBezTo>
                          <a:pt x="3105" y="1901"/>
                          <a:pt x="3114" y="1910"/>
                          <a:pt x="3123" y="1910"/>
                        </a:cubicBezTo>
                        <a:cubicBezTo>
                          <a:pt x="3123" y="1910"/>
                          <a:pt x="3132" y="1901"/>
                          <a:pt x="3132" y="1901"/>
                        </a:cubicBezTo>
                        <a:cubicBezTo>
                          <a:pt x="3462" y="1107"/>
                          <a:pt x="4310" y="946"/>
                          <a:pt x="4783" y="919"/>
                        </a:cubicBezTo>
                        <a:cubicBezTo>
                          <a:pt x="4791" y="919"/>
                          <a:pt x="4791" y="910"/>
                          <a:pt x="4791" y="910"/>
                        </a:cubicBezTo>
                        <a:cubicBezTo>
                          <a:pt x="4800" y="902"/>
                          <a:pt x="4800" y="893"/>
                          <a:pt x="4791" y="893"/>
                        </a:cubicBezTo>
                        <a:cubicBezTo>
                          <a:pt x="4265" y="348"/>
                          <a:pt x="3525" y="18"/>
                          <a:pt x="282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95" name="Google Shape;1895;p7"/>
                <p:cNvGrpSpPr/>
                <p:nvPr/>
              </p:nvGrpSpPr>
              <p:grpSpPr>
                <a:xfrm>
                  <a:off x="5210215" y="15982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1896" name="Google Shape;1896;p7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" name="Google Shape;1897;p7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8" name="Google Shape;1898;p7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9" name="Google Shape;1899;p7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0" name="Google Shape;1900;p7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1" name="Google Shape;1901;p7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2" name="Google Shape;1902;p7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3" name="Google Shape;1903;p7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04" name="Google Shape;1904;p7"/>
                <p:cNvGrpSpPr/>
                <p:nvPr/>
              </p:nvGrpSpPr>
              <p:grpSpPr>
                <a:xfrm>
                  <a:off x="5916272" y="14073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1905" name="Google Shape;1905;p7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6" name="Google Shape;1906;p7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7" name="Google Shape;1907;p7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8" name="Google Shape;1908;p7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9" name="Google Shape;1909;p7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0" name="Google Shape;1910;p7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1" name="Google Shape;1911;p7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2" name="Google Shape;1912;p7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3" name="Google Shape;1913;p7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4" name="Google Shape;1914;p7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5" name="Google Shape;1915;p7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6" name="Google Shape;1916;p7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7" name="Google Shape;1917;p7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18" name="Google Shape;1918;p7"/>
                <p:cNvGrpSpPr/>
                <p:nvPr/>
              </p:nvGrpSpPr>
              <p:grpSpPr>
                <a:xfrm>
                  <a:off x="8149562" y="2680022"/>
                  <a:ext cx="392714" cy="128075"/>
                  <a:chOff x="8149562" y="2680022"/>
                  <a:chExt cx="392714" cy="128075"/>
                </a:xfrm>
              </p:grpSpPr>
              <p:sp>
                <p:nvSpPr>
                  <p:cNvPr id="1919" name="Google Shape;1919;p7"/>
                  <p:cNvSpPr/>
                  <p:nvPr/>
                </p:nvSpPr>
                <p:spPr>
                  <a:xfrm>
                    <a:off x="8149562" y="2689461"/>
                    <a:ext cx="306030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9" h="2124" extrusionOk="0">
                        <a:moveTo>
                          <a:pt x="4096" y="1"/>
                        </a:moveTo>
                        <a:cubicBezTo>
                          <a:pt x="3453" y="1"/>
                          <a:pt x="2829" y="233"/>
                          <a:pt x="2133" y="723"/>
                        </a:cubicBezTo>
                        <a:cubicBezTo>
                          <a:pt x="2044" y="786"/>
                          <a:pt x="1955" y="848"/>
                          <a:pt x="1865" y="911"/>
                        </a:cubicBezTo>
                        <a:cubicBezTo>
                          <a:pt x="1312" y="1312"/>
                          <a:pt x="679" y="1767"/>
                          <a:pt x="19" y="1981"/>
                        </a:cubicBezTo>
                        <a:cubicBezTo>
                          <a:pt x="10" y="1990"/>
                          <a:pt x="1" y="1990"/>
                          <a:pt x="1" y="1999"/>
                        </a:cubicBezTo>
                        <a:cubicBezTo>
                          <a:pt x="1" y="2008"/>
                          <a:pt x="10" y="2017"/>
                          <a:pt x="19" y="2017"/>
                        </a:cubicBezTo>
                        <a:cubicBezTo>
                          <a:pt x="170" y="2026"/>
                          <a:pt x="322" y="2035"/>
                          <a:pt x="474" y="2044"/>
                        </a:cubicBezTo>
                        <a:cubicBezTo>
                          <a:pt x="1125" y="2088"/>
                          <a:pt x="1740" y="2124"/>
                          <a:pt x="2374" y="2124"/>
                        </a:cubicBezTo>
                        <a:cubicBezTo>
                          <a:pt x="2784" y="2124"/>
                          <a:pt x="3150" y="2106"/>
                          <a:pt x="3516" y="2070"/>
                        </a:cubicBezTo>
                        <a:cubicBezTo>
                          <a:pt x="3516" y="2070"/>
                          <a:pt x="3525" y="2070"/>
                          <a:pt x="3525" y="2061"/>
                        </a:cubicBezTo>
                        <a:cubicBezTo>
                          <a:pt x="3525" y="2061"/>
                          <a:pt x="3525" y="2053"/>
                          <a:pt x="3525" y="2053"/>
                        </a:cubicBezTo>
                        <a:cubicBezTo>
                          <a:pt x="3418" y="1901"/>
                          <a:pt x="3382" y="1740"/>
                          <a:pt x="3418" y="1598"/>
                        </a:cubicBezTo>
                        <a:cubicBezTo>
                          <a:pt x="3453" y="1437"/>
                          <a:pt x="3569" y="1303"/>
                          <a:pt x="3766" y="1196"/>
                        </a:cubicBezTo>
                        <a:cubicBezTo>
                          <a:pt x="3766" y="1187"/>
                          <a:pt x="3774" y="1187"/>
                          <a:pt x="3783" y="1187"/>
                        </a:cubicBezTo>
                        <a:cubicBezTo>
                          <a:pt x="3792" y="1187"/>
                          <a:pt x="3801" y="1196"/>
                          <a:pt x="3810" y="1205"/>
                        </a:cubicBezTo>
                        <a:cubicBezTo>
                          <a:pt x="3810" y="1214"/>
                          <a:pt x="3819" y="1223"/>
                          <a:pt x="3810" y="1241"/>
                        </a:cubicBezTo>
                        <a:cubicBezTo>
                          <a:pt x="3658" y="1508"/>
                          <a:pt x="3623" y="1731"/>
                          <a:pt x="3712" y="1883"/>
                        </a:cubicBezTo>
                        <a:cubicBezTo>
                          <a:pt x="3792" y="2026"/>
                          <a:pt x="3980" y="2106"/>
                          <a:pt x="4229" y="2106"/>
                        </a:cubicBezTo>
                        <a:cubicBezTo>
                          <a:pt x="4408" y="2106"/>
                          <a:pt x="4613" y="2061"/>
                          <a:pt x="4818" y="1981"/>
                        </a:cubicBezTo>
                        <a:cubicBezTo>
                          <a:pt x="5086" y="1883"/>
                          <a:pt x="5309" y="1553"/>
                          <a:pt x="5425" y="1107"/>
                        </a:cubicBezTo>
                        <a:cubicBezTo>
                          <a:pt x="5478" y="884"/>
                          <a:pt x="5452" y="670"/>
                          <a:pt x="5336" y="491"/>
                        </a:cubicBezTo>
                        <a:cubicBezTo>
                          <a:pt x="5202" y="277"/>
                          <a:pt x="4979" y="134"/>
                          <a:pt x="4684" y="63"/>
                        </a:cubicBezTo>
                        <a:cubicBezTo>
                          <a:pt x="4488" y="27"/>
                          <a:pt x="4292" y="1"/>
                          <a:pt x="40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0" name="Google Shape;1920;p7"/>
                  <p:cNvSpPr/>
                  <p:nvPr/>
                </p:nvSpPr>
                <p:spPr>
                  <a:xfrm>
                    <a:off x="8419172" y="2680022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9" y="0"/>
                        </a:moveTo>
                        <a:cubicBezTo>
                          <a:pt x="0" y="0"/>
                          <a:pt x="0" y="0"/>
                          <a:pt x="0" y="9"/>
                        </a:cubicBezTo>
                        <a:cubicBezTo>
                          <a:pt x="0" y="18"/>
                          <a:pt x="0" y="27"/>
                          <a:pt x="9" y="27"/>
                        </a:cubicBezTo>
                        <a:cubicBezTo>
                          <a:pt x="482" y="125"/>
                          <a:pt x="1026" y="384"/>
                          <a:pt x="981" y="999"/>
                        </a:cubicBezTo>
                        <a:cubicBezTo>
                          <a:pt x="955" y="1383"/>
                          <a:pt x="732" y="1856"/>
                          <a:pt x="428" y="2195"/>
                        </a:cubicBezTo>
                        <a:cubicBezTo>
                          <a:pt x="419" y="2204"/>
                          <a:pt x="419" y="2204"/>
                          <a:pt x="428" y="2213"/>
                        </a:cubicBezTo>
                        <a:cubicBezTo>
                          <a:pt x="428" y="2213"/>
                          <a:pt x="428" y="2222"/>
                          <a:pt x="437" y="2222"/>
                        </a:cubicBezTo>
                        <a:cubicBezTo>
                          <a:pt x="482" y="2230"/>
                          <a:pt x="526" y="2230"/>
                          <a:pt x="571" y="2230"/>
                        </a:cubicBezTo>
                        <a:cubicBezTo>
                          <a:pt x="981" y="2230"/>
                          <a:pt x="1410" y="1900"/>
                          <a:pt x="1481" y="1526"/>
                        </a:cubicBezTo>
                        <a:cubicBezTo>
                          <a:pt x="1588" y="999"/>
                          <a:pt x="1347" y="509"/>
                          <a:pt x="848" y="241"/>
                        </a:cubicBezTo>
                        <a:cubicBezTo>
                          <a:pt x="580" y="98"/>
                          <a:pt x="312" y="18"/>
                          <a:pt x="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1" name="Google Shape;1921;p7"/>
                  <p:cNvSpPr/>
                  <p:nvPr/>
                </p:nvSpPr>
                <p:spPr>
                  <a:xfrm>
                    <a:off x="8465475" y="2682982"/>
                    <a:ext cx="76801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5" h="1776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10"/>
                        </a:cubicBezTo>
                        <a:cubicBezTo>
                          <a:pt x="1" y="19"/>
                          <a:pt x="10" y="27"/>
                          <a:pt x="10" y="27"/>
                        </a:cubicBezTo>
                        <a:cubicBezTo>
                          <a:pt x="402" y="179"/>
                          <a:pt x="661" y="438"/>
                          <a:pt x="786" y="804"/>
                        </a:cubicBezTo>
                        <a:cubicBezTo>
                          <a:pt x="893" y="1107"/>
                          <a:pt x="884" y="1473"/>
                          <a:pt x="768" y="1758"/>
                        </a:cubicBezTo>
                        <a:cubicBezTo>
                          <a:pt x="759" y="1758"/>
                          <a:pt x="768" y="1767"/>
                          <a:pt x="768" y="1776"/>
                        </a:cubicBezTo>
                        <a:lnTo>
                          <a:pt x="786" y="1776"/>
                        </a:lnTo>
                        <a:cubicBezTo>
                          <a:pt x="1152" y="1526"/>
                          <a:pt x="1375" y="1169"/>
                          <a:pt x="1366" y="866"/>
                        </a:cubicBezTo>
                        <a:cubicBezTo>
                          <a:pt x="1357" y="634"/>
                          <a:pt x="1223" y="438"/>
                          <a:pt x="982" y="295"/>
                        </a:cubicBezTo>
                        <a:cubicBezTo>
                          <a:pt x="706" y="135"/>
                          <a:pt x="393" y="3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22" name="Google Shape;1922;p7"/>
                <p:cNvGrpSpPr/>
                <p:nvPr/>
              </p:nvGrpSpPr>
              <p:grpSpPr>
                <a:xfrm>
                  <a:off x="5464856" y="2240004"/>
                  <a:ext cx="1646873" cy="417120"/>
                  <a:chOff x="5464856" y="2240004"/>
                  <a:chExt cx="1646873" cy="417120"/>
                </a:xfrm>
              </p:grpSpPr>
              <p:sp>
                <p:nvSpPr>
                  <p:cNvPr id="1923" name="Google Shape;1923;p7"/>
                  <p:cNvSpPr/>
                  <p:nvPr/>
                </p:nvSpPr>
                <p:spPr>
                  <a:xfrm>
                    <a:off x="6662713" y="2240004"/>
                    <a:ext cx="159522" cy="1560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56" h="2794" extrusionOk="0">
                        <a:moveTo>
                          <a:pt x="884" y="1"/>
                        </a:moveTo>
                        <a:cubicBezTo>
                          <a:pt x="554" y="1"/>
                          <a:pt x="259" y="81"/>
                          <a:pt x="9" y="233"/>
                        </a:cubicBezTo>
                        <a:cubicBezTo>
                          <a:pt x="0" y="233"/>
                          <a:pt x="0" y="242"/>
                          <a:pt x="0" y="242"/>
                        </a:cubicBezTo>
                        <a:cubicBezTo>
                          <a:pt x="0" y="251"/>
                          <a:pt x="9" y="260"/>
                          <a:pt x="18" y="260"/>
                        </a:cubicBezTo>
                        <a:cubicBezTo>
                          <a:pt x="741" y="277"/>
                          <a:pt x="1348" y="518"/>
                          <a:pt x="1802" y="973"/>
                        </a:cubicBezTo>
                        <a:cubicBezTo>
                          <a:pt x="1981" y="1143"/>
                          <a:pt x="2061" y="1375"/>
                          <a:pt x="2034" y="1642"/>
                        </a:cubicBezTo>
                        <a:cubicBezTo>
                          <a:pt x="2008" y="2044"/>
                          <a:pt x="1722" y="2499"/>
                          <a:pt x="1339" y="2766"/>
                        </a:cubicBezTo>
                        <a:cubicBezTo>
                          <a:pt x="1330" y="2766"/>
                          <a:pt x="1330" y="2775"/>
                          <a:pt x="1330" y="2784"/>
                        </a:cubicBezTo>
                        <a:cubicBezTo>
                          <a:pt x="1330" y="2793"/>
                          <a:pt x="1339" y="2793"/>
                          <a:pt x="1348" y="2793"/>
                        </a:cubicBezTo>
                        <a:cubicBezTo>
                          <a:pt x="1811" y="2740"/>
                          <a:pt x="2427" y="2552"/>
                          <a:pt x="2686" y="1999"/>
                        </a:cubicBezTo>
                        <a:cubicBezTo>
                          <a:pt x="2828" y="1696"/>
                          <a:pt x="2855" y="1375"/>
                          <a:pt x="2748" y="1080"/>
                        </a:cubicBezTo>
                        <a:cubicBezTo>
                          <a:pt x="2739" y="1071"/>
                          <a:pt x="2730" y="1054"/>
                          <a:pt x="2730" y="1027"/>
                        </a:cubicBezTo>
                        <a:cubicBezTo>
                          <a:pt x="2614" y="724"/>
                          <a:pt x="2373" y="465"/>
                          <a:pt x="2043" y="295"/>
                        </a:cubicBezTo>
                        <a:cubicBezTo>
                          <a:pt x="1687" y="108"/>
                          <a:pt x="1276" y="1"/>
                          <a:pt x="88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4" name="Google Shape;1924;p7"/>
                  <p:cNvSpPr/>
                  <p:nvPr/>
                </p:nvSpPr>
                <p:spPr>
                  <a:xfrm>
                    <a:off x="7046378" y="2370590"/>
                    <a:ext cx="65350" cy="618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" h="1107" extrusionOk="0">
                        <a:moveTo>
                          <a:pt x="447" y="0"/>
                        </a:moveTo>
                        <a:cubicBezTo>
                          <a:pt x="438" y="0"/>
                          <a:pt x="438" y="9"/>
                          <a:pt x="438" y="9"/>
                        </a:cubicBezTo>
                        <a:cubicBezTo>
                          <a:pt x="429" y="9"/>
                          <a:pt x="429" y="18"/>
                          <a:pt x="429" y="18"/>
                        </a:cubicBezTo>
                        <a:cubicBezTo>
                          <a:pt x="509" y="384"/>
                          <a:pt x="366" y="750"/>
                          <a:pt x="10" y="1071"/>
                        </a:cubicBezTo>
                        <a:cubicBezTo>
                          <a:pt x="1" y="1080"/>
                          <a:pt x="1" y="1080"/>
                          <a:pt x="10" y="1089"/>
                        </a:cubicBezTo>
                        <a:cubicBezTo>
                          <a:pt x="10" y="1098"/>
                          <a:pt x="10" y="1098"/>
                          <a:pt x="18" y="1098"/>
                        </a:cubicBezTo>
                        <a:lnTo>
                          <a:pt x="295" y="1098"/>
                        </a:lnTo>
                        <a:cubicBezTo>
                          <a:pt x="545" y="1098"/>
                          <a:pt x="795" y="1098"/>
                          <a:pt x="1035" y="1106"/>
                        </a:cubicBezTo>
                        <a:cubicBezTo>
                          <a:pt x="1044" y="1106"/>
                          <a:pt x="1053" y="1089"/>
                          <a:pt x="1053" y="1080"/>
                        </a:cubicBezTo>
                        <a:cubicBezTo>
                          <a:pt x="1160" y="857"/>
                          <a:pt x="1169" y="616"/>
                          <a:pt x="1062" y="420"/>
                        </a:cubicBezTo>
                        <a:cubicBezTo>
                          <a:pt x="955" y="205"/>
                          <a:pt x="732" y="54"/>
                          <a:pt x="44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5" name="Google Shape;1925;p7"/>
                  <p:cNvSpPr/>
                  <p:nvPr/>
                </p:nvSpPr>
                <p:spPr>
                  <a:xfrm>
                    <a:off x="6402598" y="2268936"/>
                    <a:ext cx="354847" cy="1619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3" h="2900" extrusionOk="0">
                        <a:moveTo>
                          <a:pt x="4497" y="0"/>
                        </a:moveTo>
                        <a:cubicBezTo>
                          <a:pt x="3828" y="0"/>
                          <a:pt x="3185" y="170"/>
                          <a:pt x="2463" y="527"/>
                        </a:cubicBezTo>
                        <a:cubicBezTo>
                          <a:pt x="1705" y="901"/>
                          <a:pt x="1027" y="1419"/>
                          <a:pt x="375" y="1927"/>
                        </a:cubicBezTo>
                        <a:cubicBezTo>
                          <a:pt x="259" y="2025"/>
                          <a:pt x="134" y="2115"/>
                          <a:pt x="10" y="2213"/>
                        </a:cubicBezTo>
                        <a:cubicBezTo>
                          <a:pt x="1" y="2213"/>
                          <a:pt x="1" y="2222"/>
                          <a:pt x="1" y="2231"/>
                        </a:cubicBezTo>
                        <a:cubicBezTo>
                          <a:pt x="10" y="2231"/>
                          <a:pt x="10" y="2240"/>
                          <a:pt x="18" y="2240"/>
                        </a:cubicBezTo>
                        <a:cubicBezTo>
                          <a:pt x="429" y="2257"/>
                          <a:pt x="839" y="2347"/>
                          <a:pt x="1232" y="2507"/>
                        </a:cubicBezTo>
                        <a:cubicBezTo>
                          <a:pt x="1482" y="2605"/>
                          <a:pt x="1740" y="2739"/>
                          <a:pt x="1972" y="2900"/>
                        </a:cubicBezTo>
                        <a:lnTo>
                          <a:pt x="1990" y="2900"/>
                        </a:lnTo>
                        <a:cubicBezTo>
                          <a:pt x="2490" y="2034"/>
                          <a:pt x="3721" y="1972"/>
                          <a:pt x="4086" y="1972"/>
                        </a:cubicBezTo>
                        <a:cubicBezTo>
                          <a:pt x="4176" y="1972"/>
                          <a:pt x="4256" y="1972"/>
                          <a:pt x="4345" y="1981"/>
                        </a:cubicBezTo>
                        <a:cubicBezTo>
                          <a:pt x="4345" y="1981"/>
                          <a:pt x="4354" y="1972"/>
                          <a:pt x="4354" y="1972"/>
                        </a:cubicBezTo>
                        <a:cubicBezTo>
                          <a:pt x="4363" y="1963"/>
                          <a:pt x="4363" y="1963"/>
                          <a:pt x="4354" y="1954"/>
                        </a:cubicBezTo>
                        <a:cubicBezTo>
                          <a:pt x="4310" y="1874"/>
                          <a:pt x="4283" y="1785"/>
                          <a:pt x="4265" y="1704"/>
                        </a:cubicBezTo>
                        <a:cubicBezTo>
                          <a:pt x="4202" y="1303"/>
                          <a:pt x="4310" y="1098"/>
                          <a:pt x="4613" y="1035"/>
                        </a:cubicBezTo>
                        <a:cubicBezTo>
                          <a:pt x="4631" y="1035"/>
                          <a:pt x="4640" y="1044"/>
                          <a:pt x="4640" y="1053"/>
                        </a:cubicBezTo>
                        <a:cubicBezTo>
                          <a:pt x="4649" y="1062"/>
                          <a:pt x="4649" y="1071"/>
                          <a:pt x="4640" y="1080"/>
                        </a:cubicBezTo>
                        <a:cubicBezTo>
                          <a:pt x="4425" y="1303"/>
                          <a:pt x="4443" y="1499"/>
                          <a:pt x="4497" y="1624"/>
                        </a:cubicBezTo>
                        <a:cubicBezTo>
                          <a:pt x="4613" y="1901"/>
                          <a:pt x="4996" y="2115"/>
                          <a:pt x="5380" y="2115"/>
                        </a:cubicBezTo>
                        <a:cubicBezTo>
                          <a:pt x="5550" y="2115"/>
                          <a:pt x="5790" y="2070"/>
                          <a:pt x="5978" y="1883"/>
                        </a:cubicBezTo>
                        <a:cubicBezTo>
                          <a:pt x="6263" y="1579"/>
                          <a:pt x="6352" y="1223"/>
                          <a:pt x="6245" y="875"/>
                        </a:cubicBezTo>
                        <a:cubicBezTo>
                          <a:pt x="6120" y="482"/>
                          <a:pt x="5764" y="179"/>
                          <a:pt x="5335" y="90"/>
                        </a:cubicBezTo>
                        <a:cubicBezTo>
                          <a:pt x="5050" y="36"/>
                          <a:pt x="4764" y="0"/>
                          <a:pt x="449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6" name="Google Shape;1926;p7"/>
                  <p:cNvSpPr/>
                  <p:nvPr/>
                </p:nvSpPr>
                <p:spPr>
                  <a:xfrm>
                    <a:off x="6286030" y="2406449"/>
                    <a:ext cx="294523" cy="1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3" h="2579" extrusionOk="0">
                        <a:moveTo>
                          <a:pt x="1882" y="1"/>
                        </a:moveTo>
                        <a:cubicBezTo>
                          <a:pt x="1213" y="1"/>
                          <a:pt x="571" y="170"/>
                          <a:pt x="9" y="500"/>
                        </a:cubicBezTo>
                        <a:cubicBezTo>
                          <a:pt x="0" y="500"/>
                          <a:pt x="0" y="509"/>
                          <a:pt x="0" y="518"/>
                        </a:cubicBezTo>
                        <a:cubicBezTo>
                          <a:pt x="0" y="518"/>
                          <a:pt x="9" y="527"/>
                          <a:pt x="18" y="527"/>
                        </a:cubicBezTo>
                        <a:cubicBezTo>
                          <a:pt x="348" y="411"/>
                          <a:pt x="749" y="348"/>
                          <a:pt x="1178" y="348"/>
                        </a:cubicBezTo>
                        <a:cubicBezTo>
                          <a:pt x="1722" y="348"/>
                          <a:pt x="2275" y="447"/>
                          <a:pt x="2712" y="607"/>
                        </a:cubicBezTo>
                        <a:cubicBezTo>
                          <a:pt x="3577" y="928"/>
                          <a:pt x="4139" y="1678"/>
                          <a:pt x="4175" y="2561"/>
                        </a:cubicBezTo>
                        <a:cubicBezTo>
                          <a:pt x="4175" y="2561"/>
                          <a:pt x="4184" y="2570"/>
                          <a:pt x="4184" y="2570"/>
                        </a:cubicBezTo>
                        <a:cubicBezTo>
                          <a:pt x="4184" y="2570"/>
                          <a:pt x="4193" y="2579"/>
                          <a:pt x="4193" y="2579"/>
                        </a:cubicBezTo>
                        <a:cubicBezTo>
                          <a:pt x="4541" y="2516"/>
                          <a:pt x="4898" y="2454"/>
                          <a:pt x="5255" y="2382"/>
                        </a:cubicBezTo>
                        <a:cubicBezTo>
                          <a:pt x="5264" y="2374"/>
                          <a:pt x="5264" y="2374"/>
                          <a:pt x="5264" y="2374"/>
                        </a:cubicBezTo>
                        <a:cubicBezTo>
                          <a:pt x="5272" y="2365"/>
                          <a:pt x="5272" y="2365"/>
                          <a:pt x="5272" y="2356"/>
                        </a:cubicBezTo>
                        <a:cubicBezTo>
                          <a:pt x="4809" y="928"/>
                          <a:pt x="3479" y="1"/>
                          <a:pt x="18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7" name="Google Shape;1927;p7"/>
                  <p:cNvSpPr/>
                  <p:nvPr/>
                </p:nvSpPr>
                <p:spPr>
                  <a:xfrm>
                    <a:off x="6517212" y="2313787"/>
                    <a:ext cx="396682" cy="2242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02" h="4015" extrusionOk="0">
                        <a:moveTo>
                          <a:pt x="5594" y="0"/>
                        </a:moveTo>
                        <a:cubicBezTo>
                          <a:pt x="5594" y="0"/>
                          <a:pt x="5594" y="9"/>
                          <a:pt x="5594" y="9"/>
                        </a:cubicBezTo>
                        <a:cubicBezTo>
                          <a:pt x="5630" y="357"/>
                          <a:pt x="5505" y="714"/>
                          <a:pt x="5237" y="1071"/>
                        </a:cubicBezTo>
                        <a:cubicBezTo>
                          <a:pt x="4996" y="1392"/>
                          <a:pt x="4604" y="1553"/>
                          <a:pt x="4068" y="1553"/>
                        </a:cubicBezTo>
                        <a:cubicBezTo>
                          <a:pt x="3979" y="1553"/>
                          <a:pt x="3890" y="1553"/>
                          <a:pt x="3783" y="1544"/>
                        </a:cubicBezTo>
                        <a:cubicBezTo>
                          <a:pt x="3614" y="1633"/>
                          <a:pt x="3444" y="1677"/>
                          <a:pt x="3283" y="1677"/>
                        </a:cubicBezTo>
                        <a:lnTo>
                          <a:pt x="3203" y="1677"/>
                        </a:lnTo>
                        <a:cubicBezTo>
                          <a:pt x="3203" y="1677"/>
                          <a:pt x="3194" y="1677"/>
                          <a:pt x="3194" y="1686"/>
                        </a:cubicBezTo>
                        <a:cubicBezTo>
                          <a:pt x="3194" y="1686"/>
                          <a:pt x="3194" y="1695"/>
                          <a:pt x="3194" y="1695"/>
                        </a:cubicBezTo>
                        <a:cubicBezTo>
                          <a:pt x="3453" y="2034"/>
                          <a:pt x="3524" y="2400"/>
                          <a:pt x="3408" y="2685"/>
                        </a:cubicBezTo>
                        <a:cubicBezTo>
                          <a:pt x="3230" y="3087"/>
                          <a:pt x="2739" y="3506"/>
                          <a:pt x="2231" y="3506"/>
                        </a:cubicBezTo>
                        <a:cubicBezTo>
                          <a:pt x="2052" y="3506"/>
                          <a:pt x="1892" y="3453"/>
                          <a:pt x="1740" y="3355"/>
                        </a:cubicBezTo>
                        <a:cubicBezTo>
                          <a:pt x="1535" y="3203"/>
                          <a:pt x="1428" y="2998"/>
                          <a:pt x="1464" y="2801"/>
                        </a:cubicBezTo>
                        <a:cubicBezTo>
                          <a:pt x="1499" y="2605"/>
                          <a:pt x="1669" y="2445"/>
                          <a:pt x="1919" y="2382"/>
                        </a:cubicBezTo>
                        <a:cubicBezTo>
                          <a:pt x="1927" y="2382"/>
                          <a:pt x="1936" y="2391"/>
                          <a:pt x="1936" y="2400"/>
                        </a:cubicBezTo>
                        <a:cubicBezTo>
                          <a:pt x="1936" y="2400"/>
                          <a:pt x="1936" y="2409"/>
                          <a:pt x="1936" y="2418"/>
                        </a:cubicBezTo>
                        <a:cubicBezTo>
                          <a:pt x="1687" y="2623"/>
                          <a:pt x="1678" y="2784"/>
                          <a:pt x="1713" y="2891"/>
                        </a:cubicBezTo>
                        <a:cubicBezTo>
                          <a:pt x="1794" y="3096"/>
                          <a:pt x="2106" y="3203"/>
                          <a:pt x="2365" y="3203"/>
                        </a:cubicBezTo>
                        <a:cubicBezTo>
                          <a:pt x="2472" y="3203"/>
                          <a:pt x="2561" y="3194"/>
                          <a:pt x="2641" y="3158"/>
                        </a:cubicBezTo>
                        <a:cubicBezTo>
                          <a:pt x="3034" y="2998"/>
                          <a:pt x="3221" y="2650"/>
                          <a:pt x="3132" y="2230"/>
                        </a:cubicBezTo>
                        <a:cubicBezTo>
                          <a:pt x="3051" y="1811"/>
                          <a:pt x="2686" y="1374"/>
                          <a:pt x="2168" y="1374"/>
                        </a:cubicBezTo>
                        <a:cubicBezTo>
                          <a:pt x="1437" y="1374"/>
                          <a:pt x="464" y="1508"/>
                          <a:pt x="0" y="2141"/>
                        </a:cubicBezTo>
                        <a:cubicBezTo>
                          <a:pt x="0" y="2141"/>
                          <a:pt x="0" y="2141"/>
                          <a:pt x="0" y="2150"/>
                        </a:cubicBezTo>
                        <a:cubicBezTo>
                          <a:pt x="0" y="2150"/>
                          <a:pt x="0" y="2159"/>
                          <a:pt x="9" y="2159"/>
                        </a:cubicBezTo>
                        <a:cubicBezTo>
                          <a:pt x="429" y="2462"/>
                          <a:pt x="1151" y="3105"/>
                          <a:pt x="1187" y="4006"/>
                        </a:cubicBezTo>
                        <a:cubicBezTo>
                          <a:pt x="1187" y="4006"/>
                          <a:pt x="1187" y="4015"/>
                          <a:pt x="1196" y="4015"/>
                        </a:cubicBezTo>
                        <a:lnTo>
                          <a:pt x="1205" y="4015"/>
                        </a:lnTo>
                        <a:cubicBezTo>
                          <a:pt x="1597" y="3925"/>
                          <a:pt x="1910" y="3827"/>
                          <a:pt x="2195" y="3711"/>
                        </a:cubicBezTo>
                        <a:cubicBezTo>
                          <a:pt x="3515" y="3176"/>
                          <a:pt x="4755" y="2784"/>
                          <a:pt x="6004" y="2516"/>
                        </a:cubicBezTo>
                        <a:cubicBezTo>
                          <a:pt x="6486" y="2302"/>
                          <a:pt x="6914" y="1847"/>
                          <a:pt x="7021" y="1428"/>
                        </a:cubicBezTo>
                        <a:cubicBezTo>
                          <a:pt x="7102" y="1151"/>
                          <a:pt x="7066" y="892"/>
                          <a:pt x="6914" y="669"/>
                        </a:cubicBezTo>
                        <a:cubicBezTo>
                          <a:pt x="6629" y="250"/>
                          <a:pt x="6031" y="45"/>
                          <a:pt x="561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8" name="Google Shape;1928;p7"/>
                  <p:cNvSpPr/>
                  <p:nvPr/>
                </p:nvSpPr>
                <p:spPr>
                  <a:xfrm>
                    <a:off x="6875463" y="2318255"/>
                    <a:ext cx="88754" cy="124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2231" extrusionOk="0">
                        <a:moveTo>
                          <a:pt x="19" y="1"/>
                        </a:moveTo>
                        <a:cubicBezTo>
                          <a:pt x="10" y="1"/>
                          <a:pt x="10" y="1"/>
                          <a:pt x="1" y="9"/>
                        </a:cubicBezTo>
                        <a:cubicBezTo>
                          <a:pt x="1" y="18"/>
                          <a:pt x="10" y="27"/>
                          <a:pt x="10" y="27"/>
                        </a:cubicBezTo>
                        <a:cubicBezTo>
                          <a:pt x="536" y="250"/>
                          <a:pt x="830" y="687"/>
                          <a:pt x="830" y="1249"/>
                        </a:cubicBezTo>
                        <a:cubicBezTo>
                          <a:pt x="830" y="1588"/>
                          <a:pt x="616" y="1936"/>
                          <a:pt x="233" y="2204"/>
                        </a:cubicBezTo>
                        <a:cubicBezTo>
                          <a:pt x="233" y="2213"/>
                          <a:pt x="224" y="2222"/>
                          <a:pt x="233" y="2231"/>
                        </a:cubicBezTo>
                        <a:lnTo>
                          <a:pt x="251" y="2231"/>
                        </a:lnTo>
                        <a:cubicBezTo>
                          <a:pt x="697" y="2079"/>
                          <a:pt x="1187" y="1892"/>
                          <a:pt x="1392" y="1517"/>
                        </a:cubicBezTo>
                        <a:cubicBezTo>
                          <a:pt x="1562" y="1214"/>
                          <a:pt x="1589" y="946"/>
                          <a:pt x="1482" y="723"/>
                        </a:cubicBezTo>
                        <a:cubicBezTo>
                          <a:pt x="1241" y="241"/>
                          <a:pt x="465" y="63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9" name="Google Shape;1929;p7"/>
                  <p:cNvSpPr/>
                  <p:nvPr/>
                </p:nvSpPr>
                <p:spPr>
                  <a:xfrm>
                    <a:off x="6911377" y="2327248"/>
                    <a:ext cx="152987" cy="116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39" h="2079" extrusionOk="0">
                        <a:moveTo>
                          <a:pt x="1338" y="0"/>
                        </a:moveTo>
                        <a:cubicBezTo>
                          <a:pt x="1062" y="0"/>
                          <a:pt x="821" y="63"/>
                          <a:pt x="660" y="170"/>
                        </a:cubicBezTo>
                        <a:cubicBezTo>
                          <a:pt x="660" y="170"/>
                          <a:pt x="660" y="170"/>
                          <a:pt x="660" y="179"/>
                        </a:cubicBezTo>
                        <a:cubicBezTo>
                          <a:pt x="660" y="179"/>
                          <a:pt x="660" y="187"/>
                          <a:pt x="660" y="187"/>
                        </a:cubicBezTo>
                        <a:cubicBezTo>
                          <a:pt x="937" y="410"/>
                          <a:pt x="1062" y="651"/>
                          <a:pt x="1026" y="892"/>
                        </a:cubicBezTo>
                        <a:cubicBezTo>
                          <a:pt x="955" y="1419"/>
                          <a:pt x="607" y="1802"/>
                          <a:pt x="9" y="2043"/>
                        </a:cubicBezTo>
                        <a:cubicBezTo>
                          <a:pt x="0" y="2052"/>
                          <a:pt x="0" y="2061"/>
                          <a:pt x="0" y="2061"/>
                        </a:cubicBezTo>
                        <a:cubicBezTo>
                          <a:pt x="0" y="2070"/>
                          <a:pt x="9" y="2079"/>
                          <a:pt x="18" y="2079"/>
                        </a:cubicBezTo>
                        <a:cubicBezTo>
                          <a:pt x="785" y="1954"/>
                          <a:pt x="1543" y="1891"/>
                          <a:pt x="2293" y="1874"/>
                        </a:cubicBezTo>
                        <a:cubicBezTo>
                          <a:pt x="2587" y="1543"/>
                          <a:pt x="2739" y="1204"/>
                          <a:pt x="2721" y="910"/>
                        </a:cubicBezTo>
                        <a:cubicBezTo>
                          <a:pt x="2703" y="678"/>
                          <a:pt x="2596" y="482"/>
                          <a:pt x="2391" y="312"/>
                        </a:cubicBezTo>
                        <a:cubicBezTo>
                          <a:pt x="2177" y="125"/>
                          <a:pt x="1757" y="0"/>
                          <a:pt x="133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0" name="Google Shape;1930;p7"/>
                  <p:cNvSpPr/>
                  <p:nvPr/>
                </p:nvSpPr>
                <p:spPr>
                  <a:xfrm>
                    <a:off x="6028373" y="2460292"/>
                    <a:ext cx="410646" cy="119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52" h="2133" extrusionOk="0">
                        <a:moveTo>
                          <a:pt x="3400" y="0"/>
                        </a:moveTo>
                        <a:cubicBezTo>
                          <a:pt x="2320" y="0"/>
                          <a:pt x="1152" y="241"/>
                          <a:pt x="19" y="687"/>
                        </a:cubicBezTo>
                        <a:cubicBezTo>
                          <a:pt x="10" y="687"/>
                          <a:pt x="1" y="696"/>
                          <a:pt x="10" y="705"/>
                        </a:cubicBezTo>
                        <a:cubicBezTo>
                          <a:pt x="10" y="714"/>
                          <a:pt x="10" y="714"/>
                          <a:pt x="19" y="714"/>
                        </a:cubicBezTo>
                        <a:cubicBezTo>
                          <a:pt x="277" y="696"/>
                          <a:pt x="545" y="678"/>
                          <a:pt x="804" y="678"/>
                        </a:cubicBezTo>
                        <a:lnTo>
                          <a:pt x="947" y="678"/>
                        </a:lnTo>
                        <a:cubicBezTo>
                          <a:pt x="1535" y="696"/>
                          <a:pt x="2160" y="812"/>
                          <a:pt x="2650" y="1008"/>
                        </a:cubicBezTo>
                        <a:cubicBezTo>
                          <a:pt x="3034" y="1026"/>
                          <a:pt x="3427" y="1151"/>
                          <a:pt x="3801" y="1392"/>
                        </a:cubicBezTo>
                        <a:cubicBezTo>
                          <a:pt x="3864" y="1374"/>
                          <a:pt x="3926" y="1374"/>
                          <a:pt x="3998" y="1374"/>
                        </a:cubicBezTo>
                        <a:cubicBezTo>
                          <a:pt x="4506" y="1374"/>
                          <a:pt x="5122" y="1704"/>
                          <a:pt x="5416" y="2123"/>
                        </a:cubicBezTo>
                        <a:cubicBezTo>
                          <a:pt x="5416" y="2132"/>
                          <a:pt x="5416" y="2132"/>
                          <a:pt x="5425" y="2132"/>
                        </a:cubicBezTo>
                        <a:lnTo>
                          <a:pt x="5434" y="2132"/>
                        </a:lnTo>
                        <a:cubicBezTo>
                          <a:pt x="6165" y="2043"/>
                          <a:pt x="6772" y="1954"/>
                          <a:pt x="7334" y="1856"/>
                        </a:cubicBezTo>
                        <a:cubicBezTo>
                          <a:pt x="7343" y="1856"/>
                          <a:pt x="7352" y="1847"/>
                          <a:pt x="7352" y="1838"/>
                        </a:cubicBezTo>
                        <a:cubicBezTo>
                          <a:pt x="7289" y="1427"/>
                          <a:pt x="6567" y="848"/>
                          <a:pt x="6201" y="651"/>
                        </a:cubicBezTo>
                        <a:cubicBezTo>
                          <a:pt x="5693" y="384"/>
                          <a:pt x="4997" y="161"/>
                          <a:pt x="4337" y="62"/>
                        </a:cubicBezTo>
                        <a:cubicBezTo>
                          <a:pt x="4033" y="18"/>
                          <a:pt x="3721" y="0"/>
                          <a:pt x="340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1" name="Google Shape;1931;p7"/>
                  <p:cNvSpPr/>
                  <p:nvPr/>
                </p:nvSpPr>
                <p:spPr>
                  <a:xfrm>
                    <a:off x="6269553" y="2435828"/>
                    <a:ext cx="246209" cy="1271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8" h="2276" extrusionOk="0">
                        <a:moveTo>
                          <a:pt x="1526" y="1"/>
                        </a:moveTo>
                        <a:cubicBezTo>
                          <a:pt x="616" y="1"/>
                          <a:pt x="10" y="286"/>
                          <a:pt x="10" y="295"/>
                        </a:cubicBezTo>
                        <a:cubicBezTo>
                          <a:pt x="1" y="295"/>
                          <a:pt x="1" y="304"/>
                          <a:pt x="1" y="304"/>
                        </a:cubicBezTo>
                        <a:cubicBezTo>
                          <a:pt x="1" y="313"/>
                          <a:pt x="1" y="322"/>
                          <a:pt x="10" y="322"/>
                        </a:cubicBezTo>
                        <a:cubicBezTo>
                          <a:pt x="206" y="349"/>
                          <a:pt x="322" y="376"/>
                          <a:pt x="491" y="420"/>
                        </a:cubicBezTo>
                        <a:lnTo>
                          <a:pt x="545" y="438"/>
                        </a:lnTo>
                        <a:cubicBezTo>
                          <a:pt x="1294" y="625"/>
                          <a:pt x="1910" y="848"/>
                          <a:pt x="2490" y="1312"/>
                        </a:cubicBezTo>
                        <a:cubicBezTo>
                          <a:pt x="2802" y="1562"/>
                          <a:pt x="3105" y="1946"/>
                          <a:pt x="3105" y="2267"/>
                        </a:cubicBezTo>
                        <a:cubicBezTo>
                          <a:pt x="3114" y="2267"/>
                          <a:pt x="3114" y="2276"/>
                          <a:pt x="3114" y="2276"/>
                        </a:cubicBezTo>
                        <a:lnTo>
                          <a:pt x="3123" y="2276"/>
                        </a:lnTo>
                        <a:cubicBezTo>
                          <a:pt x="3275" y="2249"/>
                          <a:pt x="3426" y="2231"/>
                          <a:pt x="3578" y="2204"/>
                        </a:cubicBezTo>
                        <a:cubicBezTo>
                          <a:pt x="3819" y="2160"/>
                          <a:pt x="4060" y="2115"/>
                          <a:pt x="4301" y="2079"/>
                        </a:cubicBezTo>
                        <a:lnTo>
                          <a:pt x="4390" y="2062"/>
                        </a:lnTo>
                        <a:lnTo>
                          <a:pt x="4408" y="2062"/>
                        </a:lnTo>
                        <a:cubicBezTo>
                          <a:pt x="4408" y="2053"/>
                          <a:pt x="4408" y="2053"/>
                          <a:pt x="4408" y="2044"/>
                        </a:cubicBezTo>
                        <a:cubicBezTo>
                          <a:pt x="4015" y="1125"/>
                          <a:pt x="3605" y="349"/>
                          <a:pt x="2490" y="108"/>
                        </a:cubicBezTo>
                        <a:cubicBezTo>
                          <a:pt x="2169" y="37"/>
                          <a:pt x="1847" y="1"/>
                          <a:pt x="15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2" name="Google Shape;1932;p7"/>
                  <p:cNvSpPr/>
                  <p:nvPr/>
                </p:nvSpPr>
                <p:spPr>
                  <a:xfrm>
                    <a:off x="6051329" y="2388017"/>
                    <a:ext cx="210797" cy="643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74" h="1152" extrusionOk="0">
                        <a:moveTo>
                          <a:pt x="991" y="0"/>
                        </a:moveTo>
                        <a:cubicBezTo>
                          <a:pt x="696" y="0"/>
                          <a:pt x="384" y="27"/>
                          <a:pt x="9" y="81"/>
                        </a:cubicBezTo>
                        <a:cubicBezTo>
                          <a:pt x="0" y="81"/>
                          <a:pt x="0" y="81"/>
                          <a:pt x="0" y="90"/>
                        </a:cubicBezTo>
                        <a:cubicBezTo>
                          <a:pt x="0" y="99"/>
                          <a:pt x="0" y="108"/>
                          <a:pt x="9" y="108"/>
                        </a:cubicBezTo>
                        <a:cubicBezTo>
                          <a:pt x="170" y="125"/>
                          <a:pt x="321" y="143"/>
                          <a:pt x="464" y="179"/>
                        </a:cubicBezTo>
                        <a:cubicBezTo>
                          <a:pt x="866" y="206"/>
                          <a:pt x="1285" y="348"/>
                          <a:pt x="1615" y="580"/>
                        </a:cubicBezTo>
                        <a:cubicBezTo>
                          <a:pt x="1892" y="768"/>
                          <a:pt x="2034" y="955"/>
                          <a:pt x="2043" y="1142"/>
                        </a:cubicBezTo>
                        <a:cubicBezTo>
                          <a:pt x="2052" y="1142"/>
                          <a:pt x="2052" y="1142"/>
                          <a:pt x="2052" y="1151"/>
                        </a:cubicBezTo>
                        <a:lnTo>
                          <a:pt x="2061" y="1151"/>
                        </a:lnTo>
                        <a:cubicBezTo>
                          <a:pt x="2338" y="1125"/>
                          <a:pt x="2614" y="1107"/>
                          <a:pt x="2891" y="1107"/>
                        </a:cubicBezTo>
                        <a:cubicBezTo>
                          <a:pt x="3141" y="1107"/>
                          <a:pt x="3381" y="1116"/>
                          <a:pt x="3631" y="1142"/>
                        </a:cubicBezTo>
                        <a:cubicBezTo>
                          <a:pt x="3676" y="1098"/>
                          <a:pt x="3720" y="1053"/>
                          <a:pt x="3765" y="1017"/>
                        </a:cubicBezTo>
                        <a:cubicBezTo>
                          <a:pt x="3774" y="1009"/>
                          <a:pt x="3765" y="1000"/>
                          <a:pt x="3765" y="991"/>
                        </a:cubicBezTo>
                        <a:cubicBezTo>
                          <a:pt x="3595" y="705"/>
                          <a:pt x="3319" y="509"/>
                          <a:pt x="2891" y="357"/>
                        </a:cubicBezTo>
                        <a:cubicBezTo>
                          <a:pt x="2587" y="250"/>
                          <a:pt x="2275" y="161"/>
                          <a:pt x="1945" y="99"/>
                        </a:cubicBezTo>
                        <a:cubicBezTo>
                          <a:pt x="1633" y="36"/>
                          <a:pt x="1321" y="0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3" name="Google Shape;1933;p7"/>
                  <p:cNvSpPr/>
                  <p:nvPr/>
                </p:nvSpPr>
                <p:spPr>
                  <a:xfrm>
                    <a:off x="5632252" y="2334676"/>
                    <a:ext cx="190912" cy="97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1741" extrusionOk="0">
                        <a:moveTo>
                          <a:pt x="1321" y="1"/>
                        </a:moveTo>
                        <a:cubicBezTo>
                          <a:pt x="937" y="19"/>
                          <a:pt x="438" y="72"/>
                          <a:pt x="19" y="242"/>
                        </a:cubicBezTo>
                        <a:cubicBezTo>
                          <a:pt x="10" y="251"/>
                          <a:pt x="1" y="251"/>
                          <a:pt x="10" y="260"/>
                        </a:cubicBezTo>
                        <a:cubicBezTo>
                          <a:pt x="10" y="269"/>
                          <a:pt x="19" y="269"/>
                          <a:pt x="19" y="269"/>
                        </a:cubicBezTo>
                        <a:lnTo>
                          <a:pt x="27" y="269"/>
                        </a:lnTo>
                        <a:cubicBezTo>
                          <a:pt x="170" y="242"/>
                          <a:pt x="411" y="215"/>
                          <a:pt x="697" y="215"/>
                        </a:cubicBezTo>
                        <a:cubicBezTo>
                          <a:pt x="1178" y="215"/>
                          <a:pt x="1999" y="304"/>
                          <a:pt x="2124" y="947"/>
                        </a:cubicBezTo>
                        <a:cubicBezTo>
                          <a:pt x="2177" y="1223"/>
                          <a:pt x="2106" y="1491"/>
                          <a:pt x="1910" y="1714"/>
                        </a:cubicBezTo>
                        <a:cubicBezTo>
                          <a:pt x="1910" y="1723"/>
                          <a:pt x="1910" y="1723"/>
                          <a:pt x="1910" y="1732"/>
                        </a:cubicBezTo>
                        <a:cubicBezTo>
                          <a:pt x="1919" y="1732"/>
                          <a:pt x="1919" y="1741"/>
                          <a:pt x="1928" y="1741"/>
                        </a:cubicBezTo>
                        <a:cubicBezTo>
                          <a:pt x="2392" y="1535"/>
                          <a:pt x="2882" y="1393"/>
                          <a:pt x="3364" y="1294"/>
                        </a:cubicBezTo>
                        <a:cubicBezTo>
                          <a:pt x="3373" y="1294"/>
                          <a:pt x="3373" y="1294"/>
                          <a:pt x="3382" y="1286"/>
                        </a:cubicBezTo>
                        <a:cubicBezTo>
                          <a:pt x="3417" y="1045"/>
                          <a:pt x="3355" y="831"/>
                          <a:pt x="3203" y="643"/>
                        </a:cubicBezTo>
                        <a:cubicBezTo>
                          <a:pt x="2802" y="170"/>
                          <a:pt x="1901" y="1"/>
                          <a:pt x="14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4" name="Google Shape;1934;p7"/>
                  <p:cNvSpPr/>
                  <p:nvPr/>
                </p:nvSpPr>
                <p:spPr>
                  <a:xfrm>
                    <a:off x="6118578" y="2414938"/>
                    <a:ext cx="39936" cy="408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32" extrusionOk="0">
                        <a:moveTo>
                          <a:pt x="18" y="0"/>
                        </a:moveTo>
                        <a:cubicBezTo>
                          <a:pt x="18" y="0"/>
                          <a:pt x="10" y="0"/>
                          <a:pt x="10" y="9"/>
                        </a:cubicBezTo>
                        <a:cubicBezTo>
                          <a:pt x="1" y="9"/>
                          <a:pt x="1" y="18"/>
                          <a:pt x="10" y="27"/>
                        </a:cubicBezTo>
                        <a:cubicBezTo>
                          <a:pt x="233" y="196"/>
                          <a:pt x="375" y="428"/>
                          <a:pt x="420" y="714"/>
                        </a:cubicBezTo>
                        <a:cubicBezTo>
                          <a:pt x="420" y="714"/>
                          <a:pt x="420" y="723"/>
                          <a:pt x="420" y="723"/>
                        </a:cubicBezTo>
                        <a:cubicBezTo>
                          <a:pt x="420" y="723"/>
                          <a:pt x="429" y="732"/>
                          <a:pt x="429" y="732"/>
                        </a:cubicBezTo>
                        <a:lnTo>
                          <a:pt x="438" y="732"/>
                        </a:lnTo>
                        <a:cubicBezTo>
                          <a:pt x="527" y="714"/>
                          <a:pt x="607" y="705"/>
                          <a:pt x="696" y="696"/>
                        </a:cubicBezTo>
                        <a:cubicBezTo>
                          <a:pt x="705" y="696"/>
                          <a:pt x="705" y="687"/>
                          <a:pt x="705" y="687"/>
                        </a:cubicBezTo>
                        <a:cubicBezTo>
                          <a:pt x="714" y="678"/>
                          <a:pt x="714" y="678"/>
                          <a:pt x="705" y="669"/>
                        </a:cubicBezTo>
                        <a:cubicBezTo>
                          <a:pt x="589" y="455"/>
                          <a:pt x="447" y="241"/>
                          <a:pt x="179" y="81"/>
                        </a:cubicBezTo>
                        <a:cubicBezTo>
                          <a:pt x="126" y="54"/>
                          <a:pt x="81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5" name="Google Shape;1935;p7"/>
                  <p:cNvSpPr/>
                  <p:nvPr/>
                </p:nvSpPr>
                <p:spPr>
                  <a:xfrm>
                    <a:off x="5928728" y="2398462"/>
                    <a:ext cx="205882" cy="817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6" h="1464" extrusionOk="0">
                        <a:moveTo>
                          <a:pt x="1259" y="1"/>
                        </a:moveTo>
                        <a:cubicBezTo>
                          <a:pt x="848" y="1"/>
                          <a:pt x="456" y="28"/>
                          <a:pt x="108" y="54"/>
                        </a:cubicBezTo>
                        <a:lnTo>
                          <a:pt x="10" y="63"/>
                        </a:lnTo>
                        <a:cubicBezTo>
                          <a:pt x="1" y="63"/>
                          <a:pt x="1" y="72"/>
                          <a:pt x="1" y="81"/>
                        </a:cubicBezTo>
                        <a:cubicBezTo>
                          <a:pt x="1" y="81"/>
                          <a:pt x="1" y="90"/>
                          <a:pt x="10" y="90"/>
                        </a:cubicBezTo>
                        <a:lnTo>
                          <a:pt x="72" y="99"/>
                        </a:lnTo>
                        <a:cubicBezTo>
                          <a:pt x="670" y="170"/>
                          <a:pt x="1785" y="295"/>
                          <a:pt x="2160" y="830"/>
                        </a:cubicBezTo>
                        <a:cubicBezTo>
                          <a:pt x="2285" y="1000"/>
                          <a:pt x="2320" y="1205"/>
                          <a:pt x="2267" y="1446"/>
                        </a:cubicBezTo>
                        <a:cubicBezTo>
                          <a:pt x="2267" y="1446"/>
                          <a:pt x="2276" y="1455"/>
                          <a:pt x="2276" y="1455"/>
                        </a:cubicBezTo>
                        <a:cubicBezTo>
                          <a:pt x="2276" y="1455"/>
                          <a:pt x="2285" y="1464"/>
                          <a:pt x="2285" y="1464"/>
                        </a:cubicBezTo>
                        <a:cubicBezTo>
                          <a:pt x="2285" y="1464"/>
                          <a:pt x="2293" y="1464"/>
                          <a:pt x="2293" y="1455"/>
                        </a:cubicBezTo>
                        <a:cubicBezTo>
                          <a:pt x="2739" y="1285"/>
                          <a:pt x="3203" y="1152"/>
                          <a:pt x="3676" y="1053"/>
                        </a:cubicBezTo>
                        <a:lnTo>
                          <a:pt x="3685" y="1053"/>
                        </a:lnTo>
                        <a:cubicBezTo>
                          <a:pt x="3685" y="1045"/>
                          <a:pt x="3685" y="1045"/>
                          <a:pt x="3685" y="1036"/>
                        </a:cubicBezTo>
                        <a:cubicBezTo>
                          <a:pt x="3373" y="340"/>
                          <a:pt x="2579" y="1"/>
                          <a:pt x="1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6" name="Google Shape;1936;p7"/>
                  <p:cNvSpPr/>
                  <p:nvPr/>
                </p:nvSpPr>
                <p:spPr>
                  <a:xfrm>
                    <a:off x="6243133" y="2538488"/>
                    <a:ext cx="90262" cy="1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124" extrusionOk="0">
                        <a:moveTo>
                          <a:pt x="10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8"/>
                          <a:pt x="1" y="18"/>
                          <a:pt x="1" y="27"/>
                        </a:cubicBezTo>
                        <a:cubicBezTo>
                          <a:pt x="37" y="45"/>
                          <a:pt x="63" y="72"/>
                          <a:pt x="99" y="90"/>
                        </a:cubicBezTo>
                        <a:cubicBezTo>
                          <a:pt x="456" y="357"/>
                          <a:pt x="1018" y="946"/>
                          <a:pt x="884" y="1455"/>
                        </a:cubicBezTo>
                        <a:cubicBezTo>
                          <a:pt x="822" y="1687"/>
                          <a:pt x="625" y="1910"/>
                          <a:pt x="331" y="2097"/>
                        </a:cubicBezTo>
                        <a:cubicBezTo>
                          <a:pt x="322" y="2097"/>
                          <a:pt x="322" y="2106"/>
                          <a:pt x="322" y="2115"/>
                        </a:cubicBezTo>
                        <a:cubicBezTo>
                          <a:pt x="322" y="2115"/>
                          <a:pt x="331" y="2124"/>
                          <a:pt x="331" y="2124"/>
                        </a:cubicBezTo>
                        <a:lnTo>
                          <a:pt x="340" y="2124"/>
                        </a:lnTo>
                        <a:cubicBezTo>
                          <a:pt x="616" y="2044"/>
                          <a:pt x="1526" y="1767"/>
                          <a:pt x="1589" y="1303"/>
                        </a:cubicBezTo>
                        <a:cubicBezTo>
                          <a:pt x="1616" y="1098"/>
                          <a:pt x="1535" y="875"/>
                          <a:pt x="1348" y="661"/>
                        </a:cubicBezTo>
                        <a:cubicBezTo>
                          <a:pt x="1027" y="295"/>
                          <a:pt x="438" y="1"/>
                          <a:pt x="1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7" name="Google Shape;1937;p7"/>
                  <p:cNvSpPr/>
                  <p:nvPr/>
                </p:nvSpPr>
                <p:spPr>
                  <a:xfrm>
                    <a:off x="5775742" y="2336184"/>
                    <a:ext cx="102215" cy="69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0" h="1250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10"/>
                        </a:cubicBezTo>
                        <a:cubicBezTo>
                          <a:pt x="1" y="19"/>
                          <a:pt x="1" y="27"/>
                          <a:pt x="10" y="27"/>
                        </a:cubicBezTo>
                        <a:cubicBezTo>
                          <a:pt x="242" y="135"/>
                          <a:pt x="795" y="429"/>
                          <a:pt x="929" y="821"/>
                        </a:cubicBezTo>
                        <a:cubicBezTo>
                          <a:pt x="973" y="955"/>
                          <a:pt x="964" y="1098"/>
                          <a:pt x="893" y="1232"/>
                        </a:cubicBezTo>
                        <a:cubicBezTo>
                          <a:pt x="893" y="1232"/>
                          <a:pt x="893" y="1241"/>
                          <a:pt x="893" y="1241"/>
                        </a:cubicBezTo>
                        <a:cubicBezTo>
                          <a:pt x="893" y="1250"/>
                          <a:pt x="902" y="1250"/>
                          <a:pt x="902" y="1250"/>
                        </a:cubicBezTo>
                        <a:lnTo>
                          <a:pt x="911" y="1250"/>
                        </a:lnTo>
                        <a:cubicBezTo>
                          <a:pt x="1214" y="1196"/>
                          <a:pt x="1518" y="1169"/>
                          <a:pt x="1812" y="1160"/>
                        </a:cubicBezTo>
                        <a:cubicBezTo>
                          <a:pt x="1821" y="1160"/>
                          <a:pt x="1821" y="1160"/>
                          <a:pt x="1830" y="1152"/>
                        </a:cubicBezTo>
                        <a:cubicBezTo>
                          <a:pt x="1830" y="1152"/>
                          <a:pt x="1830" y="1143"/>
                          <a:pt x="1830" y="1143"/>
                        </a:cubicBezTo>
                        <a:cubicBezTo>
                          <a:pt x="1553" y="375"/>
                          <a:pt x="715" y="126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8" name="Google Shape;1938;p7"/>
                  <p:cNvSpPr/>
                  <p:nvPr/>
                </p:nvSpPr>
                <p:spPr>
                  <a:xfrm>
                    <a:off x="5464856" y="2359587"/>
                    <a:ext cx="280560" cy="1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23" h="2143" extrusionOk="0">
                        <a:moveTo>
                          <a:pt x="3569" y="1"/>
                        </a:moveTo>
                        <a:cubicBezTo>
                          <a:pt x="2980" y="1"/>
                          <a:pt x="2409" y="197"/>
                          <a:pt x="1820" y="599"/>
                        </a:cubicBezTo>
                        <a:cubicBezTo>
                          <a:pt x="1231" y="1000"/>
                          <a:pt x="625" y="1268"/>
                          <a:pt x="9" y="1384"/>
                        </a:cubicBezTo>
                        <a:cubicBezTo>
                          <a:pt x="0" y="1393"/>
                          <a:pt x="0" y="1393"/>
                          <a:pt x="0" y="1402"/>
                        </a:cubicBezTo>
                        <a:cubicBezTo>
                          <a:pt x="0" y="1410"/>
                          <a:pt x="0" y="1419"/>
                          <a:pt x="9" y="1419"/>
                        </a:cubicBezTo>
                        <a:cubicBezTo>
                          <a:pt x="179" y="1437"/>
                          <a:pt x="339" y="1455"/>
                          <a:pt x="509" y="1473"/>
                        </a:cubicBezTo>
                        <a:cubicBezTo>
                          <a:pt x="1445" y="1571"/>
                          <a:pt x="2409" y="1794"/>
                          <a:pt x="3462" y="2133"/>
                        </a:cubicBezTo>
                        <a:cubicBezTo>
                          <a:pt x="3462" y="2142"/>
                          <a:pt x="3471" y="2142"/>
                          <a:pt x="3471" y="2142"/>
                        </a:cubicBezTo>
                        <a:cubicBezTo>
                          <a:pt x="3471" y="2142"/>
                          <a:pt x="3471" y="2133"/>
                          <a:pt x="3479" y="2133"/>
                        </a:cubicBezTo>
                        <a:cubicBezTo>
                          <a:pt x="3676" y="1981"/>
                          <a:pt x="3890" y="1839"/>
                          <a:pt x="4122" y="1696"/>
                        </a:cubicBezTo>
                        <a:cubicBezTo>
                          <a:pt x="4131" y="1696"/>
                          <a:pt x="4131" y="1687"/>
                          <a:pt x="4131" y="1678"/>
                        </a:cubicBezTo>
                        <a:cubicBezTo>
                          <a:pt x="4122" y="1678"/>
                          <a:pt x="4122" y="1669"/>
                          <a:pt x="4113" y="1669"/>
                        </a:cubicBezTo>
                        <a:cubicBezTo>
                          <a:pt x="4068" y="1678"/>
                          <a:pt x="4015" y="1678"/>
                          <a:pt x="3970" y="1678"/>
                        </a:cubicBezTo>
                        <a:cubicBezTo>
                          <a:pt x="3908" y="1678"/>
                          <a:pt x="3845" y="1678"/>
                          <a:pt x="3792" y="1669"/>
                        </a:cubicBezTo>
                        <a:cubicBezTo>
                          <a:pt x="3479" y="1616"/>
                          <a:pt x="3265" y="1437"/>
                          <a:pt x="3247" y="1223"/>
                        </a:cubicBezTo>
                        <a:cubicBezTo>
                          <a:pt x="3239" y="1009"/>
                          <a:pt x="3417" y="804"/>
                          <a:pt x="3729" y="706"/>
                        </a:cubicBezTo>
                        <a:cubicBezTo>
                          <a:pt x="3738" y="706"/>
                          <a:pt x="3747" y="715"/>
                          <a:pt x="3747" y="724"/>
                        </a:cubicBezTo>
                        <a:cubicBezTo>
                          <a:pt x="3747" y="733"/>
                          <a:pt x="3747" y="750"/>
                          <a:pt x="3729" y="759"/>
                        </a:cubicBezTo>
                        <a:cubicBezTo>
                          <a:pt x="3595" y="1045"/>
                          <a:pt x="3560" y="1232"/>
                          <a:pt x="3631" y="1339"/>
                        </a:cubicBezTo>
                        <a:cubicBezTo>
                          <a:pt x="3667" y="1410"/>
                          <a:pt x="3747" y="1437"/>
                          <a:pt x="3863" y="1437"/>
                        </a:cubicBezTo>
                        <a:cubicBezTo>
                          <a:pt x="3908" y="1437"/>
                          <a:pt x="3952" y="1437"/>
                          <a:pt x="3997" y="1428"/>
                        </a:cubicBezTo>
                        <a:lnTo>
                          <a:pt x="4291" y="1366"/>
                        </a:lnTo>
                        <a:cubicBezTo>
                          <a:pt x="4470" y="1303"/>
                          <a:pt x="4630" y="1214"/>
                          <a:pt x="4782" y="1098"/>
                        </a:cubicBezTo>
                        <a:cubicBezTo>
                          <a:pt x="4960" y="884"/>
                          <a:pt x="5023" y="697"/>
                          <a:pt x="4969" y="536"/>
                        </a:cubicBezTo>
                        <a:cubicBezTo>
                          <a:pt x="4853" y="215"/>
                          <a:pt x="4318" y="90"/>
                          <a:pt x="4086" y="46"/>
                        </a:cubicBezTo>
                        <a:cubicBezTo>
                          <a:pt x="3917" y="10"/>
                          <a:pt x="3738" y="1"/>
                          <a:pt x="356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9" name="Google Shape;1939;p7"/>
                  <p:cNvSpPr/>
                  <p:nvPr/>
                </p:nvSpPr>
                <p:spPr>
                  <a:xfrm>
                    <a:off x="5667161" y="2411420"/>
                    <a:ext cx="379255" cy="128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" h="2303" extrusionOk="0">
                        <a:moveTo>
                          <a:pt x="3890" y="1"/>
                        </a:moveTo>
                        <a:cubicBezTo>
                          <a:pt x="2516" y="54"/>
                          <a:pt x="1249" y="456"/>
                          <a:pt x="9" y="1241"/>
                        </a:cubicBezTo>
                        <a:cubicBezTo>
                          <a:pt x="9" y="1241"/>
                          <a:pt x="0" y="1250"/>
                          <a:pt x="0" y="1250"/>
                        </a:cubicBezTo>
                        <a:cubicBezTo>
                          <a:pt x="0" y="1259"/>
                          <a:pt x="9" y="1259"/>
                          <a:pt x="9" y="1268"/>
                        </a:cubicBezTo>
                        <a:cubicBezTo>
                          <a:pt x="553" y="1446"/>
                          <a:pt x="981" y="1615"/>
                          <a:pt x="1579" y="1865"/>
                        </a:cubicBezTo>
                        <a:cubicBezTo>
                          <a:pt x="2552" y="1963"/>
                          <a:pt x="3292" y="2097"/>
                          <a:pt x="4050" y="2302"/>
                        </a:cubicBezTo>
                        <a:lnTo>
                          <a:pt x="4068" y="2302"/>
                        </a:lnTo>
                        <a:cubicBezTo>
                          <a:pt x="4505" y="1981"/>
                          <a:pt x="5157" y="1821"/>
                          <a:pt x="5727" y="1705"/>
                        </a:cubicBezTo>
                        <a:cubicBezTo>
                          <a:pt x="5736" y="1696"/>
                          <a:pt x="5736" y="1696"/>
                          <a:pt x="5736" y="1687"/>
                        </a:cubicBezTo>
                        <a:cubicBezTo>
                          <a:pt x="5736" y="1678"/>
                          <a:pt x="5736" y="1678"/>
                          <a:pt x="5727" y="1669"/>
                        </a:cubicBezTo>
                        <a:cubicBezTo>
                          <a:pt x="5620" y="1642"/>
                          <a:pt x="5478" y="1571"/>
                          <a:pt x="5388" y="1419"/>
                        </a:cubicBezTo>
                        <a:cubicBezTo>
                          <a:pt x="5326" y="1321"/>
                          <a:pt x="5317" y="1196"/>
                          <a:pt x="5344" y="1080"/>
                        </a:cubicBezTo>
                        <a:cubicBezTo>
                          <a:pt x="5380" y="991"/>
                          <a:pt x="5442" y="911"/>
                          <a:pt x="5540" y="875"/>
                        </a:cubicBezTo>
                        <a:cubicBezTo>
                          <a:pt x="5549" y="875"/>
                          <a:pt x="5558" y="875"/>
                          <a:pt x="5558" y="884"/>
                        </a:cubicBezTo>
                        <a:cubicBezTo>
                          <a:pt x="5567" y="893"/>
                          <a:pt x="5558" y="902"/>
                          <a:pt x="5558" y="902"/>
                        </a:cubicBezTo>
                        <a:cubicBezTo>
                          <a:pt x="5496" y="955"/>
                          <a:pt x="5460" y="1027"/>
                          <a:pt x="5460" y="1107"/>
                        </a:cubicBezTo>
                        <a:cubicBezTo>
                          <a:pt x="5460" y="1205"/>
                          <a:pt x="5513" y="1321"/>
                          <a:pt x="5594" y="1401"/>
                        </a:cubicBezTo>
                        <a:cubicBezTo>
                          <a:pt x="5710" y="1508"/>
                          <a:pt x="5861" y="1553"/>
                          <a:pt x="6013" y="1598"/>
                        </a:cubicBezTo>
                        <a:cubicBezTo>
                          <a:pt x="6040" y="1607"/>
                          <a:pt x="6075" y="1615"/>
                          <a:pt x="6120" y="1624"/>
                        </a:cubicBezTo>
                        <a:cubicBezTo>
                          <a:pt x="6307" y="1517"/>
                          <a:pt x="6513" y="1419"/>
                          <a:pt x="6709" y="1339"/>
                        </a:cubicBezTo>
                        <a:cubicBezTo>
                          <a:pt x="6718" y="1330"/>
                          <a:pt x="6718" y="1330"/>
                          <a:pt x="6718" y="1321"/>
                        </a:cubicBezTo>
                        <a:cubicBezTo>
                          <a:pt x="6718" y="1303"/>
                          <a:pt x="6718" y="1285"/>
                          <a:pt x="6727" y="1276"/>
                        </a:cubicBezTo>
                        <a:cubicBezTo>
                          <a:pt x="6789" y="1071"/>
                          <a:pt x="6762" y="884"/>
                          <a:pt x="6637" y="723"/>
                        </a:cubicBezTo>
                        <a:cubicBezTo>
                          <a:pt x="6218" y="152"/>
                          <a:pt x="4737" y="1"/>
                          <a:pt x="40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0" name="Google Shape;1940;p7"/>
                  <p:cNvSpPr/>
                  <p:nvPr/>
                </p:nvSpPr>
                <p:spPr>
                  <a:xfrm>
                    <a:off x="6186329" y="2520056"/>
                    <a:ext cx="99757" cy="136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6" h="2445" extrusionOk="0">
                        <a:moveTo>
                          <a:pt x="19" y="1"/>
                        </a:moveTo>
                        <a:cubicBezTo>
                          <a:pt x="10" y="1"/>
                          <a:pt x="1" y="1"/>
                          <a:pt x="1" y="9"/>
                        </a:cubicBezTo>
                        <a:cubicBezTo>
                          <a:pt x="1" y="18"/>
                          <a:pt x="1" y="27"/>
                          <a:pt x="10" y="27"/>
                        </a:cubicBezTo>
                        <a:cubicBezTo>
                          <a:pt x="554" y="295"/>
                          <a:pt x="911" y="661"/>
                          <a:pt x="1063" y="1116"/>
                        </a:cubicBezTo>
                        <a:cubicBezTo>
                          <a:pt x="1214" y="1588"/>
                          <a:pt x="1071" y="2106"/>
                          <a:pt x="706" y="2418"/>
                        </a:cubicBezTo>
                        <a:cubicBezTo>
                          <a:pt x="706" y="2418"/>
                          <a:pt x="697" y="2427"/>
                          <a:pt x="706" y="2436"/>
                        </a:cubicBezTo>
                        <a:cubicBezTo>
                          <a:pt x="706" y="2445"/>
                          <a:pt x="715" y="2445"/>
                          <a:pt x="715" y="2445"/>
                        </a:cubicBezTo>
                        <a:lnTo>
                          <a:pt x="724" y="2445"/>
                        </a:lnTo>
                        <a:cubicBezTo>
                          <a:pt x="1045" y="2391"/>
                          <a:pt x="1500" y="2222"/>
                          <a:pt x="1678" y="1927"/>
                        </a:cubicBezTo>
                        <a:cubicBezTo>
                          <a:pt x="1758" y="1803"/>
                          <a:pt x="1785" y="1651"/>
                          <a:pt x="1741" y="1499"/>
                        </a:cubicBezTo>
                        <a:cubicBezTo>
                          <a:pt x="1526" y="786"/>
                          <a:pt x="822" y="161"/>
                          <a:pt x="1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1" name="Google Shape;1941;p7"/>
                  <p:cNvSpPr/>
                  <p:nvPr/>
                </p:nvSpPr>
                <p:spPr>
                  <a:xfrm>
                    <a:off x="5901359" y="2507098"/>
                    <a:ext cx="335353" cy="143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04" h="2570" extrusionOk="0">
                        <a:moveTo>
                          <a:pt x="2775" y="1"/>
                        </a:moveTo>
                        <a:cubicBezTo>
                          <a:pt x="2105" y="1"/>
                          <a:pt x="865" y="81"/>
                          <a:pt x="9" y="625"/>
                        </a:cubicBezTo>
                        <a:cubicBezTo>
                          <a:pt x="0" y="625"/>
                          <a:pt x="0" y="634"/>
                          <a:pt x="0" y="643"/>
                        </a:cubicBezTo>
                        <a:cubicBezTo>
                          <a:pt x="0" y="643"/>
                          <a:pt x="9" y="652"/>
                          <a:pt x="9" y="652"/>
                        </a:cubicBezTo>
                        <a:cubicBezTo>
                          <a:pt x="723" y="848"/>
                          <a:pt x="1427" y="1098"/>
                          <a:pt x="2114" y="1401"/>
                        </a:cubicBezTo>
                        <a:cubicBezTo>
                          <a:pt x="2667" y="1633"/>
                          <a:pt x="3247" y="1928"/>
                          <a:pt x="3899" y="2302"/>
                        </a:cubicBezTo>
                        <a:lnTo>
                          <a:pt x="3916" y="2302"/>
                        </a:lnTo>
                        <a:cubicBezTo>
                          <a:pt x="3916" y="2293"/>
                          <a:pt x="3916" y="2293"/>
                          <a:pt x="3916" y="2284"/>
                        </a:cubicBezTo>
                        <a:cubicBezTo>
                          <a:pt x="3881" y="2222"/>
                          <a:pt x="3863" y="2168"/>
                          <a:pt x="3845" y="2106"/>
                        </a:cubicBezTo>
                        <a:cubicBezTo>
                          <a:pt x="3800" y="1981"/>
                          <a:pt x="3818" y="1865"/>
                          <a:pt x="3872" y="1767"/>
                        </a:cubicBezTo>
                        <a:cubicBezTo>
                          <a:pt x="3925" y="1678"/>
                          <a:pt x="4023" y="1606"/>
                          <a:pt x="4157" y="1580"/>
                        </a:cubicBezTo>
                        <a:cubicBezTo>
                          <a:pt x="4175" y="1580"/>
                          <a:pt x="4184" y="1589"/>
                          <a:pt x="4193" y="1606"/>
                        </a:cubicBezTo>
                        <a:cubicBezTo>
                          <a:pt x="4193" y="1615"/>
                          <a:pt x="4193" y="1624"/>
                          <a:pt x="4184" y="1633"/>
                        </a:cubicBezTo>
                        <a:cubicBezTo>
                          <a:pt x="4041" y="1767"/>
                          <a:pt x="3988" y="1910"/>
                          <a:pt x="4041" y="2044"/>
                        </a:cubicBezTo>
                        <a:cubicBezTo>
                          <a:pt x="4157" y="2347"/>
                          <a:pt x="4746" y="2570"/>
                          <a:pt x="5192" y="2570"/>
                        </a:cubicBezTo>
                        <a:cubicBezTo>
                          <a:pt x="5362" y="2570"/>
                          <a:pt x="5513" y="2543"/>
                          <a:pt x="5602" y="2472"/>
                        </a:cubicBezTo>
                        <a:cubicBezTo>
                          <a:pt x="5870" y="2302"/>
                          <a:pt x="6004" y="2052"/>
                          <a:pt x="6004" y="1749"/>
                        </a:cubicBezTo>
                        <a:cubicBezTo>
                          <a:pt x="5995" y="1348"/>
                          <a:pt x="5718" y="893"/>
                          <a:pt x="5353" y="661"/>
                        </a:cubicBezTo>
                        <a:cubicBezTo>
                          <a:pt x="4701" y="259"/>
                          <a:pt x="4023" y="54"/>
                          <a:pt x="3221" y="10"/>
                        </a:cubicBezTo>
                        <a:cubicBezTo>
                          <a:pt x="3069" y="1"/>
                          <a:pt x="2926" y="1"/>
                          <a:pt x="277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42" name="Google Shape;1942;p7"/>
                <p:cNvGrpSpPr/>
                <p:nvPr/>
              </p:nvGrpSpPr>
              <p:grpSpPr>
                <a:xfrm>
                  <a:off x="4899775" y="1396775"/>
                  <a:ext cx="3731223" cy="1911329"/>
                  <a:chOff x="4899775" y="1396775"/>
                  <a:chExt cx="3731223" cy="1911329"/>
                </a:xfrm>
              </p:grpSpPr>
              <p:sp>
                <p:nvSpPr>
                  <p:cNvPr id="1943" name="Google Shape;1943;p7"/>
                  <p:cNvSpPr/>
                  <p:nvPr/>
                </p:nvSpPr>
                <p:spPr>
                  <a:xfrm>
                    <a:off x="6776321" y="2930639"/>
                    <a:ext cx="12512" cy="5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99" extrusionOk="0">
                        <a:moveTo>
                          <a:pt x="18" y="0"/>
                        </a:moveTo>
                        <a:cubicBezTo>
                          <a:pt x="9" y="9"/>
                          <a:pt x="9" y="9"/>
                          <a:pt x="9" y="18"/>
                        </a:cubicBezTo>
                        <a:cubicBezTo>
                          <a:pt x="9" y="27"/>
                          <a:pt x="9" y="36"/>
                          <a:pt x="9" y="36"/>
                        </a:cubicBezTo>
                        <a:cubicBezTo>
                          <a:pt x="0" y="45"/>
                          <a:pt x="0" y="45"/>
                          <a:pt x="0" y="54"/>
                        </a:cubicBezTo>
                        <a:cubicBezTo>
                          <a:pt x="9" y="54"/>
                          <a:pt x="9" y="63"/>
                          <a:pt x="18" y="63"/>
                        </a:cubicBezTo>
                        <a:cubicBezTo>
                          <a:pt x="18" y="63"/>
                          <a:pt x="206" y="99"/>
                          <a:pt x="215" y="99"/>
                        </a:cubicBezTo>
                        <a:cubicBezTo>
                          <a:pt x="215" y="99"/>
                          <a:pt x="223" y="99"/>
                          <a:pt x="223" y="90"/>
                        </a:cubicBezTo>
                        <a:cubicBezTo>
                          <a:pt x="223" y="81"/>
                          <a:pt x="223" y="81"/>
                          <a:pt x="215" y="72"/>
                        </a:cubicBezTo>
                        <a:cubicBezTo>
                          <a:pt x="152" y="54"/>
                          <a:pt x="90" y="27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4" name="Google Shape;1944;p7"/>
                  <p:cNvSpPr/>
                  <p:nvPr/>
                </p:nvSpPr>
                <p:spPr>
                  <a:xfrm>
                    <a:off x="7333415" y="2804074"/>
                    <a:ext cx="9495" cy="4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72" extrusionOk="0">
                        <a:moveTo>
                          <a:pt x="9" y="1"/>
                        </a:moveTo>
                        <a:cubicBezTo>
                          <a:pt x="0" y="1"/>
                          <a:pt x="9" y="9"/>
                          <a:pt x="0" y="9"/>
                        </a:cubicBezTo>
                        <a:cubicBezTo>
                          <a:pt x="0" y="18"/>
                          <a:pt x="9" y="36"/>
                          <a:pt x="9" y="36"/>
                        </a:cubicBezTo>
                        <a:cubicBezTo>
                          <a:pt x="63" y="45"/>
                          <a:pt x="107" y="63"/>
                          <a:pt x="152" y="72"/>
                        </a:cubicBezTo>
                        <a:cubicBezTo>
                          <a:pt x="161" y="72"/>
                          <a:pt x="161" y="63"/>
                          <a:pt x="170" y="54"/>
                        </a:cubicBezTo>
                        <a:cubicBezTo>
                          <a:pt x="170" y="54"/>
                          <a:pt x="161" y="45"/>
                          <a:pt x="161" y="36"/>
                        </a:cubicBezTo>
                        <a:cubicBezTo>
                          <a:pt x="107" y="27"/>
                          <a:pt x="54" y="9"/>
                          <a:pt x="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5" name="Google Shape;1945;p7"/>
                  <p:cNvSpPr/>
                  <p:nvPr/>
                </p:nvSpPr>
                <p:spPr>
                  <a:xfrm>
                    <a:off x="6822680" y="2941586"/>
                    <a:ext cx="26922" cy="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" h="117" extrusionOk="0">
                        <a:moveTo>
                          <a:pt x="18" y="1"/>
                        </a:moveTo>
                        <a:cubicBezTo>
                          <a:pt x="9" y="1"/>
                          <a:pt x="0" y="10"/>
                          <a:pt x="0" y="19"/>
                        </a:cubicBezTo>
                        <a:cubicBezTo>
                          <a:pt x="0" y="27"/>
                          <a:pt x="0" y="36"/>
                          <a:pt x="9" y="36"/>
                        </a:cubicBezTo>
                        <a:cubicBezTo>
                          <a:pt x="161" y="63"/>
                          <a:pt x="312" y="90"/>
                          <a:pt x="464" y="117"/>
                        </a:cubicBezTo>
                        <a:lnTo>
                          <a:pt x="473" y="117"/>
                        </a:lnTo>
                        <a:cubicBezTo>
                          <a:pt x="473" y="117"/>
                          <a:pt x="482" y="108"/>
                          <a:pt x="482" y="108"/>
                        </a:cubicBezTo>
                        <a:cubicBezTo>
                          <a:pt x="482" y="99"/>
                          <a:pt x="482" y="90"/>
                          <a:pt x="473" y="90"/>
                        </a:cubicBezTo>
                        <a:cubicBezTo>
                          <a:pt x="428" y="63"/>
                          <a:pt x="384" y="36"/>
                          <a:pt x="330" y="10"/>
                        </a:cubicBezTo>
                        <a:lnTo>
                          <a:pt x="179" y="10"/>
                        </a:lnTo>
                        <a:cubicBezTo>
                          <a:pt x="125" y="10"/>
                          <a:pt x="71" y="10"/>
                          <a:pt x="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6" name="Google Shape;1946;p7"/>
                  <p:cNvSpPr/>
                  <p:nvPr/>
                </p:nvSpPr>
                <p:spPr>
                  <a:xfrm>
                    <a:off x="8047906" y="1749661"/>
                    <a:ext cx="332114" cy="66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46" h="1191" extrusionOk="0">
                        <a:moveTo>
                          <a:pt x="226" y="1"/>
                        </a:moveTo>
                        <a:cubicBezTo>
                          <a:pt x="175" y="1"/>
                          <a:pt x="124" y="1"/>
                          <a:pt x="72" y="2"/>
                        </a:cubicBezTo>
                        <a:cubicBezTo>
                          <a:pt x="1" y="2"/>
                          <a:pt x="1" y="109"/>
                          <a:pt x="72" y="109"/>
                        </a:cubicBezTo>
                        <a:cubicBezTo>
                          <a:pt x="2044" y="207"/>
                          <a:pt x="3953" y="751"/>
                          <a:pt x="5862" y="1188"/>
                        </a:cubicBezTo>
                        <a:cubicBezTo>
                          <a:pt x="5867" y="1190"/>
                          <a:pt x="5872" y="1191"/>
                          <a:pt x="5877" y="1191"/>
                        </a:cubicBezTo>
                        <a:cubicBezTo>
                          <a:pt x="5922" y="1191"/>
                          <a:pt x="5946" y="1123"/>
                          <a:pt x="5898" y="1099"/>
                        </a:cubicBezTo>
                        <a:cubicBezTo>
                          <a:pt x="5122" y="706"/>
                          <a:pt x="4319" y="564"/>
                          <a:pt x="3471" y="394"/>
                        </a:cubicBezTo>
                        <a:cubicBezTo>
                          <a:pt x="2397" y="181"/>
                          <a:pt x="1331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7" name="Google Shape;1947;p7"/>
                  <p:cNvSpPr/>
                  <p:nvPr/>
                </p:nvSpPr>
                <p:spPr>
                  <a:xfrm>
                    <a:off x="7238350" y="1854220"/>
                    <a:ext cx="1120116" cy="321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4" h="5750" extrusionOk="0">
                        <a:moveTo>
                          <a:pt x="15952" y="1"/>
                        </a:moveTo>
                        <a:cubicBezTo>
                          <a:pt x="15606" y="1"/>
                          <a:pt x="15259" y="15"/>
                          <a:pt x="14914" y="30"/>
                        </a:cubicBezTo>
                        <a:cubicBezTo>
                          <a:pt x="13112" y="119"/>
                          <a:pt x="11364" y="556"/>
                          <a:pt x="9651" y="1100"/>
                        </a:cubicBezTo>
                        <a:cubicBezTo>
                          <a:pt x="8018" y="1618"/>
                          <a:pt x="6528" y="2305"/>
                          <a:pt x="5012" y="3108"/>
                        </a:cubicBezTo>
                        <a:cubicBezTo>
                          <a:pt x="3406" y="3973"/>
                          <a:pt x="1791" y="5159"/>
                          <a:pt x="34" y="5686"/>
                        </a:cubicBezTo>
                        <a:cubicBezTo>
                          <a:pt x="1" y="5694"/>
                          <a:pt x="14" y="5749"/>
                          <a:pt x="52" y="5749"/>
                        </a:cubicBezTo>
                        <a:cubicBezTo>
                          <a:pt x="55" y="5749"/>
                          <a:pt x="58" y="5749"/>
                          <a:pt x="61" y="5748"/>
                        </a:cubicBezTo>
                        <a:cubicBezTo>
                          <a:pt x="1577" y="5400"/>
                          <a:pt x="2871" y="4508"/>
                          <a:pt x="4236" y="3795"/>
                        </a:cubicBezTo>
                        <a:cubicBezTo>
                          <a:pt x="5770" y="2992"/>
                          <a:pt x="7331" y="2082"/>
                          <a:pt x="9000" y="1582"/>
                        </a:cubicBezTo>
                        <a:cubicBezTo>
                          <a:pt x="10784" y="1047"/>
                          <a:pt x="12497" y="547"/>
                          <a:pt x="14352" y="351"/>
                        </a:cubicBezTo>
                        <a:cubicBezTo>
                          <a:pt x="14865" y="295"/>
                          <a:pt x="15377" y="265"/>
                          <a:pt x="15890" y="265"/>
                        </a:cubicBezTo>
                        <a:cubicBezTo>
                          <a:pt x="16269" y="265"/>
                          <a:pt x="16649" y="281"/>
                          <a:pt x="17029" y="315"/>
                        </a:cubicBezTo>
                        <a:cubicBezTo>
                          <a:pt x="17876" y="396"/>
                          <a:pt x="18991" y="690"/>
                          <a:pt x="19830" y="815"/>
                        </a:cubicBezTo>
                        <a:cubicBezTo>
                          <a:pt x="19832" y="815"/>
                          <a:pt x="19835" y="816"/>
                          <a:pt x="19838" y="816"/>
                        </a:cubicBezTo>
                        <a:cubicBezTo>
                          <a:pt x="19890" y="816"/>
                          <a:pt x="20054" y="753"/>
                          <a:pt x="19535" y="628"/>
                        </a:cubicBezTo>
                        <a:cubicBezTo>
                          <a:pt x="18777" y="431"/>
                          <a:pt x="18099" y="235"/>
                          <a:pt x="17323" y="101"/>
                        </a:cubicBezTo>
                        <a:cubicBezTo>
                          <a:pt x="16870" y="25"/>
                          <a:pt x="16412" y="1"/>
                          <a:pt x="159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8" name="Google Shape;1948;p7"/>
                  <p:cNvSpPr/>
                  <p:nvPr/>
                </p:nvSpPr>
                <p:spPr>
                  <a:xfrm>
                    <a:off x="7643352" y="1931354"/>
                    <a:ext cx="749295" cy="1352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15" h="2422" extrusionOk="0">
                        <a:moveTo>
                          <a:pt x="8811" y="0"/>
                        </a:moveTo>
                        <a:cubicBezTo>
                          <a:pt x="7967" y="0"/>
                          <a:pt x="7118" y="65"/>
                          <a:pt x="6272" y="174"/>
                        </a:cubicBezTo>
                        <a:cubicBezTo>
                          <a:pt x="4050" y="460"/>
                          <a:pt x="1963" y="1138"/>
                          <a:pt x="54" y="2315"/>
                        </a:cubicBezTo>
                        <a:cubicBezTo>
                          <a:pt x="0" y="2346"/>
                          <a:pt x="31" y="2421"/>
                          <a:pt x="80" y="2421"/>
                        </a:cubicBezTo>
                        <a:cubicBezTo>
                          <a:pt x="89" y="2421"/>
                          <a:pt x="98" y="2419"/>
                          <a:pt x="107" y="2414"/>
                        </a:cubicBezTo>
                        <a:cubicBezTo>
                          <a:pt x="2096" y="1254"/>
                          <a:pt x="4282" y="647"/>
                          <a:pt x="6548" y="353"/>
                        </a:cubicBezTo>
                        <a:cubicBezTo>
                          <a:pt x="7337" y="249"/>
                          <a:pt x="8146" y="193"/>
                          <a:pt x="8959" y="193"/>
                        </a:cubicBezTo>
                        <a:cubicBezTo>
                          <a:pt x="10462" y="193"/>
                          <a:pt x="11974" y="385"/>
                          <a:pt x="13382" y="826"/>
                        </a:cubicBezTo>
                        <a:cubicBezTo>
                          <a:pt x="13384" y="826"/>
                          <a:pt x="13386" y="827"/>
                          <a:pt x="13388" y="827"/>
                        </a:cubicBezTo>
                        <a:cubicBezTo>
                          <a:pt x="13410" y="827"/>
                          <a:pt x="13415" y="789"/>
                          <a:pt x="13391" y="781"/>
                        </a:cubicBezTo>
                        <a:cubicBezTo>
                          <a:pt x="11909" y="220"/>
                          <a:pt x="10368" y="0"/>
                          <a:pt x="881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9" name="Google Shape;1949;p7"/>
                  <p:cNvSpPr/>
                  <p:nvPr/>
                </p:nvSpPr>
                <p:spPr>
                  <a:xfrm>
                    <a:off x="7408036" y="2088807"/>
                    <a:ext cx="196219" cy="101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3" h="1811" extrusionOk="0">
                        <a:moveTo>
                          <a:pt x="3476" y="1"/>
                        </a:moveTo>
                        <a:cubicBezTo>
                          <a:pt x="3472" y="1"/>
                          <a:pt x="3468" y="2"/>
                          <a:pt x="3464" y="5"/>
                        </a:cubicBezTo>
                        <a:cubicBezTo>
                          <a:pt x="2384" y="638"/>
                          <a:pt x="1242" y="1209"/>
                          <a:pt x="74" y="1673"/>
                        </a:cubicBezTo>
                        <a:cubicBezTo>
                          <a:pt x="1" y="1697"/>
                          <a:pt x="24" y="1810"/>
                          <a:pt x="89" y="1810"/>
                        </a:cubicBezTo>
                        <a:cubicBezTo>
                          <a:pt x="95" y="1810"/>
                          <a:pt x="102" y="1809"/>
                          <a:pt x="109" y="1807"/>
                        </a:cubicBezTo>
                        <a:cubicBezTo>
                          <a:pt x="1305" y="1343"/>
                          <a:pt x="2438" y="781"/>
                          <a:pt x="3490" y="49"/>
                        </a:cubicBezTo>
                        <a:cubicBezTo>
                          <a:pt x="3513" y="35"/>
                          <a:pt x="3498" y="1"/>
                          <a:pt x="347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0" name="Google Shape;1950;p7"/>
                  <p:cNvSpPr/>
                  <p:nvPr/>
                </p:nvSpPr>
                <p:spPr>
                  <a:xfrm>
                    <a:off x="6118410" y="1923870"/>
                    <a:ext cx="93166" cy="609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8" h="1091" extrusionOk="0">
                        <a:moveTo>
                          <a:pt x="1626" y="1"/>
                        </a:moveTo>
                        <a:cubicBezTo>
                          <a:pt x="1621" y="1"/>
                          <a:pt x="1615" y="2"/>
                          <a:pt x="1609" y="5"/>
                        </a:cubicBezTo>
                        <a:cubicBezTo>
                          <a:pt x="1056" y="299"/>
                          <a:pt x="530" y="638"/>
                          <a:pt x="30" y="1022"/>
                        </a:cubicBezTo>
                        <a:cubicBezTo>
                          <a:pt x="1" y="1044"/>
                          <a:pt x="33" y="1091"/>
                          <a:pt x="65" y="1091"/>
                        </a:cubicBezTo>
                        <a:cubicBezTo>
                          <a:pt x="71" y="1091"/>
                          <a:pt x="78" y="1089"/>
                          <a:pt x="84" y="1084"/>
                        </a:cubicBezTo>
                        <a:cubicBezTo>
                          <a:pt x="628" y="781"/>
                          <a:pt x="1137" y="424"/>
                          <a:pt x="1645" y="59"/>
                        </a:cubicBezTo>
                        <a:cubicBezTo>
                          <a:pt x="1668" y="36"/>
                          <a:pt x="1652" y="1"/>
                          <a:pt x="162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1" name="Google Shape;1951;p7"/>
                  <p:cNvSpPr/>
                  <p:nvPr/>
                </p:nvSpPr>
                <p:spPr>
                  <a:xfrm>
                    <a:off x="6239112" y="1878237"/>
                    <a:ext cx="47812" cy="2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6" h="507" extrusionOk="0">
                        <a:moveTo>
                          <a:pt x="797" y="0"/>
                        </a:moveTo>
                        <a:cubicBezTo>
                          <a:pt x="793" y="0"/>
                          <a:pt x="790" y="1"/>
                          <a:pt x="787" y="1"/>
                        </a:cubicBezTo>
                        <a:cubicBezTo>
                          <a:pt x="501" y="91"/>
                          <a:pt x="305" y="296"/>
                          <a:pt x="46" y="430"/>
                        </a:cubicBezTo>
                        <a:cubicBezTo>
                          <a:pt x="1" y="452"/>
                          <a:pt x="26" y="507"/>
                          <a:pt x="67" y="507"/>
                        </a:cubicBezTo>
                        <a:cubicBezTo>
                          <a:pt x="75" y="507"/>
                          <a:pt x="83" y="505"/>
                          <a:pt x="91" y="501"/>
                        </a:cubicBezTo>
                        <a:cubicBezTo>
                          <a:pt x="207" y="438"/>
                          <a:pt x="323" y="358"/>
                          <a:pt x="430" y="278"/>
                        </a:cubicBezTo>
                        <a:cubicBezTo>
                          <a:pt x="555" y="189"/>
                          <a:pt x="697" y="162"/>
                          <a:pt x="822" y="82"/>
                        </a:cubicBezTo>
                        <a:cubicBezTo>
                          <a:pt x="856" y="57"/>
                          <a:pt x="842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2" name="Google Shape;1952;p7"/>
                  <p:cNvSpPr/>
                  <p:nvPr/>
                </p:nvSpPr>
                <p:spPr>
                  <a:xfrm>
                    <a:off x="6458620" y="1829867"/>
                    <a:ext cx="462088" cy="2221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73" h="3978" extrusionOk="0">
                        <a:moveTo>
                          <a:pt x="8248" y="1"/>
                        </a:moveTo>
                        <a:cubicBezTo>
                          <a:pt x="8246" y="1"/>
                          <a:pt x="8243" y="1"/>
                          <a:pt x="8240" y="2"/>
                        </a:cubicBezTo>
                        <a:cubicBezTo>
                          <a:pt x="5349" y="751"/>
                          <a:pt x="2165" y="1759"/>
                          <a:pt x="15" y="3945"/>
                        </a:cubicBezTo>
                        <a:cubicBezTo>
                          <a:pt x="1" y="3959"/>
                          <a:pt x="14" y="3978"/>
                          <a:pt x="32" y="3978"/>
                        </a:cubicBezTo>
                        <a:cubicBezTo>
                          <a:pt x="38" y="3978"/>
                          <a:pt x="44" y="3976"/>
                          <a:pt x="50" y="3972"/>
                        </a:cubicBezTo>
                        <a:cubicBezTo>
                          <a:pt x="2307" y="1902"/>
                          <a:pt x="5394" y="957"/>
                          <a:pt x="8249" y="38"/>
                        </a:cubicBezTo>
                        <a:cubicBezTo>
                          <a:pt x="8273" y="30"/>
                          <a:pt x="8268" y="1"/>
                          <a:pt x="82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" name="Google Shape;1953;p7"/>
                  <p:cNvSpPr/>
                  <p:nvPr/>
                </p:nvSpPr>
                <p:spPr>
                  <a:xfrm>
                    <a:off x="6739792" y="1912587"/>
                    <a:ext cx="309548" cy="1194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2" h="2138" extrusionOk="0">
                        <a:moveTo>
                          <a:pt x="5514" y="1"/>
                        </a:moveTo>
                        <a:cubicBezTo>
                          <a:pt x="5512" y="1"/>
                          <a:pt x="5510" y="1"/>
                          <a:pt x="5507" y="2"/>
                        </a:cubicBezTo>
                        <a:cubicBezTo>
                          <a:pt x="3572" y="466"/>
                          <a:pt x="1761" y="1090"/>
                          <a:pt x="39" y="2072"/>
                        </a:cubicBezTo>
                        <a:cubicBezTo>
                          <a:pt x="0" y="2095"/>
                          <a:pt x="22" y="2138"/>
                          <a:pt x="51" y="2138"/>
                        </a:cubicBezTo>
                        <a:cubicBezTo>
                          <a:pt x="56" y="2138"/>
                          <a:pt x="61" y="2136"/>
                          <a:pt x="66" y="2134"/>
                        </a:cubicBezTo>
                        <a:cubicBezTo>
                          <a:pt x="1823" y="1215"/>
                          <a:pt x="3652" y="671"/>
                          <a:pt x="5525" y="46"/>
                        </a:cubicBezTo>
                        <a:cubicBezTo>
                          <a:pt x="5542" y="38"/>
                          <a:pt x="5536" y="1"/>
                          <a:pt x="551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" name="Google Shape;1954;p7"/>
                  <p:cNvSpPr/>
                  <p:nvPr/>
                </p:nvSpPr>
                <p:spPr>
                  <a:xfrm>
                    <a:off x="7078774" y="1891642"/>
                    <a:ext cx="62334" cy="13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244" extrusionOk="0">
                        <a:moveTo>
                          <a:pt x="1006" y="0"/>
                        </a:moveTo>
                        <a:cubicBezTo>
                          <a:pt x="676" y="0"/>
                          <a:pt x="360" y="107"/>
                          <a:pt x="36" y="190"/>
                        </a:cubicBezTo>
                        <a:cubicBezTo>
                          <a:pt x="1" y="198"/>
                          <a:pt x="18" y="243"/>
                          <a:pt x="54" y="243"/>
                        </a:cubicBezTo>
                        <a:cubicBezTo>
                          <a:pt x="393" y="163"/>
                          <a:pt x="732" y="82"/>
                          <a:pt x="1080" y="56"/>
                        </a:cubicBezTo>
                        <a:cubicBezTo>
                          <a:pt x="1116" y="56"/>
                          <a:pt x="1116" y="2"/>
                          <a:pt x="1080" y="2"/>
                        </a:cubicBezTo>
                        <a:cubicBezTo>
                          <a:pt x="1055" y="1"/>
                          <a:pt x="1030" y="0"/>
                          <a:pt x="100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" name="Google Shape;1955;p7"/>
                  <p:cNvSpPr/>
                  <p:nvPr/>
                </p:nvSpPr>
                <p:spPr>
                  <a:xfrm>
                    <a:off x="7299176" y="1686658"/>
                    <a:ext cx="1064094" cy="271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051" h="4869" extrusionOk="0">
                        <a:moveTo>
                          <a:pt x="12589" y="0"/>
                        </a:moveTo>
                        <a:cubicBezTo>
                          <a:pt x="10700" y="0"/>
                          <a:pt x="8706" y="464"/>
                          <a:pt x="6947" y="1032"/>
                        </a:cubicBezTo>
                        <a:cubicBezTo>
                          <a:pt x="5520" y="1495"/>
                          <a:pt x="4253" y="2209"/>
                          <a:pt x="3004" y="3021"/>
                        </a:cubicBezTo>
                        <a:cubicBezTo>
                          <a:pt x="2041" y="3645"/>
                          <a:pt x="1068" y="4350"/>
                          <a:pt x="24" y="4832"/>
                        </a:cubicBezTo>
                        <a:cubicBezTo>
                          <a:pt x="1" y="4840"/>
                          <a:pt x="19" y="4869"/>
                          <a:pt x="42" y="4869"/>
                        </a:cubicBezTo>
                        <a:cubicBezTo>
                          <a:pt x="45" y="4869"/>
                          <a:pt x="48" y="4869"/>
                          <a:pt x="51" y="4868"/>
                        </a:cubicBezTo>
                        <a:cubicBezTo>
                          <a:pt x="2397" y="3868"/>
                          <a:pt x="4306" y="2138"/>
                          <a:pt x="6733" y="1281"/>
                        </a:cubicBezTo>
                        <a:cubicBezTo>
                          <a:pt x="8595" y="614"/>
                          <a:pt x="10710" y="183"/>
                          <a:pt x="12701" y="183"/>
                        </a:cubicBezTo>
                        <a:cubicBezTo>
                          <a:pt x="12761" y="183"/>
                          <a:pt x="12820" y="183"/>
                          <a:pt x="12880" y="184"/>
                        </a:cubicBezTo>
                        <a:cubicBezTo>
                          <a:pt x="14967" y="211"/>
                          <a:pt x="17028" y="648"/>
                          <a:pt x="19026" y="1219"/>
                        </a:cubicBezTo>
                        <a:cubicBezTo>
                          <a:pt x="19029" y="1220"/>
                          <a:pt x="19031" y="1221"/>
                          <a:pt x="19033" y="1221"/>
                        </a:cubicBezTo>
                        <a:cubicBezTo>
                          <a:pt x="19046" y="1221"/>
                          <a:pt x="19050" y="1200"/>
                          <a:pt x="19035" y="1192"/>
                        </a:cubicBezTo>
                        <a:cubicBezTo>
                          <a:pt x="17099" y="559"/>
                          <a:pt x="15199" y="122"/>
                          <a:pt x="13156" y="15"/>
                        </a:cubicBezTo>
                        <a:cubicBezTo>
                          <a:pt x="12968" y="5"/>
                          <a:pt x="12779" y="0"/>
                          <a:pt x="1258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" name="Google Shape;1956;p7"/>
                  <p:cNvSpPr/>
                  <p:nvPr/>
                </p:nvSpPr>
                <p:spPr>
                  <a:xfrm>
                    <a:off x="6905345" y="1991844"/>
                    <a:ext cx="304857" cy="115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58" h="2071" extrusionOk="0">
                        <a:moveTo>
                          <a:pt x="5408" y="0"/>
                        </a:moveTo>
                        <a:cubicBezTo>
                          <a:pt x="5405" y="0"/>
                          <a:pt x="5401" y="0"/>
                          <a:pt x="5398" y="1"/>
                        </a:cubicBezTo>
                        <a:cubicBezTo>
                          <a:pt x="3659" y="768"/>
                          <a:pt x="1901" y="1723"/>
                          <a:pt x="10" y="2053"/>
                        </a:cubicBezTo>
                        <a:cubicBezTo>
                          <a:pt x="1" y="2053"/>
                          <a:pt x="1" y="2071"/>
                          <a:pt x="10" y="2071"/>
                        </a:cubicBezTo>
                        <a:cubicBezTo>
                          <a:pt x="1910" y="1982"/>
                          <a:pt x="3784" y="902"/>
                          <a:pt x="5425" y="55"/>
                        </a:cubicBezTo>
                        <a:cubicBezTo>
                          <a:pt x="5457" y="39"/>
                          <a:pt x="5438" y="0"/>
                          <a:pt x="540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7" name="Google Shape;1957;p7"/>
                  <p:cNvSpPr/>
                  <p:nvPr/>
                </p:nvSpPr>
                <p:spPr>
                  <a:xfrm>
                    <a:off x="5445586" y="2140863"/>
                    <a:ext cx="648030" cy="6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2" h="1198" extrusionOk="0">
                        <a:moveTo>
                          <a:pt x="6680" y="1"/>
                        </a:moveTo>
                        <a:cubicBezTo>
                          <a:pt x="6437" y="1"/>
                          <a:pt x="6193" y="5"/>
                          <a:pt x="5948" y="10"/>
                        </a:cubicBezTo>
                        <a:cubicBezTo>
                          <a:pt x="3931" y="36"/>
                          <a:pt x="1906" y="447"/>
                          <a:pt x="24" y="1160"/>
                        </a:cubicBezTo>
                        <a:cubicBezTo>
                          <a:pt x="0" y="1168"/>
                          <a:pt x="5" y="1197"/>
                          <a:pt x="25" y="1197"/>
                        </a:cubicBezTo>
                        <a:cubicBezTo>
                          <a:pt x="27" y="1197"/>
                          <a:pt x="30" y="1197"/>
                          <a:pt x="33" y="1196"/>
                        </a:cubicBezTo>
                        <a:cubicBezTo>
                          <a:pt x="1960" y="643"/>
                          <a:pt x="3940" y="250"/>
                          <a:pt x="5948" y="170"/>
                        </a:cubicBezTo>
                        <a:cubicBezTo>
                          <a:pt x="6131" y="165"/>
                          <a:pt x="6314" y="162"/>
                          <a:pt x="6496" y="162"/>
                        </a:cubicBezTo>
                        <a:cubicBezTo>
                          <a:pt x="7278" y="162"/>
                          <a:pt x="8048" y="214"/>
                          <a:pt x="8829" y="366"/>
                        </a:cubicBezTo>
                        <a:cubicBezTo>
                          <a:pt x="9775" y="554"/>
                          <a:pt x="10658" y="911"/>
                          <a:pt x="11568" y="1196"/>
                        </a:cubicBezTo>
                        <a:cubicBezTo>
                          <a:pt x="11571" y="1197"/>
                          <a:pt x="11574" y="1197"/>
                          <a:pt x="11576" y="1197"/>
                        </a:cubicBezTo>
                        <a:cubicBezTo>
                          <a:pt x="11596" y="1197"/>
                          <a:pt x="11602" y="1168"/>
                          <a:pt x="11586" y="1160"/>
                        </a:cubicBezTo>
                        <a:cubicBezTo>
                          <a:pt x="10604" y="786"/>
                          <a:pt x="9677" y="366"/>
                          <a:pt x="8642" y="161"/>
                        </a:cubicBezTo>
                        <a:cubicBezTo>
                          <a:pt x="7984" y="31"/>
                          <a:pt x="7336" y="1"/>
                          <a:pt x="66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" name="Google Shape;1958;p7"/>
                  <p:cNvSpPr/>
                  <p:nvPr/>
                </p:nvSpPr>
                <p:spPr>
                  <a:xfrm>
                    <a:off x="6135446" y="2228777"/>
                    <a:ext cx="53565" cy="31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9" h="567" extrusionOk="0">
                        <a:moveTo>
                          <a:pt x="70" y="0"/>
                        </a:moveTo>
                        <a:cubicBezTo>
                          <a:pt x="27" y="0"/>
                          <a:pt x="0" y="64"/>
                          <a:pt x="47" y="95"/>
                        </a:cubicBezTo>
                        <a:cubicBezTo>
                          <a:pt x="323" y="264"/>
                          <a:pt x="600" y="425"/>
                          <a:pt x="894" y="559"/>
                        </a:cubicBezTo>
                        <a:cubicBezTo>
                          <a:pt x="901" y="564"/>
                          <a:pt x="908" y="566"/>
                          <a:pt x="914" y="566"/>
                        </a:cubicBezTo>
                        <a:cubicBezTo>
                          <a:pt x="941" y="566"/>
                          <a:pt x="959" y="527"/>
                          <a:pt x="930" y="505"/>
                        </a:cubicBezTo>
                        <a:cubicBezTo>
                          <a:pt x="662" y="309"/>
                          <a:pt x="377" y="175"/>
                          <a:pt x="91" y="6"/>
                        </a:cubicBezTo>
                        <a:cubicBezTo>
                          <a:pt x="84" y="2"/>
                          <a:pt x="77" y="0"/>
                          <a:pt x="7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" name="Google Shape;1959;p7"/>
                  <p:cNvSpPr/>
                  <p:nvPr/>
                </p:nvSpPr>
                <p:spPr>
                  <a:xfrm>
                    <a:off x="5568745" y="2195097"/>
                    <a:ext cx="305583" cy="33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1" h="594" extrusionOk="0">
                        <a:moveTo>
                          <a:pt x="3654" y="1"/>
                        </a:moveTo>
                        <a:cubicBezTo>
                          <a:pt x="3460" y="1"/>
                          <a:pt x="3267" y="3"/>
                          <a:pt x="3073" y="3"/>
                        </a:cubicBezTo>
                        <a:cubicBezTo>
                          <a:pt x="3005" y="3"/>
                          <a:pt x="2937" y="3"/>
                          <a:pt x="2868" y="2"/>
                        </a:cubicBezTo>
                        <a:cubicBezTo>
                          <a:pt x="2849" y="2"/>
                          <a:pt x="2829" y="2"/>
                          <a:pt x="2809" y="2"/>
                        </a:cubicBezTo>
                        <a:cubicBezTo>
                          <a:pt x="1958" y="2"/>
                          <a:pt x="816" y="188"/>
                          <a:pt x="40" y="511"/>
                        </a:cubicBezTo>
                        <a:cubicBezTo>
                          <a:pt x="0" y="527"/>
                          <a:pt x="11" y="593"/>
                          <a:pt x="52" y="593"/>
                        </a:cubicBezTo>
                        <a:cubicBezTo>
                          <a:pt x="57" y="593"/>
                          <a:pt x="62" y="593"/>
                          <a:pt x="67" y="591"/>
                        </a:cubicBezTo>
                        <a:cubicBezTo>
                          <a:pt x="808" y="314"/>
                          <a:pt x="1628" y="323"/>
                          <a:pt x="2404" y="216"/>
                        </a:cubicBezTo>
                        <a:cubicBezTo>
                          <a:pt x="2902" y="148"/>
                          <a:pt x="3423" y="108"/>
                          <a:pt x="3943" y="108"/>
                        </a:cubicBezTo>
                        <a:cubicBezTo>
                          <a:pt x="4449" y="108"/>
                          <a:pt x="4954" y="146"/>
                          <a:pt x="5438" y="234"/>
                        </a:cubicBezTo>
                        <a:cubicBezTo>
                          <a:pt x="5440" y="235"/>
                          <a:pt x="5442" y="235"/>
                          <a:pt x="5444" y="235"/>
                        </a:cubicBezTo>
                        <a:cubicBezTo>
                          <a:pt x="5466" y="235"/>
                          <a:pt x="5471" y="198"/>
                          <a:pt x="5447" y="189"/>
                        </a:cubicBezTo>
                        <a:cubicBezTo>
                          <a:pt x="4861" y="21"/>
                          <a:pt x="4259" y="1"/>
                          <a:pt x="365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" name="Google Shape;1960;p7"/>
                  <p:cNvSpPr/>
                  <p:nvPr/>
                </p:nvSpPr>
                <p:spPr>
                  <a:xfrm>
                    <a:off x="5896053" y="2211574"/>
                    <a:ext cx="100818" cy="29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523" extrusionOk="0">
                        <a:moveTo>
                          <a:pt x="59" y="1"/>
                        </a:moveTo>
                        <a:cubicBezTo>
                          <a:pt x="13" y="1"/>
                          <a:pt x="0" y="65"/>
                          <a:pt x="50" y="82"/>
                        </a:cubicBezTo>
                        <a:cubicBezTo>
                          <a:pt x="595" y="296"/>
                          <a:pt x="1210" y="305"/>
                          <a:pt x="1754" y="519"/>
                        </a:cubicBezTo>
                        <a:cubicBezTo>
                          <a:pt x="1761" y="521"/>
                          <a:pt x="1766" y="522"/>
                          <a:pt x="1771" y="522"/>
                        </a:cubicBezTo>
                        <a:cubicBezTo>
                          <a:pt x="1801" y="522"/>
                          <a:pt x="1804" y="479"/>
                          <a:pt x="1781" y="456"/>
                        </a:cubicBezTo>
                        <a:cubicBezTo>
                          <a:pt x="1273" y="82"/>
                          <a:pt x="648" y="162"/>
                          <a:pt x="68" y="1"/>
                        </a:cubicBezTo>
                        <a:cubicBezTo>
                          <a:pt x="65" y="1"/>
                          <a:pt x="62" y="1"/>
                          <a:pt x="5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" name="Google Shape;1961;p7"/>
                  <p:cNvSpPr/>
                  <p:nvPr/>
                </p:nvSpPr>
                <p:spPr>
                  <a:xfrm>
                    <a:off x="6025077" y="2247320"/>
                    <a:ext cx="68199" cy="210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377" extrusionOk="0">
                        <a:moveTo>
                          <a:pt x="175" y="1"/>
                        </a:moveTo>
                        <a:cubicBezTo>
                          <a:pt x="132" y="1"/>
                          <a:pt x="90" y="4"/>
                          <a:pt x="51" y="13"/>
                        </a:cubicBezTo>
                        <a:cubicBezTo>
                          <a:pt x="0" y="21"/>
                          <a:pt x="6" y="94"/>
                          <a:pt x="52" y="94"/>
                        </a:cubicBezTo>
                        <a:cubicBezTo>
                          <a:pt x="54" y="94"/>
                          <a:pt x="57" y="93"/>
                          <a:pt x="60" y="93"/>
                        </a:cubicBezTo>
                        <a:cubicBezTo>
                          <a:pt x="77" y="91"/>
                          <a:pt x="95" y="90"/>
                          <a:pt x="112" y="90"/>
                        </a:cubicBezTo>
                        <a:cubicBezTo>
                          <a:pt x="260" y="90"/>
                          <a:pt x="425" y="152"/>
                          <a:pt x="568" y="200"/>
                        </a:cubicBezTo>
                        <a:cubicBezTo>
                          <a:pt x="756" y="254"/>
                          <a:pt x="970" y="289"/>
                          <a:pt x="1148" y="370"/>
                        </a:cubicBezTo>
                        <a:cubicBezTo>
                          <a:pt x="1157" y="375"/>
                          <a:pt x="1165" y="377"/>
                          <a:pt x="1172" y="377"/>
                        </a:cubicBezTo>
                        <a:cubicBezTo>
                          <a:pt x="1204" y="377"/>
                          <a:pt x="1220" y="338"/>
                          <a:pt x="1184" y="316"/>
                        </a:cubicBezTo>
                        <a:cubicBezTo>
                          <a:pt x="1014" y="182"/>
                          <a:pt x="809" y="111"/>
                          <a:pt x="604" y="66"/>
                        </a:cubicBezTo>
                        <a:cubicBezTo>
                          <a:pt x="474" y="39"/>
                          <a:pt x="318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" name="Google Shape;1962;p7"/>
                  <p:cNvSpPr/>
                  <p:nvPr/>
                </p:nvSpPr>
                <p:spPr>
                  <a:xfrm>
                    <a:off x="6114724" y="2277370"/>
                    <a:ext cx="139805" cy="509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3" h="913" extrusionOk="0">
                        <a:moveTo>
                          <a:pt x="44" y="0"/>
                        </a:moveTo>
                        <a:cubicBezTo>
                          <a:pt x="14" y="0"/>
                          <a:pt x="1" y="47"/>
                          <a:pt x="34" y="63"/>
                        </a:cubicBezTo>
                        <a:cubicBezTo>
                          <a:pt x="846" y="331"/>
                          <a:pt x="1649" y="697"/>
                          <a:pt x="2469" y="911"/>
                        </a:cubicBezTo>
                        <a:cubicBezTo>
                          <a:pt x="2472" y="912"/>
                          <a:pt x="2474" y="912"/>
                          <a:pt x="2476" y="912"/>
                        </a:cubicBezTo>
                        <a:cubicBezTo>
                          <a:pt x="2497" y="912"/>
                          <a:pt x="2503" y="874"/>
                          <a:pt x="2478" y="866"/>
                        </a:cubicBezTo>
                        <a:cubicBezTo>
                          <a:pt x="2077" y="724"/>
                          <a:pt x="1729" y="474"/>
                          <a:pt x="1319" y="358"/>
                        </a:cubicBezTo>
                        <a:cubicBezTo>
                          <a:pt x="899" y="233"/>
                          <a:pt x="471" y="117"/>
                          <a:pt x="52" y="1"/>
                        </a:cubicBezTo>
                        <a:cubicBezTo>
                          <a:pt x="49" y="0"/>
                          <a:pt x="46" y="0"/>
                          <a:pt x="4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" name="Google Shape;1963;p7"/>
                  <p:cNvSpPr/>
                  <p:nvPr/>
                </p:nvSpPr>
                <p:spPr>
                  <a:xfrm>
                    <a:off x="7144068" y="2275136"/>
                    <a:ext cx="714385" cy="62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90" h="1122" extrusionOk="0">
                        <a:moveTo>
                          <a:pt x="4696" y="0"/>
                        </a:moveTo>
                        <a:cubicBezTo>
                          <a:pt x="3898" y="0"/>
                          <a:pt x="3101" y="33"/>
                          <a:pt x="2320" y="148"/>
                        </a:cubicBezTo>
                        <a:cubicBezTo>
                          <a:pt x="1544" y="264"/>
                          <a:pt x="785" y="442"/>
                          <a:pt x="18" y="621"/>
                        </a:cubicBezTo>
                        <a:cubicBezTo>
                          <a:pt x="0" y="621"/>
                          <a:pt x="9" y="648"/>
                          <a:pt x="27" y="648"/>
                        </a:cubicBezTo>
                        <a:cubicBezTo>
                          <a:pt x="758" y="532"/>
                          <a:pt x="1490" y="425"/>
                          <a:pt x="2222" y="309"/>
                        </a:cubicBezTo>
                        <a:cubicBezTo>
                          <a:pt x="2992" y="184"/>
                          <a:pt x="3774" y="150"/>
                          <a:pt x="4557" y="150"/>
                        </a:cubicBezTo>
                        <a:cubicBezTo>
                          <a:pt x="5289" y="150"/>
                          <a:pt x="6021" y="180"/>
                          <a:pt x="6744" y="193"/>
                        </a:cubicBezTo>
                        <a:cubicBezTo>
                          <a:pt x="8778" y="228"/>
                          <a:pt x="10777" y="701"/>
                          <a:pt x="12757" y="1120"/>
                        </a:cubicBezTo>
                        <a:cubicBezTo>
                          <a:pt x="12760" y="1121"/>
                          <a:pt x="12763" y="1122"/>
                          <a:pt x="12765" y="1122"/>
                        </a:cubicBezTo>
                        <a:cubicBezTo>
                          <a:pt x="12786" y="1122"/>
                          <a:pt x="12790" y="1093"/>
                          <a:pt x="12766" y="1085"/>
                        </a:cubicBezTo>
                        <a:cubicBezTo>
                          <a:pt x="10768" y="550"/>
                          <a:pt x="8823" y="95"/>
                          <a:pt x="6744" y="41"/>
                        </a:cubicBezTo>
                        <a:cubicBezTo>
                          <a:pt x="6068" y="25"/>
                          <a:pt x="5382" y="0"/>
                          <a:pt x="469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" name="Google Shape;1964;p7"/>
                  <p:cNvSpPr/>
                  <p:nvPr/>
                </p:nvSpPr>
                <p:spPr>
                  <a:xfrm>
                    <a:off x="7912738" y="2348528"/>
                    <a:ext cx="12947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18" h="854" extrusionOk="0">
                        <a:moveTo>
                          <a:pt x="68" y="0"/>
                        </a:moveTo>
                        <a:cubicBezTo>
                          <a:pt x="17" y="0"/>
                          <a:pt x="0" y="76"/>
                          <a:pt x="57" y="92"/>
                        </a:cubicBezTo>
                        <a:cubicBezTo>
                          <a:pt x="414" y="226"/>
                          <a:pt x="753" y="386"/>
                          <a:pt x="1110" y="511"/>
                        </a:cubicBezTo>
                        <a:cubicBezTo>
                          <a:pt x="1484" y="645"/>
                          <a:pt x="1877" y="725"/>
                          <a:pt x="2260" y="850"/>
                        </a:cubicBezTo>
                        <a:cubicBezTo>
                          <a:pt x="2265" y="853"/>
                          <a:pt x="2270" y="854"/>
                          <a:pt x="2274" y="854"/>
                        </a:cubicBezTo>
                        <a:cubicBezTo>
                          <a:pt x="2302" y="854"/>
                          <a:pt x="2318" y="811"/>
                          <a:pt x="2287" y="788"/>
                        </a:cubicBezTo>
                        <a:cubicBezTo>
                          <a:pt x="1984" y="592"/>
                          <a:pt x="1645" y="484"/>
                          <a:pt x="1297" y="395"/>
                        </a:cubicBezTo>
                        <a:cubicBezTo>
                          <a:pt x="887" y="297"/>
                          <a:pt x="485" y="128"/>
                          <a:pt x="84" y="3"/>
                        </a:cubicBezTo>
                        <a:cubicBezTo>
                          <a:pt x="78" y="1"/>
                          <a:pt x="73" y="0"/>
                          <a:pt x="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" name="Google Shape;1965;p7"/>
                  <p:cNvSpPr/>
                  <p:nvPr/>
                </p:nvSpPr>
                <p:spPr>
                  <a:xfrm>
                    <a:off x="6611550" y="2538320"/>
                    <a:ext cx="1059513" cy="85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69" h="1522" extrusionOk="0">
                        <a:moveTo>
                          <a:pt x="10194" y="0"/>
                        </a:moveTo>
                        <a:cubicBezTo>
                          <a:pt x="9942" y="0"/>
                          <a:pt x="9689" y="2"/>
                          <a:pt x="9436" y="4"/>
                        </a:cubicBezTo>
                        <a:cubicBezTo>
                          <a:pt x="6233" y="30"/>
                          <a:pt x="3111" y="628"/>
                          <a:pt x="33" y="1467"/>
                        </a:cubicBezTo>
                        <a:cubicBezTo>
                          <a:pt x="0" y="1475"/>
                          <a:pt x="13" y="1521"/>
                          <a:pt x="43" y="1521"/>
                        </a:cubicBezTo>
                        <a:cubicBezTo>
                          <a:pt x="46" y="1521"/>
                          <a:pt x="48" y="1521"/>
                          <a:pt x="51" y="1520"/>
                        </a:cubicBezTo>
                        <a:cubicBezTo>
                          <a:pt x="3129" y="762"/>
                          <a:pt x="6260" y="200"/>
                          <a:pt x="9436" y="173"/>
                        </a:cubicBezTo>
                        <a:cubicBezTo>
                          <a:pt x="9786" y="169"/>
                          <a:pt x="10136" y="166"/>
                          <a:pt x="10487" y="166"/>
                        </a:cubicBezTo>
                        <a:cubicBezTo>
                          <a:pt x="11697" y="166"/>
                          <a:pt x="12907" y="198"/>
                          <a:pt x="14111" y="316"/>
                        </a:cubicBezTo>
                        <a:cubicBezTo>
                          <a:pt x="15770" y="476"/>
                          <a:pt x="17322" y="940"/>
                          <a:pt x="18919" y="1377"/>
                        </a:cubicBezTo>
                        <a:cubicBezTo>
                          <a:pt x="18925" y="1380"/>
                          <a:pt x="18930" y="1381"/>
                          <a:pt x="18934" y="1381"/>
                        </a:cubicBezTo>
                        <a:cubicBezTo>
                          <a:pt x="18965" y="1381"/>
                          <a:pt x="18968" y="1331"/>
                          <a:pt x="18937" y="1315"/>
                        </a:cubicBezTo>
                        <a:cubicBezTo>
                          <a:pt x="16123" y="180"/>
                          <a:pt x="13188" y="0"/>
                          <a:pt x="1019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" name="Google Shape;1966;p7"/>
                  <p:cNvSpPr/>
                  <p:nvPr/>
                </p:nvSpPr>
                <p:spPr>
                  <a:xfrm>
                    <a:off x="5907336" y="1585785"/>
                    <a:ext cx="74287" cy="115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206" extrusionOk="0">
                        <a:moveTo>
                          <a:pt x="1252" y="0"/>
                        </a:moveTo>
                        <a:cubicBezTo>
                          <a:pt x="1008" y="0"/>
                          <a:pt x="291" y="84"/>
                          <a:pt x="45" y="152"/>
                        </a:cubicBezTo>
                        <a:cubicBezTo>
                          <a:pt x="9" y="161"/>
                          <a:pt x="0" y="206"/>
                          <a:pt x="45" y="206"/>
                        </a:cubicBezTo>
                        <a:cubicBezTo>
                          <a:pt x="223" y="206"/>
                          <a:pt x="1044" y="90"/>
                          <a:pt x="1285" y="63"/>
                        </a:cubicBezTo>
                        <a:cubicBezTo>
                          <a:pt x="1329" y="63"/>
                          <a:pt x="1329" y="1"/>
                          <a:pt x="1285" y="1"/>
                        </a:cubicBezTo>
                        <a:cubicBezTo>
                          <a:pt x="1275" y="0"/>
                          <a:pt x="1264" y="0"/>
                          <a:pt x="12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7" name="Google Shape;1967;p7"/>
                  <p:cNvSpPr/>
                  <p:nvPr/>
                </p:nvSpPr>
                <p:spPr>
                  <a:xfrm>
                    <a:off x="5619461" y="1795070"/>
                    <a:ext cx="553355" cy="728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7" h="1304" extrusionOk="0">
                        <a:moveTo>
                          <a:pt x="6509" y="0"/>
                        </a:moveTo>
                        <a:cubicBezTo>
                          <a:pt x="6091" y="0"/>
                          <a:pt x="5669" y="18"/>
                          <a:pt x="5243" y="54"/>
                        </a:cubicBezTo>
                        <a:cubicBezTo>
                          <a:pt x="3397" y="215"/>
                          <a:pt x="1764" y="598"/>
                          <a:pt x="33" y="1249"/>
                        </a:cubicBezTo>
                        <a:cubicBezTo>
                          <a:pt x="0" y="1258"/>
                          <a:pt x="6" y="1304"/>
                          <a:pt x="35" y="1304"/>
                        </a:cubicBezTo>
                        <a:cubicBezTo>
                          <a:pt x="37" y="1304"/>
                          <a:pt x="40" y="1304"/>
                          <a:pt x="42" y="1303"/>
                        </a:cubicBezTo>
                        <a:cubicBezTo>
                          <a:pt x="1755" y="723"/>
                          <a:pt x="3432" y="313"/>
                          <a:pt x="5243" y="206"/>
                        </a:cubicBezTo>
                        <a:cubicBezTo>
                          <a:pt x="5535" y="191"/>
                          <a:pt x="5824" y="184"/>
                          <a:pt x="6111" y="184"/>
                        </a:cubicBezTo>
                        <a:cubicBezTo>
                          <a:pt x="7367" y="184"/>
                          <a:pt x="8584" y="311"/>
                          <a:pt x="9856" y="420"/>
                        </a:cubicBezTo>
                        <a:cubicBezTo>
                          <a:pt x="9858" y="420"/>
                          <a:pt x="9860" y="420"/>
                          <a:pt x="9862" y="420"/>
                        </a:cubicBezTo>
                        <a:cubicBezTo>
                          <a:pt x="9901" y="420"/>
                          <a:pt x="9907" y="348"/>
                          <a:pt x="9864" y="339"/>
                        </a:cubicBezTo>
                        <a:cubicBezTo>
                          <a:pt x="8740" y="125"/>
                          <a:pt x="7634" y="0"/>
                          <a:pt x="65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" name="Google Shape;1968;p7"/>
                  <p:cNvSpPr/>
                  <p:nvPr/>
                </p:nvSpPr>
                <p:spPr>
                  <a:xfrm>
                    <a:off x="6378692" y="2634110"/>
                    <a:ext cx="175273" cy="1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8" h="333" extrusionOk="0">
                        <a:moveTo>
                          <a:pt x="3095" y="0"/>
                        </a:moveTo>
                        <a:cubicBezTo>
                          <a:pt x="3092" y="0"/>
                          <a:pt x="3090" y="1"/>
                          <a:pt x="3087" y="1"/>
                        </a:cubicBezTo>
                        <a:cubicBezTo>
                          <a:pt x="2115" y="224"/>
                          <a:pt x="1071" y="216"/>
                          <a:pt x="72" y="224"/>
                        </a:cubicBezTo>
                        <a:cubicBezTo>
                          <a:pt x="0" y="224"/>
                          <a:pt x="0" y="332"/>
                          <a:pt x="72" y="332"/>
                        </a:cubicBezTo>
                        <a:cubicBezTo>
                          <a:pt x="258" y="332"/>
                          <a:pt x="446" y="333"/>
                          <a:pt x="636" y="333"/>
                        </a:cubicBezTo>
                        <a:cubicBezTo>
                          <a:pt x="1466" y="333"/>
                          <a:pt x="2321" y="309"/>
                          <a:pt x="3105" y="55"/>
                        </a:cubicBezTo>
                        <a:cubicBezTo>
                          <a:pt x="3138" y="47"/>
                          <a:pt x="3125" y="0"/>
                          <a:pt x="309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" name="Google Shape;1969;p7"/>
                  <p:cNvSpPr/>
                  <p:nvPr/>
                </p:nvSpPr>
                <p:spPr>
                  <a:xfrm>
                    <a:off x="7473889" y="2653603"/>
                    <a:ext cx="63172" cy="2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1" h="359" extrusionOk="0">
                        <a:moveTo>
                          <a:pt x="45" y="0"/>
                        </a:moveTo>
                        <a:cubicBezTo>
                          <a:pt x="10" y="0"/>
                          <a:pt x="1" y="45"/>
                          <a:pt x="37" y="54"/>
                        </a:cubicBezTo>
                        <a:cubicBezTo>
                          <a:pt x="197" y="81"/>
                          <a:pt x="322" y="179"/>
                          <a:pt x="474" y="223"/>
                        </a:cubicBezTo>
                        <a:cubicBezTo>
                          <a:pt x="670" y="286"/>
                          <a:pt x="875" y="322"/>
                          <a:pt x="1071" y="357"/>
                        </a:cubicBezTo>
                        <a:cubicBezTo>
                          <a:pt x="1074" y="358"/>
                          <a:pt x="1077" y="358"/>
                          <a:pt x="1080" y="358"/>
                        </a:cubicBezTo>
                        <a:cubicBezTo>
                          <a:pt x="1118" y="358"/>
                          <a:pt x="1131" y="303"/>
                          <a:pt x="1089" y="295"/>
                        </a:cubicBezTo>
                        <a:cubicBezTo>
                          <a:pt x="893" y="223"/>
                          <a:pt x="706" y="161"/>
                          <a:pt x="500" y="125"/>
                        </a:cubicBezTo>
                        <a:cubicBezTo>
                          <a:pt x="340" y="90"/>
                          <a:pt x="206" y="9"/>
                          <a:pt x="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0" name="Google Shape;1970;p7"/>
                  <p:cNvSpPr/>
                  <p:nvPr/>
                </p:nvSpPr>
                <p:spPr>
                  <a:xfrm>
                    <a:off x="5528307" y="2587472"/>
                    <a:ext cx="884520" cy="305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36" h="5470" extrusionOk="0">
                        <a:moveTo>
                          <a:pt x="2837" y="1"/>
                        </a:moveTo>
                        <a:cubicBezTo>
                          <a:pt x="1885" y="1"/>
                          <a:pt x="938" y="145"/>
                          <a:pt x="24" y="489"/>
                        </a:cubicBezTo>
                        <a:cubicBezTo>
                          <a:pt x="1" y="504"/>
                          <a:pt x="4" y="546"/>
                          <a:pt x="28" y="546"/>
                        </a:cubicBezTo>
                        <a:cubicBezTo>
                          <a:pt x="32" y="546"/>
                          <a:pt x="37" y="545"/>
                          <a:pt x="42" y="542"/>
                        </a:cubicBezTo>
                        <a:cubicBezTo>
                          <a:pt x="902" y="234"/>
                          <a:pt x="1776" y="105"/>
                          <a:pt x="2651" y="105"/>
                        </a:cubicBezTo>
                        <a:cubicBezTo>
                          <a:pt x="4510" y="105"/>
                          <a:pt x="6372" y="684"/>
                          <a:pt x="8106" y="1345"/>
                        </a:cubicBezTo>
                        <a:cubicBezTo>
                          <a:pt x="10845" y="2398"/>
                          <a:pt x="13093" y="4316"/>
                          <a:pt x="15761" y="5466"/>
                        </a:cubicBezTo>
                        <a:cubicBezTo>
                          <a:pt x="15766" y="5469"/>
                          <a:pt x="15772" y="5470"/>
                          <a:pt x="15777" y="5470"/>
                        </a:cubicBezTo>
                        <a:cubicBezTo>
                          <a:pt x="15813" y="5470"/>
                          <a:pt x="15836" y="5420"/>
                          <a:pt x="15796" y="5404"/>
                        </a:cubicBezTo>
                        <a:cubicBezTo>
                          <a:pt x="14494" y="4771"/>
                          <a:pt x="13307" y="3932"/>
                          <a:pt x="12076" y="3174"/>
                        </a:cubicBezTo>
                        <a:cubicBezTo>
                          <a:pt x="10836" y="2407"/>
                          <a:pt x="9507" y="1737"/>
                          <a:pt x="8151" y="1193"/>
                        </a:cubicBezTo>
                        <a:cubicBezTo>
                          <a:pt x="6489" y="526"/>
                          <a:pt x="4653" y="1"/>
                          <a:pt x="28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1" name="Google Shape;1971;p7"/>
                  <p:cNvSpPr/>
                  <p:nvPr/>
                </p:nvSpPr>
                <p:spPr>
                  <a:xfrm>
                    <a:off x="6502745" y="2917625"/>
                    <a:ext cx="114559" cy="39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1" h="708" extrusionOk="0">
                        <a:moveTo>
                          <a:pt x="72" y="1"/>
                        </a:moveTo>
                        <a:cubicBezTo>
                          <a:pt x="34" y="1"/>
                          <a:pt x="0" y="53"/>
                          <a:pt x="36" y="82"/>
                        </a:cubicBezTo>
                        <a:cubicBezTo>
                          <a:pt x="598" y="537"/>
                          <a:pt x="1321" y="635"/>
                          <a:pt x="2017" y="706"/>
                        </a:cubicBezTo>
                        <a:cubicBezTo>
                          <a:pt x="2019" y="707"/>
                          <a:pt x="2021" y="707"/>
                          <a:pt x="2023" y="707"/>
                        </a:cubicBezTo>
                        <a:cubicBezTo>
                          <a:pt x="2045" y="707"/>
                          <a:pt x="2051" y="661"/>
                          <a:pt x="2026" y="653"/>
                        </a:cubicBezTo>
                        <a:cubicBezTo>
                          <a:pt x="1687" y="572"/>
                          <a:pt x="1357" y="448"/>
                          <a:pt x="1018" y="385"/>
                        </a:cubicBezTo>
                        <a:cubicBezTo>
                          <a:pt x="697" y="332"/>
                          <a:pt x="358" y="189"/>
                          <a:pt x="99" y="10"/>
                        </a:cubicBezTo>
                        <a:cubicBezTo>
                          <a:pt x="90" y="4"/>
                          <a:pt x="81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" name="Google Shape;1972;p7"/>
                  <p:cNvSpPr/>
                  <p:nvPr/>
                </p:nvSpPr>
                <p:spPr>
                  <a:xfrm>
                    <a:off x="6676677" y="2969513"/>
                    <a:ext cx="36920" cy="8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1" h="144" extrusionOk="0">
                        <a:moveTo>
                          <a:pt x="27" y="0"/>
                        </a:moveTo>
                        <a:cubicBezTo>
                          <a:pt x="9" y="0"/>
                          <a:pt x="0" y="27"/>
                          <a:pt x="18" y="27"/>
                        </a:cubicBezTo>
                        <a:cubicBezTo>
                          <a:pt x="211" y="77"/>
                          <a:pt x="405" y="144"/>
                          <a:pt x="598" y="144"/>
                        </a:cubicBezTo>
                        <a:cubicBezTo>
                          <a:pt x="610" y="144"/>
                          <a:pt x="622" y="144"/>
                          <a:pt x="634" y="143"/>
                        </a:cubicBezTo>
                        <a:cubicBezTo>
                          <a:pt x="660" y="134"/>
                          <a:pt x="660" y="98"/>
                          <a:pt x="634" y="98"/>
                        </a:cubicBezTo>
                        <a:cubicBezTo>
                          <a:pt x="428" y="81"/>
                          <a:pt x="232" y="45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3" name="Google Shape;1973;p7"/>
                  <p:cNvSpPr/>
                  <p:nvPr/>
                </p:nvSpPr>
                <p:spPr>
                  <a:xfrm>
                    <a:off x="5428048" y="2670694"/>
                    <a:ext cx="705895" cy="133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8" h="2382" extrusionOk="0">
                        <a:moveTo>
                          <a:pt x="4774" y="1"/>
                        </a:moveTo>
                        <a:cubicBezTo>
                          <a:pt x="4253" y="1"/>
                          <a:pt x="3732" y="32"/>
                          <a:pt x="3246" y="105"/>
                        </a:cubicBezTo>
                        <a:cubicBezTo>
                          <a:pt x="2096" y="283"/>
                          <a:pt x="1141" y="640"/>
                          <a:pt x="44" y="988"/>
                        </a:cubicBezTo>
                        <a:cubicBezTo>
                          <a:pt x="1" y="997"/>
                          <a:pt x="16" y="1104"/>
                          <a:pt x="57" y="1104"/>
                        </a:cubicBezTo>
                        <a:cubicBezTo>
                          <a:pt x="58" y="1104"/>
                          <a:pt x="60" y="1104"/>
                          <a:pt x="62" y="1104"/>
                        </a:cubicBezTo>
                        <a:cubicBezTo>
                          <a:pt x="1025" y="845"/>
                          <a:pt x="1872" y="497"/>
                          <a:pt x="2854" y="328"/>
                        </a:cubicBezTo>
                        <a:cubicBezTo>
                          <a:pt x="3516" y="215"/>
                          <a:pt x="4233" y="162"/>
                          <a:pt x="4934" y="162"/>
                        </a:cubicBezTo>
                        <a:cubicBezTo>
                          <a:pt x="5292" y="162"/>
                          <a:pt x="5645" y="176"/>
                          <a:pt x="5985" y="203"/>
                        </a:cubicBezTo>
                        <a:cubicBezTo>
                          <a:pt x="8394" y="417"/>
                          <a:pt x="10437" y="1398"/>
                          <a:pt x="12613" y="2380"/>
                        </a:cubicBezTo>
                        <a:cubicBezTo>
                          <a:pt x="12616" y="2381"/>
                          <a:pt x="12618" y="2381"/>
                          <a:pt x="12620" y="2381"/>
                        </a:cubicBezTo>
                        <a:cubicBezTo>
                          <a:pt x="12633" y="2381"/>
                          <a:pt x="12638" y="2361"/>
                          <a:pt x="12622" y="2353"/>
                        </a:cubicBezTo>
                        <a:cubicBezTo>
                          <a:pt x="10535" y="1318"/>
                          <a:pt x="8608" y="301"/>
                          <a:pt x="6244" y="78"/>
                        </a:cubicBezTo>
                        <a:cubicBezTo>
                          <a:pt x="5775" y="30"/>
                          <a:pt x="5275" y="1"/>
                          <a:pt x="477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4" name="Google Shape;1974;p7"/>
                  <p:cNvSpPr/>
                  <p:nvPr/>
                </p:nvSpPr>
                <p:spPr>
                  <a:xfrm>
                    <a:off x="6173650" y="2839708"/>
                    <a:ext cx="92719" cy="49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0" h="893" extrusionOk="0">
                        <a:moveTo>
                          <a:pt x="37" y="1"/>
                        </a:moveTo>
                        <a:cubicBezTo>
                          <a:pt x="15" y="1"/>
                          <a:pt x="0" y="34"/>
                          <a:pt x="23" y="49"/>
                        </a:cubicBezTo>
                        <a:cubicBezTo>
                          <a:pt x="299" y="201"/>
                          <a:pt x="567" y="371"/>
                          <a:pt x="835" y="531"/>
                        </a:cubicBezTo>
                        <a:cubicBezTo>
                          <a:pt x="1084" y="665"/>
                          <a:pt x="1361" y="745"/>
                          <a:pt x="1611" y="888"/>
                        </a:cubicBezTo>
                        <a:cubicBezTo>
                          <a:pt x="1616" y="891"/>
                          <a:pt x="1621" y="893"/>
                          <a:pt x="1625" y="893"/>
                        </a:cubicBezTo>
                        <a:cubicBezTo>
                          <a:pt x="1646" y="893"/>
                          <a:pt x="1659" y="865"/>
                          <a:pt x="1637" y="843"/>
                        </a:cubicBezTo>
                        <a:cubicBezTo>
                          <a:pt x="1441" y="683"/>
                          <a:pt x="1209" y="629"/>
                          <a:pt x="977" y="522"/>
                        </a:cubicBezTo>
                        <a:cubicBezTo>
                          <a:pt x="656" y="371"/>
                          <a:pt x="362" y="165"/>
                          <a:pt x="49" y="5"/>
                        </a:cubicBezTo>
                        <a:cubicBezTo>
                          <a:pt x="45" y="2"/>
                          <a:pt x="41" y="1"/>
                          <a:pt x="3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" name="Google Shape;1975;p7"/>
                  <p:cNvSpPr/>
                  <p:nvPr/>
                </p:nvSpPr>
                <p:spPr>
                  <a:xfrm>
                    <a:off x="5458656" y="2620649"/>
                    <a:ext cx="57419" cy="242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434" extrusionOk="0">
                        <a:moveTo>
                          <a:pt x="993" y="1"/>
                        </a:moveTo>
                        <a:cubicBezTo>
                          <a:pt x="991" y="1"/>
                          <a:pt x="988" y="1"/>
                          <a:pt x="986" y="2"/>
                        </a:cubicBezTo>
                        <a:cubicBezTo>
                          <a:pt x="664" y="46"/>
                          <a:pt x="343" y="144"/>
                          <a:pt x="67" y="305"/>
                        </a:cubicBezTo>
                        <a:cubicBezTo>
                          <a:pt x="0" y="342"/>
                          <a:pt x="38" y="434"/>
                          <a:pt x="93" y="434"/>
                        </a:cubicBezTo>
                        <a:cubicBezTo>
                          <a:pt x="105" y="434"/>
                          <a:pt x="117" y="430"/>
                          <a:pt x="129" y="421"/>
                        </a:cubicBezTo>
                        <a:cubicBezTo>
                          <a:pt x="397" y="260"/>
                          <a:pt x="709" y="162"/>
                          <a:pt x="994" y="55"/>
                        </a:cubicBezTo>
                        <a:cubicBezTo>
                          <a:pt x="1027" y="47"/>
                          <a:pt x="102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6" name="Google Shape;1976;p7"/>
                  <p:cNvSpPr/>
                  <p:nvPr/>
                </p:nvSpPr>
                <p:spPr>
                  <a:xfrm>
                    <a:off x="5347505" y="2711021"/>
                    <a:ext cx="616974" cy="95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46" h="1706" extrusionOk="0">
                        <a:moveTo>
                          <a:pt x="6513" y="0"/>
                        </a:moveTo>
                        <a:cubicBezTo>
                          <a:pt x="5722" y="0"/>
                          <a:pt x="4918" y="84"/>
                          <a:pt x="4091" y="248"/>
                        </a:cubicBezTo>
                        <a:cubicBezTo>
                          <a:pt x="2690" y="525"/>
                          <a:pt x="1343" y="1033"/>
                          <a:pt x="40" y="1622"/>
                        </a:cubicBezTo>
                        <a:cubicBezTo>
                          <a:pt x="1" y="1646"/>
                          <a:pt x="25" y="1705"/>
                          <a:pt x="62" y="1705"/>
                        </a:cubicBezTo>
                        <a:cubicBezTo>
                          <a:pt x="67" y="1705"/>
                          <a:pt x="71" y="1704"/>
                          <a:pt x="76" y="1702"/>
                        </a:cubicBezTo>
                        <a:cubicBezTo>
                          <a:pt x="1254" y="1336"/>
                          <a:pt x="2405" y="873"/>
                          <a:pt x="3609" y="578"/>
                        </a:cubicBezTo>
                        <a:cubicBezTo>
                          <a:pt x="4602" y="342"/>
                          <a:pt x="5607" y="215"/>
                          <a:pt x="6623" y="215"/>
                        </a:cubicBezTo>
                        <a:cubicBezTo>
                          <a:pt x="6875" y="215"/>
                          <a:pt x="7129" y="223"/>
                          <a:pt x="7382" y="239"/>
                        </a:cubicBezTo>
                        <a:cubicBezTo>
                          <a:pt x="8631" y="319"/>
                          <a:pt x="9791" y="712"/>
                          <a:pt x="10996" y="1006"/>
                        </a:cubicBezTo>
                        <a:cubicBezTo>
                          <a:pt x="10998" y="1007"/>
                          <a:pt x="11000" y="1008"/>
                          <a:pt x="11003" y="1008"/>
                        </a:cubicBezTo>
                        <a:cubicBezTo>
                          <a:pt x="11027" y="1008"/>
                          <a:pt x="11046" y="969"/>
                          <a:pt x="11013" y="953"/>
                        </a:cubicBezTo>
                        <a:cubicBezTo>
                          <a:pt x="9520" y="312"/>
                          <a:pt x="8042" y="0"/>
                          <a:pt x="651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" name="Google Shape;1977;p7"/>
                  <p:cNvSpPr/>
                  <p:nvPr/>
                </p:nvSpPr>
                <p:spPr>
                  <a:xfrm>
                    <a:off x="5986873" y="2777822"/>
                    <a:ext cx="71327" cy="36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660" extrusionOk="0">
                        <a:moveTo>
                          <a:pt x="48" y="0"/>
                        </a:moveTo>
                        <a:cubicBezTo>
                          <a:pt x="20" y="0"/>
                          <a:pt x="1" y="45"/>
                          <a:pt x="30" y="60"/>
                        </a:cubicBezTo>
                        <a:cubicBezTo>
                          <a:pt x="432" y="274"/>
                          <a:pt x="815" y="488"/>
                          <a:pt x="1235" y="658"/>
                        </a:cubicBezTo>
                        <a:cubicBezTo>
                          <a:pt x="1237" y="659"/>
                          <a:pt x="1239" y="659"/>
                          <a:pt x="1242" y="659"/>
                        </a:cubicBezTo>
                        <a:cubicBezTo>
                          <a:pt x="1264" y="659"/>
                          <a:pt x="1277" y="621"/>
                          <a:pt x="1252" y="604"/>
                        </a:cubicBezTo>
                        <a:cubicBezTo>
                          <a:pt x="869" y="372"/>
                          <a:pt x="476" y="194"/>
                          <a:pt x="66" y="7"/>
                        </a:cubicBezTo>
                        <a:cubicBezTo>
                          <a:pt x="60" y="2"/>
                          <a:pt x="54" y="0"/>
                          <a:pt x="4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" name="Google Shape;1978;p7"/>
                  <p:cNvSpPr/>
                  <p:nvPr/>
                </p:nvSpPr>
                <p:spPr>
                  <a:xfrm>
                    <a:off x="7279068" y="2685495"/>
                    <a:ext cx="774430" cy="171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65" h="3062" extrusionOk="0">
                        <a:moveTo>
                          <a:pt x="63" y="0"/>
                        </a:moveTo>
                        <a:cubicBezTo>
                          <a:pt x="1" y="0"/>
                          <a:pt x="1" y="98"/>
                          <a:pt x="63" y="98"/>
                        </a:cubicBezTo>
                        <a:cubicBezTo>
                          <a:pt x="1036" y="152"/>
                          <a:pt x="2035" y="411"/>
                          <a:pt x="2998" y="607"/>
                        </a:cubicBezTo>
                        <a:cubicBezTo>
                          <a:pt x="4140" y="830"/>
                          <a:pt x="5273" y="1115"/>
                          <a:pt x="6397" y="1410"/>
                        </a:cubicBezTo>
                        <a:cubicBezTo>
                          <a:pt x="8604" y="1966"/>
                          <a:pt x="10996" y="3062"/>
                          <a:pt x="13315" y="3062"/>
                        </a:cubicBezTo>
                        <a:cubicBezTo>
                          <a:pt x="13490" y="3062"/>
                          <a:pt x="13664" y="3055"/>
                          <a:pt x="13837" y="3042"/>
                        </a:cubicBezTo>
                        <a:cubicBezTo>
                          <a:pt x="13864" y="3042"/>
                          <a:pt x="13864" y="3007"/>
                          <a:pt x="13837" y="3007"/>
                        </a:cubicBezTo>
                        <a:cubicBezTo>
                          <a:pt x="13789" y="3008"/>
                          <a:pt x="13740" y="3009"/>
                          <a:pt x="13692" y="3009"/>
                        </a:cubicBezTo>
                        <a:cubicBezTo>
                          <a:pt x="12364" y="3009"/>
                          <a:pt x="10999" y="2547"/>
                          <a:pt x="9734" y="2177"/>
                        </a:cubicBezTo>
                        <a:cubicBezTo>
                          <a:pt x="8511" y="1811"/>
                          <a:pt x="7280" y="1446"/>
                          <a:pt x="6040" y="1133"/>
                        </a:cubicBezTo>
                        <a:cubicBezTo>
                          <a:pt x="4113" y="643"/>
                          <a:pt x="2053" y="72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" name="Google Shape;1979;p7"/>
                  <p:cNvSpPr/>
                  <p:nvPr/>
                </p:nvSpPr>
                <p:spPr>
                  <a:xfrm>
                    <a:off x="7160992" y="2671755"/>
                    <a:ext cx="76633" cy="12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2" h="221" extrusionOk="0">
                        <a:moveTo>
                          <a:pt x="381" y="0"/>
                        </a:moveTo>
                        <a:cubicBezTo>
                          <a:pt x="273" y="0"/>
                          <a:pt x="161" y="5"/>
                          <a:pt x="45" y="14"/>
                        </a:cubicBezTo>
                        <a:cubicBezTo>
                          <a:pt x="0" y="14"/>
                          <a:pt x="0" y="77"/>
                          <a:pt x="45" y="86"/>
                        </a:cubicBezTo>
                        <a:cubicBezTo>
                          <a:pt x="473" y="112"/>
                          <a:pt x="910" y="121"/>
                          <a:pt x="1330" y="220"/>
                        </a:cubicBezTo>
                        <a:cubicBezTo>
                          <a:pt x="1333" y="220"/>
                          <a:pt x="1336" y="221"/>
                          <a:pt x="1339" y="221"/>
                        </a:cubicBezTo>
                        <a:cubicBezTo>
                          <a:pt x="1367" y="221"/>
                          <a:pt x="1371" y="182"/>
                          <a:pt x="1339" y="166"/>
                        </a:cubicBezTo>
                        <a:cubicBezTo>
                          <a:pt x="1011" y="46"/>
                          <a:pt x="708" y="0"/>
                          <a:pt x="3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" name="Google Shape;1980;p7"/>
                  <p:cNvSpPr/>
                  <p:nvPr/>
                </p:nvSpPr>
                <p:spPr>
                  <a:xfrm>
                    <a:off x="7577890" y="2677229"/>
                    <a:ext cx="33625" cy="128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2" h="230" extrusionOk="0">
                        <a:moveTo>
                          <a:pt x="57" y="1"/>
                        </a:moveTo>
                        <a:cubicBezTo>
                          <a:pt x="16" y="1"/>
                          <a:pt x="1" y="79"/>
                          <a:pt x="48" y="95"/>
                        </a:cubicBezTo>
                        <a:cubicBezTo>
                          <a:pt x="210" y="146"/>
                          <a:pt x="371" y="229"/>
                          <a:pt x="533" y="229"/>
                        </a:cubicBezTo>
                        <a:cubicBezTo>
                          <a:pt x="541" y="229"/>
                          <a:pt x="549" y="229"/>
                          <a:pt x="556" y="229"/>
                        </a:cubicBezTo>
                        <a:cubicBezTo>
                          <a:pt x="601" y="220"/>
                          <a:pt x="592" y="175"/>
                          <a:pt x="556" y="166"/>
                        </a:cubicBezTo>
                        <a:cubicBezTo>
                          <a:pt x="387" y="148"/>
                          <a:pt x="235" y="59"/>
                          <a:pt x="75" y="6"/>
                        </a:cubicBezTo>
                        <a:cubicBezTo>
                          <a:pt x="68" y="2"/>
                          <a:pt x="62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" name="Google Shape;1981;p7"/>
                  <p:cNvSpPr/>
                  <p:nvPr/>
                </p:nvSpPr>
                <p:spPr>
                  <a:xfrm>
                    <a:off x="7701217" y="2625620"/>
                    <a:ext cx="114391" cy="415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48" h="744" extrusionOk="0">
                        <a:moveTo>
                          <a:pt x="36" y="1"/>
                        </a:moveTo>
                        <a:cubicBezTo>
                          <a:pt x="7" y="1"/>
                          <a:pt x="1" y="47"/>
                          <a:pt x="26" y="55"/>
                        </a:cubicBezTo>
                        <a:cubicBezTo>
                          <a:pt x="695" y="287"/>
                          <a:pt x="1328" y="564"/>
                          <a:pt x="2015" y="742"/>
                        </a:cubicBezTo>
                        <a:cubicBezTo>
                          <a:pt x="2018" y="743"/>
                          <a:pt x="2021" y="744"/>
                          <a:pt x="2023" y="744"/>
                        </a:cubicBezTo>
                        <a:cubicBezTo>
                          <a:pt x="2043" y="744"/>
                          <a:pt x="2048" y="714"/>
                          <a:pt x="2024" y="707"/>
                        </a:cubicBezTo>
                        <a:cubicBezTo>
                          <a:pt x="1373" y="457"/>
                          <a:pt x="730" y="180"/>
                          <a:pt x="43" y="2"/>
                        </a:cubicBezTo>
                        <a:cubicBezTo>
                          <a:pt x="41" y="1"/>
                          <a:pt x="38" y="1"/>
                          <a:pt x="3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" name="Google Shape;1982;p7"/>
                  <p:cNvSpPr/>
                  <p:nvPr/>
                </p:nvSpPr>
                <p:spPr>
                  <a:xfrm>
                    <a:off x="7429038" y="2766205"/>
                    <a:ext cx="536711" cy="131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9" h="2348" extrusionOk="0">
                        <a:moveTo>
                          <a:pt x="55" y="1"/>
                        </a:moveTo>
                        <a:cubicBezTo>
                          <a:pt x="1" y="1"/>
                          <a:pt x="1" y="81"/>
                          <a:pt x="55" y="81"/>
                        </a:cubicBezTo>
                        <a:cubicBezTo>
                          <a:pt x="1616" y="241"/>
                          <a:pt x="3186" y="821"/>
                          <a:pt x="4693" y="1232"/>
                        </a:cubicBezTo>
                        <a:cubicBezTo>
                          <a:pt x="6235" y="1641"/>
                          <a:pt x="7845" y="2348"/>
                          <a:pt x="9456" y="2348"/>
                        </a:cubicBezTo>
                        <a:cubicBezTo>
                          <a:pt x="9495" y="2348"/>
                          <a:pt x="9534" y="2348"/>
                          <a:pt x="9573" y="2347"/>
                        </a:cubicBezTo>
                        <a:cubicBezTo>
                          <a:pt x="9609" y="2347"/>
                          <a:pt x="9600" y="2293"/>
                          <a:pt x="9573" y="2293"/>
                        </a:cubicBezTo>
                        <a:cubicBezTo>
                          <a:pt x="7860" y="2159"/>
                          <a:pt x="6130" y="1437"/>
                          <a:pt x="4479" y="982"/>
                        </a:cubicBezTo>
                        <a:cubicBezTo>
                          <a:pt x="3043" y="589"/>
                          <a:pt x="1544" y="99"/>
                          <a:pt x="5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" name="Google Shape;1983;p7"/>
                  <p:cNvSpPr/>
                  <p:nvPr/>
                </p:nvSpPr>
                <p:spPr>
                  <a:xfrm>
                    <a:off x="6348419" y="3128418"/>
                    <a:ext cx="286313" cy="62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6" h="1126" extrusionOk="0">
                        <a:moveTo>
                          <a:pt x="80" y="1"/>
                        </a:moveTo>
                        <a:cubicBezTo>
                          <a:pt x="23" y="1"/>
                          <a:pt x="1" y="91"/>
                          <a:pt x="61" y="99"/>
                        </a:cubicBezTo>
                        <a:cubicBezTo>
                          <a:pt x="1747" y="367"/>
                          <a:pt x="3379" y="947"/>
                          <a:pt x="5074" y="1125"/>
                        </a:cubicBezTo>
                        <a:cubicBezTo>
                          <a:pt x="5077" y="1126"/>
                          <a:pt x="5079" y="1126"/>
                          <a:pt x="5082" y="1126"/>
                        </a:cubicBezTo>
                        <a:cubicBezTo>
                          <a:pt x="5120" y="1126"/>
                          <a:pt x="5125" y="1062"/>
                          <a:pt x="5083" y="1054"/>
                        </a:cubicBezTo>
                        <a:cubicBezTo>
                          <a:pt x="3424" y="706"/>
                          <a:pt x="1765" y="260"/>
                          <a:pt x="87" y="1"/>
                        </a:cubicBezTo>
                        <a:cubicBezTo>
                          <a:pt x="85" y="1"/>
                          <a:pt x="82" y="1"/>
                          <a:pt x="8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" name="Google Shape;1984;p7"/>
                  <p:cNvSpPr/>
                  <p:nvPr/>
                </p:nvSpPr>
                <p:spPr>
                  <a:xfrm>
                    <a:off x="6232353" y="3089544"/>
                    <a:ext cx="84118" cy="299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" h="537" extrusionOk="0">
                        <a:moveTo>
                          <a:pt x="69" y="1"/>
                        </a:moveTo>
                        <a:cubicBezTo>
                          <a:pt x="14" y="1"/>
                          <a:pt x="0" y="82"/>
                          <a:pt x="51" y="99"/>
                        </a:cubicBezTo>
                        <a:cubicBezTo>
                          <a:pt x="283" y="153"/>
                          <a:pt x="479" y="278"/>
                          <a:pt x="702" y="349"/>
                        </a:cubicBezTo>
                        <a:cubicBezTo>
                          <a:pt x="952" y="421"/>
                          <a:pt x="1193" y="501"/>
                          <a:pt x="1452" y="537"/>
                        </a:cubicBezTo>
                        <a:cubicBezTo>
                          <a:pt x="1496" y="537"/>
                          <a:pt x="1505" y="474"/>
                          <a:pt x="1461" y="465"/>
                        </a:cubicBezTo>
                        <a:cubicBezTo>
                          <a:pt x="1220" y="394"/>
                          <a:pt x="970" y="340"/>
                          <a:pt x="729" y="251"/>
                        </a:cubicBezTo>
                        <a:cubicBezTo>
                          <a:pt x="506" y="171"/>
                          <a:pt x="301" y="64"/>
                          <a:pt x="78" y="1"/>
                        </a:cubicBezTo>
                        <a:cubicBezTo>
                          <a:pt x="75" y="1"/>
                          <a:pt x="72" y="1"/>
                          <a:pt x="6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5" name="Google Shape;1985;p7"/>
                  <p:cNvSpPr/>
                  <p:nvPr/>
                </p:nvSpPr>
                <p:spPr>
                  <a:xfrm>
                    <a:off x="5837071" y="3080607"/>
                    <a:ext cx="1329237" cy="2274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798" h="4073" extrusionOk="0">
                        <a:moveTo>
                          <a:pt x="73" y="0"/>
                        </a:moveTo>
                        <a:cubicBezTo>
                          <a:pt x="0" y="0"/>
                          <a:pt x="3" y="117"/>
                          <a:pt x="81" y="126"/>
                        </a:cubicBezTo>
                        <a:cubicBezTo>
                          <a:pt x="1802" y="358"/>
                          <a:pt x="3506" y="1018"/>
                          <a:pt x="5148" y="1580"/>
                        </a:cubicBezTo>
                        <a:cubicBezTo>
                          <a:pt x="6941" y="2195"/>
                          <a:pt x="8680" y="2820"/>
                          <a:pt x="10554" y="3230"/>
                        </a:cubicBezTo>
                        <a:cubicBezTo>
                          <a:pt x="12848" y="3730"/>
                          <a:pt x="15197" y="4073"/>
                          <a:pt x="17550" y="4073"/>
                        </a:cubicBezTo>
                        <a:cubicBezTo>
                          <a:pt x="18052" y="4073"/>
                          <a:pt x="18554" y="4057"/>
                          <a:pt x="19056" y="4024"/>
                        </a:cubicBezTo>
                        <a:cubicBezTo>
                          <a:pt x="20099" y="3953"/>
                          <a:pt x="21072" y="3730"/>
                          <a:pt x="22044" y="3346"/>
                        </a:cubicBezTo>
                        <a:cubicBezTo>
                          <a:pt x="22615" y="3114"/>
                          <a:pt x="23311" y="2882"/>
                          <a:pt x="23775" y="2463"/>
                        </a:cubicBezTo>
                        <a:cubicBezTo>
                          <a:pt x="23798" y="2448"/>
                          <a:pt x="23775" y="2406"/>
                          <a:pt x="23745" y="2406"/>
                        </a:cubicBezTo>
                        <a:cubicBezTo>
                          <a:pt x="23740" y="2406"/>
                          <a:pt x="23735" y="2407"/>
                          <a:pt x="23730" y="2409"/>
                        </a:cubicBezTo>
                        <a:cubicBezTo>
                          <a:pt x="23168" y="2829"/>
                          <a:pt x="22321" y="3052"/>
                          <a:pt x="21678" y="3293"/>
                        </a:cubicBezTo>
                        <a:cubicBezTo>
                          <a:pt x="20572" y="3721"/>
                          <a:pt x="19395" y="3828"/>
                          <a:pt x="18226" y="3855"/>
                        </a:cubicBezTo>
                        <a:cubicBezTo>
                          <a:pt x="18023" y="3859"/>
                          <a:pt x="17820" y="3862"/>
                          <a:pt x="17617" y="3862"/>
                        </a:cubicBezTo>
                        <a:cubicBezTo>
                          <a:pt x="14882" y="3862"/>
                          <a:pt x="12132" y="3423"/>
                          <a:pt x="9483" y="2784"/>
                        </a:cubicBezTo>
                        <a:cubicBezTo>
                          <a:pt x="6325" y="2026"/>
                          <a:pt x="3319" y="411"/>
                          <a:pt x="81" y="1"/>
                        </a:cubicBezTo>
                        <a:cubicBezTo>
                          <a:pt x="78" y="0"/>
                          <a:pt x="75" y="0"/>
                          <a:pt x="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" name="Google Shape;1986;p7"/>
                  <p:cNvSpPr/>
                  <p:nvPr/>
                </p:nvSpPr>
                <p:spPr>
                  <a:xfrm>
                    <a:off x="7201598" y="3100994"/>
                    <a:ext cx="230849" cy="96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33" h="1726" extrusionOk="0">
                        <a:moveTo>
                          <a:pt x="4073" y="1"/>
                        </a:moveTo>
                        <a:cubicBezTo>
                          <a:pt x="4070" y="1"/>
                          <a:pt x="4067" y="1"/>
                          <a:pt x="4064" y="1"/>
                        </a:cubicBezTo>
                        <a:cubicBezTo>
                          <a:pt x="3297" y="242"/>
                          <a:pt x="2512" y="421"/>
                          <a:pt x="1771" y="751"/>
                        </a:cubicBezTo>
                        <a:cubicBezTo>
                          <a:pt x="1174" y="1018"/>
                          <a:pt x="629" y="1375"/>
                          <a:pt x="41" y="1643"/>
                        </a:cubicBezTo>
                        <a:cubicBezTo>
                          <a:pt x="0" y="1659"/>
                          <a:pt x="25" y="1726"/>
                          <a:pt x="63" y="1726"/>
                        </a:cubicBezTo>
                        <a:cubicBezTo>
                          <a:pt x="68" y="1726"/>
                          <a:pt x="72" y="1725"/>
                          <a:pt x="76" y="1723"/>
                        </a:cubicBezTo>
                        <a:cubicBezTo>
                          <a:pt x="585" y="1536"/>
                          <a:pt x="1076" y="1286"/>
                          <a:pt x="1566" y="1045"/>
                        </a:cubicBezTo>
                        <a:cubicBezTo>
                          <a:pt x="2369" y="644"/>
                          <a:pt x="3252" y="385"/>
                          <a:pt x="4091" y="82"/>
                        </a:cubicBezTo>
                        <a:cubicBezTo>
                          <a:pt x="4133" y="65"/>
                          <a:pt x="4119" y="1"/>
                          <a:pt x="40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" name="Google Shape;1987;p7"/>
                  <p:cNvSpPr/>
                  <p:nvPr/>
                </p:nvSpPr>
                <p:spPr>
                  <a:xfrm>
                    <a:off x="7497236" y="3063181"/>
                    <a:ext cx="50493" cy="18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4" h="327" extrusionOk="0">
                        <a:moveTo>
                          <a:pt x="859" y="0"/>
                        </a:moveTo>
                        <a:cubicBezTo>
                          <a:pt x="582" y="45"/>
                          <a:pt x="323" y="134"/>
                          <a:pt x="56" y="232"/>
                        </a:cubicBezTo>
                        <a:cubicBezTo>
                          <a:pt x="1" y="248"/>
                          <a:pt x="22" y="326"/>
                          <a:pt x="77" y="326"/>
                        </a:cubicBezTo>
                        <a:cubicBezTo>
                          <a:pt x="84" y="326"/>
                          <a:pt x="92" y="325"/>
                          <a:pt x="100" y="322"/>
                        </a:cubicBezTo>
                        <a:cubicBezTo>
                          <a:pt x="350" y="215"/>
                          <a:pt x="600" y="107"/>
                          <a:pt x="868" y="54"/>
                        </a:cubicBezTo>
                        <a:cubicBezTo>
                          <a:pt x="903" y="45"/>
                          <a:pt x="894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" name="Google Shape;1988;p7"/>
                  <p:cNvSpPr/>
                  <p:nvPr/>
                </p:nvSpPr>
                <p:spPr>
                  <a:xfrm>
                    <a:off x="7508798" y="2358470"/>
                    <a:ext cx="695506" cy="167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52" h="2993" extrusionOk="0">
                        <a:moveTo>
                          <a:pt x="345" y="0"/>
                        </a:moveTo>
                        <a:cubicBezTo>
                          <a:pt x="242" y="0"/>
                          <a:pt x="139" y="1"/>
                          <a:pt x="36" y="3"/>
                        </a:cubicBezTo>
                        <a:cubicBezTo>
                          <a:pt x="0" y="3"/>
                          <a:pt x="0" y="57"/>
                          <a:pt x="36" y="57"/>
                        </a:cubicBezTo>
                        <a:cubicBezTo>
                          <a:pt x="2918" y="119"/>
                          <a:pt x="5665" y="851"/>
                          <a:pt x="8440" y="1546"/>
                        </a:cubicBezTo>
                        <a:cubicBezTo>
                          <a:pt x="9787" y="1894"/>
                          <a:pt x="11089" y="2519"/>
                          <a:pt x="12392" y="2992"/>
                        </a:cubicBezTo>
                        <a:cubicBezTo>
                          <a:pt x="12394" y="2992"/>
                          <a:pt x="12397" y="2993"/>
                          <a:pt x="12400" y="2993"/>
                        </a:cubicBezTo>
                        <a:cubicBezTo>
                          <a:pt x="12431" y="2993"/>
                          <a:pt x="12451" y="2946"/>
                          <a:pt x="12418" y="2929"/>
                        </a:cubicBezTo>
                        <a:cubicBezTo>
                          <a:pt x="11178" y="2323"/>
                          <a:pt x="9840" y="1689"/>
                          <a:pt x="8493" y="1359"/>
                        </a:cubicBezTo>
                        <a:cubicBezTo>
                          <a:pt x="5783" y="688"/>
                          <a:pt x="3139" y="0"/>
                          <a:pt x="34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" name="Google Shape;1989;p7"/>
                  <p:cNvSpPr/>
                  <p:nvPr/>
                </p:nvSpPr>
                <p:spPr>
                  <a:xfrm>
                    <a:off x="4899775" y="2027591"/>
                    <a:ext cx="976178" cy="1732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77" h="3102" extrusionOk="0">
                        <a:moveTo>
                          <a:pt x="13301" y="0"/>
                        </a:moveTo>
                        <a:cubicBezTo>
                          <a:pt x="11917" y="0"/>
                          <a:pt x="10534" y="190"/>
                          <a:pt x="9234" y="583"/>
                        </a:cubicBezTo>
                        <a:cubicBezTo>
                          <a:pt x="7717" y="1047"/>
                          <a:pt x="6246" y="1645"/>
                          <a:pt x="4720" y="2073"/>
                        </a:cubicBezTo>
                        <a:cubicBezTo>
                          <a:pt x="4024" y="2270"/>
                          <a:pt x="3310" y="2519"/>
                          <a:pt x="2606" y="2662"/>
                        </a:cubicBezTo>
                        <a:cubicBezTo>
                          <a:pt x="1911" y="2799"/>
                          <a:pt x="1119" y="3022"/>
                          <a:pt x="396" y="3022"/>
                        </a:cubicBezTo>
                        <a:cubicBezTo>
                          <a:pt x="274" y="3022"/>
                          <a:pt x="154" y="3015"/>
                          <a:pt x="36" y="3001"/>
                        </a:cubicBezTo>
                        <a:cubicBezTo>
                          <a:pt x="10" y="3001"/>
                          <a:pt x="1" y="3055"/>
                          <a:pt x="28" y="3064"/>
                        </a:cubicBezTo>
                        <a:cubicBezTo>
                          <a:pt x="186" y="3091"/>
                          <a:pt x="341" y="3102"/>
                          <a:pt x="494" y="3102"/>
                        </a:cubicBezTo>
                        <a:cubicBezTo>
                          <a:pt x="1051" y="3102"/>
                          <a:pt x="1586" y="2955"/>
                          <a:pt x="2160" y="2885"/>
                        </a:cubicBezTo>
                        <a:cubicBezTo>
                          <a:pt x="2811" y="2796"/>
                          <a:pt x="3400" y="2591"/>
                          <a:pt x="4033" y="2430"/>
                        </a:cubicBezTo>
                        <a:cubicBezTo>
                          <a:pt x="5559" y="2029"/>
                          <a:pt x="7031" y="1484"/>
                          <a:pt x="8538" y="1021"/>
                        </a:cubicBezTo>
                        <a:cubicBezTo>
                          <a:pt x="10073" y="548"/>
                          <a:pt x="11678" y="209"/>
                          <a:pt x="13302" y="209"/>
                        </a:cubicBezTo>
                        <a:cubicBezTo>
                          <a:pt x="13998" y="218"/>
                          <a:pt x="14712" y="236"/>
                          <a:pt x="15398" y="298"/>
                        </a:cubicBezTo>
                        <a:cubicBezTo>
                          <a:pt x="16094" y="352"/>
                          <a:pt x="16746" y="557"/>
                          <a:pt x="17432" y="637"/>
                        </a:cubicBezTo>
                        <a:cubicBezTo>
                          <a:pt x="17435" y="638"/>
                          <a:pt x="17438" y="638"/>
                          <a:pt x="17441" y="638"/>
                        </a:cubicBezTo>
                        <a:cubicBezTo>
                          <a:pt x="17477" y="638"/>
                          <a:pt x="17475" y="583"/>
                          <a:pt x="17441" y="575"/>
                        </a:cubicBezTo>
                        <a:cubicBezTo>
                          <a:pt x="16119" y="197"/>
                          <a:pt x="14710" y="0"/>
                          <a:pt x="1330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0" name="Google Shape;1990;p7"/>
                  <p:cNvSpPr/>
                  <p:nvPr/>
                </p:nvSpPr>
                <p:spPr>
                  <a:xfrm>
                    <a:off x="5005899" y="2220120"/>
                    <a:ext cx="261178" cy="4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76" h="786" extrusionOk="0">
                        <a:moveTo>
                          <a:pt x="4622" y="0"/>
                        </a:moveTo>
                        <a:cubicBezTo>
                          <a:pt x="3891" y="143"/>
                          <a:pt x="3159" y="286"/>
                          <a:pt x="2410" y="384"/>
                        </a:cubicBezTo>
                        <a:cubicBezTo>
                          <a:pt x="1607" y="482"/>
                          <a:pt x="840" y="714"/>
                          <a:pt x="19" y="758"/>
                        </a:cubicBezTo>
                        <a:cubicBezTo>
                          <a:pt x="1" y="758"/>
                          <a:pt x="1" y="785"/>
                          <a:pt x="19" y="785"/>
                        </a:cubicBezTo>
                        <a:cubicBezTo>
                          <a:pt x="38" y="785"/>
                          <a:pt x="57" y="785"/>
                          <a:pt x="76" y="785"/>
                        </a:cubicBezTo>
                        <a:cubicBezTo>
                          <a:pt x="883" y="785"/>
                          <a:pt x="1617" y="605"/>
                          <a:pt x="2410" y="518"/>
                        </a:cubicBezTo>
                        <a:cubicBezTo>
                          <a:pt x="3168" y="428"/>
                          <a:pt x="3917" y="286"/>
                          <a:pt x="4640" y="63"/>
                        </a:cubicBezTo>
                        <a:cubicBezTo>
                          <a:pt x="4676" y="45"/>
                          <a:pt x="4658" y="0"/>
                          <a:pt x="462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1" name="Google Shape;1991;p7"/>
                  <p:cNvSpPr/>
                  <p:nvPr/>
                </p:nvSpPr>
                <p:spPr>
                  <a:xfrm>
                    <a:off x="5039802" y="2024184"/>
                    <a:ext cx="259502" cy="614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46" h="1100" extrusionOk="0">
                        <a:moveTo>
                          <a:pt x="4621" y="1"/>
                        </a:moveTo>
                        <a:cubicBezTo>
                          <a:pt x="4618" y="1"/>
                          <a:pt x="4616" y="1"/>
                          <a:pt x="4613" y="2"/>
                        </a:cubicBezTo>
                        <a:cubicBezTo>
                          <a:pt x="3176" y="457"/>
                          <a:pt x="1580" y="1010"/>
                          <a:pt x="54" y="1019"/>
                        </a:cubicBezTo>
                        <a:cubicBezTo>
                          <a:pt x="1" y="1019"/>
                          <a:pt x="1" y="1099"/>
                          <a:pt x="54" y="1099"/>
                        </a:cubicBezTo>
                        <a:cubicBezTo>
                          <a:pt x="1589" y="1099"/>
                          <a:pt x="3212" y="591"/>
                          <a:pt x="4622" y="38"/>
                        </a:cubicBezTo>
                        <a:cubicBezTo>
                          <a:pt x="4646" y="30"/>
                          <a:pt x="4641" y="1"/>
                          <a:pt x="462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2" name="Google Shape;1992;p7"/>
                  <p:cNvSpPr/>
                  <p:nvPr/>
                </p:nvSpPr>
                <p:spPr>
                  <a:xfrm>
                    <a:off x="5196474" y="1396775"/>
                    <a:ext cx="3221772" cy="8190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681" h="14663" extrusionOk="0">
                        <a:moveTo>
                          <a:pt x="41503" y="2032"/>
                        </a:moveTo>
                        <a:cubicBezTo>
                          <a:pt x="42427" y="2032"/>
                          <a:pt x="43354" y="2112"/>
                          <a:pt x="44290" y="2261"/>
                        </a:cubicBezTo>
                        <a:cubicBezTo>
                          <a:pt x="45949" y="2519"/>
                          <a:pt x="47484" y="3055"/>
                          <a:pt x="49054" y="3617"/>
                        </a:cubicBezTo>
                        <a:cubicBezTo>
                          <a:pt x="48875" y="3626"/>
                          <a:pt x="48706" y="3643"/>
                          <a:pt x="48527" y="3661"/>
                        </a:cubicBezTo>
                        <a:cubicBezTo>
                          <a:pt x="47689" y="3733"/>
                          <a:pt x="46850" y="3875"/>
                          <a:pt x="46029" y="4054"/>
                        </a:cubicBezTo>
                        <a:cubicBezTo>
                          <a:pt x="45262" y="3599"/>
                          <a:pt x="44094" y="3527"/>
                          <a:pt x="43246" y="3474"/>
                        </a:cubicBezTo>
                        <a:cubicBezTo>
                          <a:pt x="42938" y="3456"/>
                          <a:pt x="42625" y="3445"/>
                          <a:pt x="42310" y="3445"/>
                        </a:cubicBezTo>
                        <a:cubicBezTo>
                          <a:pt x="41519" y="3445"/>
                          <a:pt x="40718" y="3516"/>
                          <a:pt x="39972" y="3733"/>
                        </a:cubicBezTo>
                        <a:cubicBezTo>
                          <a:pt x="39722" y="3501"/>
                          <a:pt x="39437" y="3304"/>
                          <a:pt x="39116" y="3179"/>
                        </a:cubicBezTo>
                        <a:cubicBezTo>
                          <a:pt x="39053" y="3153"/>
                          <a:pt x="38991" y="3126"/>
                          <a:pt x="38928" y="3108"/>
                        </a:cubicBezTo>
                        <a:cubicBezTo>
                          <a:pt x="38884" y="2814"/>
                          <a:pt x="38768" y="2546"/>
                          <a:pt x="38616" y="2305"/>
                        </a:cubicBezTo>
                        <a:cubicBezTo>
                          <a:pt x="39581" y="2119"/>
                          <a:pt x="40541" y="2032"/>
                          <a:pt x="41503" y="2032"/>
                        </a:cubicBezTo>
                        <a:close/>
                        <a:moveTo>
                          <a:pt x="32202" y="200"/>
                        </a:moveTo>
                        <a:lnTo>
                          <a:pt x="32202" y="200"/>
                        </a:lnTo>
                        <a:cubicBezTo>
                          <a:pt x="31452" y="423"/>
                          <a:pt x="30739" y="842"/>
                          <a:pt x="30105" y="1467"/>
                        </a:cubicBezTo>
                        <a:cubicBezTo>
                          <a:pt x="29347" y="2207"/>
                          <a:pt x="29249" y="3304"/>
                          <a:pt x="29829" y="4170"/>
                        </a:cubicBezTo>
                        <a:cubicBezTo>
                          <a:pt x="29847" y="4205"/>
                          <a:pt x="29873" y="4232"/>
                          <a:pt x="29900" y="4259"/>
                        </a:cubicBezTo>
                        <a:cubicBezTo>
                          <a:pt x="29816" y="4271"/>
                          <a:pt x="29735" y="4278"/>
                          <a:pt x="29656" y="4278"/>
                        </a:cubicBezTo>
                        <a:cubicBezTo>
                          <a:pt x="28896" y="4278"/>
                          <a:pt x="28379" y="3706"/>
                          <a:pt x="28330" y="2849"/>
                        </a:cubicBezTo>
                        <a:cubicBezTo>
                          <a:pt x="28294" y="2100"/>
                          <a:pt x="29017" y="1529"/>
                          <a:pt x="29561" y="1137"/>
                        </a:cubicBezTo>
                        <a:cubicBezTo>
                          <a:pt x="30337" y="566"/>
                          <a:pt x="31247" y="253"/>
                          <a:pt x="32202" y="200"/>
                        </a:cubicBezTo>
                        <a:close/>
                        <a:moveTo>
                          <a:pt x="30025" y="530"/>
                        </a:moveTo>
                        <a:cubicBezTo>
                          <a:pt x="29383" y="869"/>
                          <a:pt x="28812" y="1351"/>
                          <a:pt x="28392" y="1904"/>
                        </a:cubicBezTo>
                        <a:cubicBezTo>
                          <a:pt x="27902" y="2546"/>
                          <a:pt x="28045" y="3358"/>
                          <a:pt x="28473" y="3982"/>
                        </a:cubicBezTo>
                        <a:cubicBezTo>
                          <a:pt x="28589" y="4152"/>
                          <a:pt x="28723" y="4268"/>
                          <a:pt x="28865" y="4357"/>
                        </a:cubicBezTo>
                        <a:cubicBezTo>
                          <a:pt x="28740" y="4366"/>
                          <a:pt x="28616" y="4375"/>
                          <a:pt x="28500" y="4384"/>
                        </a:cubicBezTo>
                        <a:cubicBezTo>
                          <a:pt x="27813" y="4232"/>
                          <a:pt x="27375" y="4018"/>
                          <a:pt x="27161" y="3269"/>
                        </a:cubicBezTo>
                        <a:cubicBezTo>
                          <a:pt x="26974" y="2617"/>
                          <a:pt x="27340" y="2073"/>
                          <a:pt x="27777" y="1636"/>
                        </a:cubicBezTo>
                        <a:cubicBezTo>
                          <a:pt x="28384" y="1038"/>
                          <a:pt x="29195" y="699"/>
                          <a:pt x="30025" y="530"/>
                        </a:cubicBezTo>
                        <a:close/>
                        <a:moveTo>
                          <a:pt x="11341" y="3621"/>
                        </a:moveTo>
                        <a:cubicBezTo>
                          <a:pt x="11537" y="3621"/>
                          <a:pt x="11737" y="3637"/>
                          <a:pt x="11942" y="3670"/>
                        </a:cubicBezTo>
                        <a:cubicBezTo>
                          <a:pt x="12335" y="3733"/>
                          <a:pt x="12611" y="3938"/>
                          <a:pt x="12798" y="4223"/>
                        </a:cubicBezTo>
                        <a:cubicBezTo>
                          <a:pt x="12807" y="4241"/>
                          <a:pt x="12816" y="4250"/>
                          <a:pt x="12825" y="4259"/>
                        </a:cubicBezTo>
                        <a:cubicBezTo>
                          <a:pt x="12477" y="4304"/>
                          <a:pt x="12129" y="4357"/>
                          <a:pt x="11781" y="4428"/>
                        </a:cubicBezTo>
                        <a:cubicBezTo>
                          <a:pt x="11612" y="3973"/>
                          <a:pt x="11005" y="3902"/>
                          <a:pt x="10577" y="3893"/>
                        </a:cubicBezTo>
                        <a:cubicBezTo>
                          <a:pt x="10547" y="3892"/>
                          <a:pt x="10518" y="3892"/>
                          <a:pt x="10488" y="3892"/>
                        </a:cubicBezTo>
                        <a:cubicBezTo>
                          <a:pt x="10232" y="3892"/>
                          <a:pt x="10007" y="3926"/>
                          <a:pt x="9783" y="3982"/>
                        </a:cubicBezTo>
                        <a:cubicBezTo>
                          <a:pt x="10282" y="3746"/>
                          <a:pt x="10795" y="3621"/>
                          <a:pt x="11341" y="3621"/>
                        </a:cubicBezTo>
                        <a:close/>
                        <a:moveTo>
                          <a:pt x="27456" y="1600"/>
                        </a:moveTo>
                        <a:lnTo>
                          <a:pt x="27456" y="1600"/>
                        </a:lnTo>
                        <a:cubicBezTo>
                          <a:pt x="27349" y="1716"/>
                          <a:pt x="27251" y="1841"/>
                          <a:pt x="27161" y="1975"/>
                        </a:cubicBezTo>
                        <a:cubicBezTo>
                          <a:pt x="26822" y="2475"/>
                          <a:pt x="26751" y="3242"/>
                          <a:pt x="27090" y="3777"/>
                        </a:cubicBezTo>
                        <a:cubicBezTo>
                          <a:pt x="27367" y="4223"/>
                          <a:pt x="27652" y="4366"/>
                          <a:pt x="28045" y="4428"/>
                        </a:cubicBezTo>
                        <a:cubicBezTo>
                          <a:pt x="27893" y="4446"/>
                          <a:pt x="27741" y="4455"/>
                          <a:pt x="27590" y="4473"/>
                        </a:cubicBezTo>
                        <a:cubicBezTo>
                          <a:pt x="26849" y="4196"/>
                          <a:pt x="26358" y="3670"/>
                          <a:pt x="26474" y="2796"/>
                        </a:cubicBezTo>
                        <a:cubicBezTo>
                          <a:pt x="26546" y="2314"/>
                          <a:pt x="26992" y="1832"/>
                          <a:pt x="27456" y="1600"/>
                        </a:cubicBezTo>
                        <a:close/>
                        <a:moveTo>
                          <a:pt x="33787" y="208"/>
                        </a:moveTo>
                        <a:cubicBezTo>
                          <a:pt x="33818" y="208"/>
                          <a:pt x="33848" y="208"/>
                          <a:pt x="33879" y="209"/>
                        </a:cubicBezTo>
                        <a:cubicBezTo>
                          <a:pt x="34289" y="218"/>
                          <a:pt x="34673" y="298"/>
                          <a:pt x="35039" y="414"/>
                        </a:cubicBezTo>
                        <a:cubicBezTo>
                          <a:pt x="34971" y="411"/>
                          <a:pt x="34902" y="409"/>
                          <a:pt x="34834" y="409"/>
                        </a:cubicBezTo>
                        <a:cubicBezTo>
                          <a:pt x="33826" y="409"/>
                          <a:pt x="32790" y="772"/>
                          <a:pt x="31997" y="1315"/>
                        </a:cubicBezTo>
                        <a:cubicBezTo>
                          <a:pt x="31363" y="1752"/>
                          <a:pt x="30890" y="2394"/>
                          <a:pt x="30908" y="3179"/>
                        </a:cubicBezTo>
                        <a:cubicBezTo>
                          <a:pt x="30917" y="3831"/>
                          <a:pt x="31363" y="4473"/>
                          <a:pt x="31943" y="4750"/>
                        </a:cubicBezTo>
                        <a:cubicBezTo>
                          <a:pt x="31176" y="4714"/>
                          <a:pt x="30453" y="4580"/>
                          <a:pt x="29980" y="3840"/>
                        </a:cubicBezTo>
                        <a:cubicBezTo>
                          <a:pt x="29240" y="2680"/>
                          <a:pt x="30284" y="1574"/>
                          <a:pt x="31185" y="976"/>
                        </a:cubicBezTo>
                        <a:cubicBezTo>
                          <a:pt x="31944" y="467"/>
                          <a:pt x="32871" y="208"/>
                          <a:pt x="33787" y="208"/>
                        </a:cubicBezTo>
                        <a:close/>
                        <a:moveTo>
                          <a:pt x="26332" y="2537"/>
                        </a:moveTo>
                        <a:lnTo>
                          <a:pt x="26332" y="2537"/>
                        </a:lnTo>
                        <a:cubicBezTo>
                          <a:pt x="26278" y="2671"/>
                          <a:pt x="26243" y="2814"/>
                          <a:pt x="26234" y="2948"/>
                        </a:cubicBezTo>
                        <a:cubicBezTo>
                          <a:pt x="26189" y="3679"/>
                          <a:pt x="26555" y="4295"/>
                          <a:pt x="27170" y="4527"/>
                        </a:cubicBezTo>
                        <a:cubicBezTo>
                          <a:pt x="26653" y="4589"/>
                          <a:pt x="26144" y="4669"/>
                          <a:pt x="25636" y="4759"/>
                        </a:cubicBezTo>
                        <a:cubicBezTo>
                          <a:pt x="25306" y="4571"/>
                          <a:pt x="25101" y="4259"/>
                          <a:pt x="25101" y="3831"/>
                        </a:cubicBezTo>
                        <a:cubicBezTo>
                          <a:pt x="25092" y="3233"/>
                          <a:pt x="25761" y="2689"/>
                          <a:pt x="26332" y="2537"/>
                        </a:cubicBezTo>
                        <a:close/>
                        <a:moveTo>
                          <a:pt x="35003" y="548"/>
                        </a:moveTo>
                        <a:cubicBezTo>
                          <a:pt x="35172" y="548"/>
                          <a:pt x="35340" y="557"/>
                          <a:pt x="35503" y="575"/>
                        </a:cubicBezTo>
                        <a:cubicBezTo>
                          <a:pt x="35565" y="592"/>
                          <a:pt x="35619" y="619"/>
                          <a:pt x="35681" y="637"/>
                        </a:cubicBezTo>
                        <a:cubicBezTo>
                          <a:pt x="35538" y="618"/>
                          <a:pt x="35391" y="609"/>
                          <a:pt x="35242" y="609"/>
                        </a:cubicBezTo>
                        <a:cubicBezTo>
                          <a:pt x="33648" y="609"/>
                          <a:pt x="31823" y="1682"/>
                          <a:pt x="31782" y="3411"/>
                        </a:cubicBezTo>
                        <a:cubicBezTo>
                          <a:pt x="31765" y="3947"/>
                          <a:pt x="32023" y="4428"/>
                          <a:pt x="32398" y="4759"/>
                        </a:cubicBezTo>
                        <a:lnTo>
                          <a:pt x="32077" y="4759"/>
                        </a:lnTo>
                        <a:cubicBezTo>
                          <a:pt x="31042" y="4286"/>
                          <a:pt x="30774" y="2912"/>
                          <a:pt x="31443" y="2047"/>
                        </a:cubicBezTo>
                        <a:cubicBezTo>
                          <a:pt x="31925" y="1440"/>
                          <a:pt x="32612" y="1092"/>
                          <a:pt x="33326" y="833"/>
                        </a:cubicBezTo>
                        <a:cubicBezTo>
                          <a:pt x="33804" y="653"/>
                          <a:pt x="34412" y="548"/>
                          <a:pt x="35003" y="548"/>
                        </a:cubicBezTo>
                        <a:close/>
                        <a:moveTo>
                          <a:pt x="25154" y="3099"/>
                        </a:moveTo>
                        <a:lnTo>
                          <a:pt x="25154" y="3099"/>
                        </a:lnTo>
                        <a:cubicBezTo>
                          <a:pt x="25020" y="3269"/>
                          <a:pt x="24922" y="3474"/>
                          <a:pt x="24904" y="3697"/>
                        </a:cubicBezTo>
                        <a:cubicBezTo>
                          <a:pt x="24851" y="4170"/>
                          <a:pt x="25020" y="4598"/>
                          <a:pt x="25359" y="4812"/>
                        </a:cubicBezTo>
                        <a:cubicBezTo>
                          <a:pt x="25261" y="4830"/>
                          <a:pt x="25163" y="4848"/>
                          <a:pt x="25074" y="4866"/>
                        </a:cubicBezTo>
                        <a:cubicBezTo>
                          <a:pt x="24762" y="4696"/>
                          <a:pt x="24521" y="4428"/>
                          <a:pt x="24503" y="4045"/>
                        </a:cubicBezTo>
                        <a:cubicBezTo>
                          <a:pt x="24476" y="3572"/>
                          <a:pt x="24779" y="3278"/>
                          <a:pt x="25154" y="3099"/>
                        </a:cubicBezTo>
                        <a:close/>
                        <a:moveTo>
                          <a:pt x="35278" y="939"/>
                        </a:moveTo>
                        <a:cubicBezTo>
                          <a:pt x="35921" y="939"/>
                          <a:pt x="36555" y="1131"/>
                          <a:pt x="37135" y="1458"/>
                        </a:cubicBezTo>
                        <a:cubicBezTo>
                          <a:pt x="37992" y="1939"/>
                          <a:pt x="38500" y="2671"/>
                          <a:pt x="38714" y="3037"/>
                        </a:cubicBezTo>
                        <a:cubicBezTo>
                          <a:pt x="38200" y="2870"/>
                          <a:pt x="37673" y="2778"/>
                          <a:pt x="37144" y="2778"/>
                        </a:cubicBezTo>
                        <a:cubicBezTo>
                          <a:pt x="36656" y="2778"/>
                          <a:pt x="36165" y="2856"/>
                          <a:pt x="35681" y="3028"/>
                        </a:cubicBezTo>
                        <a:cubicBezTo>
                          <a:pt x="35342" y="3153"/>
                          <a:pt x="35030" y="3340"/>
                          <a:pt x="34798" y="3599"/>
                        </a:cubicBezTo>
                        <a:cubicBezTo>
                          <a:pt x="34667" y="3253"/>
                          <a:pt x="34290" y="3087"/>
                          <a:pt x="33928" y="3087"/>
                        </a:cubicBezTo>
                        <a:cubicBezTo>
                          <a:pt x="33405" y="3087"/>
                          <a:pt x="32913" y="3435"/>
                          <a:pt x="33246" y="4089"/>
                        </a:cubicBezTo>
                        <a:cubicBezTo>
                          <a:pt x="33264" y="4124"/>
                          <a:pt x="33296" y="4138"/>
                          <a:pt x="33328" y="4138"/>
                        </a:cubicBezTo>
                        <a:cubicBezTo>
                          <a:pt x="33387" y="4138"/>
                          <a:pt x="33447" y="4088"/>
                          <a:pt x="33424" y="4018"/>
                        </a:cubicBezTo>
                        <a:cubicBezTo>
                          <a:pt x="33287" y="3593"/>
                          <a:pt x="33594" y="3370"/>
                          <a:pt x="33910" y="3370"/>
                        </a:cubicBezTo>
                        <a:cubicBezTo>
                          <a:pt x="34211" y="3370"/>
                          <a:pt x="34520" y="3573"/>
                          <a:pt x="34459" y="4000"/>
                        </a:cubicBezTo>
                        <a:cubicBezTo>
                          <a:pt x="34423" y="4259"/>
                          <a:pt x="34263" y="4491"/>
                          <a:pt x="34093" y="4678"/>
                        </a:cubicBezTo>
                        <a:cubicBezTo>
                          <a:pt x="33971" y="4813"/>
                          <a:pt x="33803" y="4868"/>
                          <a:pt x="33618" y="4868"/>
                        </a:cubicBezTo>
                        <a:cubicBezTo>
                          <a:pt x="33143" y="4868"/>
                          <a:pt x="32559" y="4508"/>
                          <a:pt x="32353" y="4232"/>
                        </a:cubicBezTo>
                        <a:cubicBezTo>
                          <a:pt x="31907" y="3643"/>
                          <a:pt x="32273" y="2716"/>
                          <a:pt x="32621" y="2180"/>
                        </a:cubicBezTo>
                        <a:cubicBezTo>
                          <a:pt x="32996" y="1600"/>
                          <a:pt x="33540" y="1377"/>
                          <a:pt x="34155" y="1146"/>
                        </a:cubicBezTo>
                        <a:cubicBezTo>
                          <a:pt x="34527" y="1004"/>
                          <a:pt x="34904" y="939"/>
                          <a:pt x="35278" y="939"/>
                        </a:cubicBezTo>
                        <a:close/>
                        <a:moveTo>
                          <a:pt x="10434" y="4033"/>
                        </a:moveTo>
                        <a:cubicBezTo>
                          <a:pt x="10897" y="4033"/>
                          <a:pt x="11253" y="4167"/>
                          <a:pt x="11603" y="4464"/>
                        </a:cubicBezTo>
                        <a:cubicBezTo>
                          <a:pt x="11023" y="4589"/>
                          <a:pt x="10452" y="4741"/>
                          <a:pt x="9890" y="4919"/>
                        </a:cubicBezTo>
                        <a:cubicBezTo>
                          <a:pt x="9837" y="4866"/>
                          <a:pt x="9774" y="4812"/>
                          <a:pt x="9721" y="4776"/>
                        </a:cubicBezTo>
                        <a:cubicBezTo>
                          <a:pt x="9456" y="4588"/>
                          <a:pt x="9092" y="4490"/>
                          <a:pt x="8741" y="4490"/>
                        </a:cubicBezTo>
                        <a:cubicBezTo>
                          <a:pt x="8725" y="4490"/>
                          <a:pt x="8710" y="4491"/>
                          <a:pt x="8695" y="4491"/>
                        </a:cubicBezTo>
                        <a:cubicBezTo>
                          <a:pt x="9185" y="4295"/>
                          <a:pt x="9640" y="4107"/>
                          <a:pt x="10185" y="4045"/>
                        </a:cubicBezTo>
                        <a:cubicBezTo>
                          <a:pt x="10271" y="4037"/>
                          <a:pt x="10354" y="4033"/>
                          <a:pt x="10434" y="4033"/>
                        </a:cubicBezTo>
                        <a:close/>
                        <a:moveTo>
                          <a:pt x="5453" y="3845"/>
                        </a:moveTo>
                        <a:cubicBezTo>
                          <a:pt x="5712" y="3845"/>
                          <a:pt x="5987" y="3950"/>
                          <a:pt x="6179" y="4107"/>
                        </a:cubicBezTo>
                        <a:cubicBezTo>
                          <a:pt x="6393" y="4286"/>
                          <a:pt x="6509" y="4464"/>
                          <a:pt x="6598" y="4714"/>
                        </a:cubicBezTo>
                        <a:cubicBezTo>
                          <a:pt x="6349" y="4785"/>
                          <a:pt x="6108" y="4874"/>
                          <a:pt x="5885" y="4990"/>
                        </a:cubicBezTo>
                        <a:cubicBezTo>
                          <a:pt x="5947" y="4714"/>
                          <a:pt x="5733" y="4339"/>
                          <a:pt x="5564" y="4152"/>
                        </a:cubicBezTo>
                        <a:cubicBezTo>
                          <a:pt x="5456" y="4045"/>
                          <a:pt x="5349" y="3956"/>
                          <a:pt x="5225" y="3875"/>
                        </a:cubicBezTo>
                        <a:cubicBezTo>
                          <a:pt x="5297" y="3855"/>
                          <a:pt x="5374" y="3845"/>
                          <a:pt x="5453" y="3845"/>
                        </a:cubicBezTo>
                        <a:close/>
                        <a:moveTo>
                          <a:pt x="37331" y="3037"/>
                        </a:moveTo>
                        <a:cubicBezTo>
                          <a:pt x="38928" y="3037"/>
                          <a:pt x="39990" y="3884"/>
                          <a:pt x="40837" y="5106"/>
                        </a:cubicBezTo>
                        <a:cubicBezTo>
                          <a:pt x="39990" y="4518"/>
                          <a:pt x="38884" y="4134"/>
                          <a:pt x="37947" y="4081"/>
                        </a:cubicBezTo>
                        <a:cubicBezTo>
                          <a:pt x="37894" y="4077"/>
                          <a:pt x="37840" y="4076"/>
                          <a:pt x="37786" y="4076"/>
                        </a:cubicBezTo>
                        <a:cubicBezTo>
                          <a:pt x="36788" y="4076"/>
                          <a:pt x="35595" y="4619"/>
                          <a:pt x="35654" y="5668"/>
                        </a:cubicBezTo>
                        <a:cubicBezTo>
                          <a:pt x="34914" y="5535"/>
                          <a:pt x="34619" y="4946"/>
                          <a:pt x="34735" y="4375"/>
                        </a:cubicBezTo>
                        <a:cubicBezTo>
                          <a:pt x="34780" y="4268"/>
                          <a:pt x="34807" y="4179"/>
                          <a:pt x="34825" y="4089"/>
                        </a:cubicBezTo>
                        <a:cubicBezTo>
                          <a:pt x="34923" y="3884"/>
                          <a:pt x="35074" y="3688"/>
                          <a:pt x="35280" y="3536"/>
                        </a:cubicBezTo>
                        <a:cubicBezTo>
                          <a:pt x="35850" y="3117"/>
                          <a:pt x="36653" y="3037"/>
                          <a:pt x="37331" y="3037"/>
                        </a:cubicBezTo>
                        <a:close/>
                        <a:moveTo>
                          <a:pt x="4154" y="3670"/>
                        </a:moveTo>
                        <a:lnTo>
                          <a:pt x="4154" y="3670"/>
                        </a:lnTo>
                        <a:cubicBezTo>
                          <a:pt x="4564" y="3679"/>
                          <a:pt x="4993" y="3857"/>
                          <a:pt x="5278" y="4125"/>
                        </a:cubicBezTo>
                        <a:cubicBezTo>
                          <a:pt x="5564" y="4393"/>
                          <a:pt x="5831" y="4750"/>
                          <a:pt x="5546" y="5133"/>
                        </a:cubicBezTo>
                        <a:cubicBezTo>
                          <a:pt x="5537" y="5151"/>
                          <a:pt x="5144" y="5472"/>
                          <a:pt x="4993" y="5642"/>
                        </a:cubicBezTo>
                        <a:cubicBezTo>
                          <a:pt x="4823" y="5677"/>
                          <a:pt x="4663" y="5713"/>
                          <a:pt x="4520" y="5749"/>
                        </a:cubicBezTo>
                        <a:cubicBezTo>
                          <a:pt x="4948" y="5454"/>
                          <a:pt x="5064" y="4741"/>
                          <a:pt x="4894" y="4295"/>
                        </a:cubicBezTo>
                        <a:cubicBezTo>
                          <a:pt x="4770" y="3965"/>
                          <a:pt x="4484" y="3777"/>
                          <a:pt x="4154" y="3670"/>
                        </a:cubicBezTo>
                        <a:close/>
                        <a:moveTo>
                          <a:pt x="42519" y="3700"/>
                        </a:moveTo>
                        <a:cubicBezTo>
                          <a:pt x="42669" y="3700"/>
                          <a:pt x="42819" y="3702"/>
                          <a:pt x="42969" y="3706"/>
                        </a:cubicBezTo>
                        <a:cubicBezTo>
                          <a:pt x="43558" y="3724"/>
                          <a:pt x="44129" y="3813"/>
                          <a:pt x="44709" y="3929"/>
                        </a:cubicBezTo>
                        <a:cubicBezTo>
                          <a:pt x="45003" y="3991"/>
                          <a:pt x="45307" y="4089"/>
                          <a:pt x="45601" y="4152"/>
                        </a:cubicBezTo>
                        <a:cubicBezTo>
                          <a:pt x="45075" y="4286"/>
                          <a:pt x="44548" y="4437"/>
                          <a:pt x="44040" y="4607"/>
                        </a:cubicBezTo>
                        <a:cubicBezTo>
                          <a:pt x="43184" y="4883"/>
                          <a:pt x="42363" y="5294"/>
                          <a:pt x="41560" y="5749"/>
                        </a:cubicBezTo>
                        <a:cubicBezTo>
                          <a:pt x="41408" y="5579"/>
                          <a:pt x="41230" y="5410"/>
                          <a:pt x="41034" y="5258"/>
                        </a:cubicBezTo>
                        <a:cubicBezTo>
                          <a:pt x="40793" y="4759"/>
                          <a:pt x="40489" y="4259"/>
                          <a:pt x="40088" y="3849"/>
                        </a:cubicBezTo>
                        <a:cubicBezTo>
                          <a:pt x="40901" y="3758"/>
                          <a:pt x="41708" y="3700"/>
                          <a:pt x="42519" y="3700"/>
                        </a:cubicBezTo>
                        <a:close/>
                        <a:moveTo>
                          <a:pt x="8608" y="4602"/>
                        </a:moveTo>
                        <a:cubicBezTo>
                          <a:pt x="8793" y="4602"/>
                          <a:pt x="9039" y="4630"/>
                          <a:pt x="9301" y="4732"/>
                        </a:cubicBezTo>
                        <a:cubicBezTo>
                          <a:pt x="9783" y="4919"/>
                          <a:pt x="10220" y="5383"/>
                          <a:pt x="10113" y="5963"/>
                        </a:cubicBezTo>
                        <a:cubicBezTo>
                          <a:pt x="9944" y="5999"/>
                          <a:pt x="9774" y="6043"/>
                          <a:pt x="9614" y="6088"/>
                        </a:cubicBezTo>
                        <a:cubicBezTo>
                          <a:pt x="9516" y="5213"/>
                          <a:pt x="9025" y="4785"/>
                          <a:pt x="8302" y="4634"/>
                        </a:cubicBezTo>
                        <a:cubicBezTo>
                          <a:pt x="8343" y="4621"/>
                          <a:pt x="8454" y="4602"/>
                          <a:pt x="8608" y="4602"/>
                        </a:cubicBezTo>
                        <a:close/>
                        <a:moveTo>
                          <a:pt x="7554" y="4753"/>
                        </a:moveTo>
                        <a:cubicBezTo>
                          <a:pt x="8467" y="4753"/>
                          <a:pt x="9291" y="5163"/>
                          <a:pt x="9355" y="6159"/>
                        </a:cubicBezTo>
                        <a:cubicBezTo>
                          <a:pt x="8784" y="6320"/>
                          <a:pt x="8213" y="6516"/>
                          <a:pt x="7660" y="6730"/>
                        </a:cubicBezTo>
                        <a:cubicBezTo>
                          <a:pt x="7660" y="5787"/>
                          <a:pt x="6972" y="5512"/>
                          <a:pt x="6161" y="5512"/>
                        </a:cubicBezTo>
                        <a:cubicBezTo>
                          <a:pt x="5859" y="5512"/>
                          <a:pt x="5540" y="5550"/>
                          <a:pt x="5233" y="5606"/>
                        </a:cubicBezTo>
                        <a:cubicBezTo>
                          <a:pt x="5403" y="5454"/>
                          <a:pt x="6099" y="4883"/>
                          <a:pt x="7250" y="4767"/>
                        </a:cubicBezTo>
                        <a:cubicBezTo>
                          <a:pt x="7352" y="4758"/>
                          <a:pt x="7453" y="4753"/>
                          <a:pt x="7554" y="4753"/>
                        </a:cubicBezTo>
                        <a:close/>
                        <a:moveTo>
                          <a:pt x="5757" y="5696"/>
                        </a:moveTo>
                        <a:cubicBezTo>
                          <a:pt x="6357" y="5696"/>
                          <a:pt x="7320" y="5849"/>
                          <a:pt x="7544" y="6784"/>
                        </a:cubicBezTo>
                        <a:cubicBezTo>
                          <a:pt x="7151" y="6935"/>
                          <a:pt x="6777" y="7114"/>
                          <a:pt x="6402" y="7292"/>
                        </a:cubicBezTo>
                        <a:cubicBezTo>
                          <a:pt x="6572" y="6989"/>
                          <a:pt x="6572" y="6614"/>
                          <a:pt x="6259" y="6293"/>
                        </a:cubicBezTo>
                        <a:cubicBezTo>
                          <a:pt x="5858" y="5865"/>
                          <a:pt x="4832" y="5793"/>
                          <a:pt x="4832" y="5793"/>
                        </a:cubicBezTo>
                        <a:cubicBezTo>
                          <a:pt x="4832" y="5793"/>
                          <a:pt x="5002" y="5776"/>
                          <a:pt x="5332" y="5722"/>
                        </a:cubicBezTo>
                        <a:cubicBezTo>
                          <a:pt x="5413" y="5711"/>
                          <a:pt x="5567" y="5696"/>
                          <a:pt x="5757" y="5696"/>
                        </a:cubicBezTo>
                        <a:close/>
                        <a:moveTo>
                          <a:pt x="4855" y="6007"/>
                        </a:moveTo>
                        <a:cubicBezTo>
                          <a:pt x="5434" y="6007"/>
                          <a:pt x="6719" y="6471"/>
                          <a:pt x="6010" y="7372"/>
                        </a:cubicBezTo>
                        <a:cubicBezTo>
                          <a:pt x="5825" y="7591"/>
                          <a:pt x="5576" y="7718"/>
                          <a:pt x="5362" y="7718"/>
                        </a:cubicBezTo>
                        <a:cubicBezTo>
                          <a:pt x="5235" y="7718"/>
                          <a:pt x="5120" y="7674"/>
                          <a:pt x="5037" y="7578"/>
                        </a:cubicBezTo>
                        <a:cubicBezTo>
                          <a:pt x="4814" y="7310"/>
                          <a:pt x="5153" y="6935"/>
                          <a:pt x="5269" y="6828"/>
                        </a:cubicBezTo>
                        <a:cubicBezTo>
                          <a:pt x="5301" y="6797"/>
                          <a:pt x="5263" y="6745"/>
                          <a:pt x="5223" y="6745"/>
                        </a:cubicBezTo>
                        <a:cubicBezTo>
                          <a:pt x="5218" y="6745"/>
                          <a:pt x="5212" y="6746"/>
                          <a:pt x="5207" y="6748"/>
                        </a:cubicBezTo>
                        <a:cubicBezTo>
                          <a:pt x="4663" y="7033"/>
                          <a:pt x="4422" y="7908"/>
                          <a:pt x="5233" y="7952"/>
                        </a:cubicBezTo>
                        <a:cubicBezTo>
                          <a:pt x="4582" y="8380"/>
                          <a:pt x="3815" y="9014"/>
                          <a:pt x="3449" y="9594"/>
                        </a:cubicBezTo>
                        <a:cubicBezTo>
                          <a:pt x="2405" y="9281"/>
                          <a:pt x="1326" y="9076"/>
                          <a:pt x="264" y="8818"/>
                        </a:cubicBezTo>
                        <a:cubicBezTo>
                          <a:pt x="800" y="7640"/>
                          <a:pt x="1915" y="6864"/>
                          <a:pt x="3083" y="6373"/>
                        </a:cubicBezTo>
                        <a:cubicBezTo>
                          <a:pt x="3583" y="6159"/>
                          <a:pt x="4261" y="6016"/>
                          <a:pt x="4823" y="6007"/>
                        </a:cubicBezTo>
                        <a:cubicBezTo>
                          <a:pt x="4833" y="6007"/>
                          <a:pt x="4844" y="6007"/>
                          <a:pt x="4855" y="6007"/>
                        </a:cubicBezTo>
                        <a:close/>
                        <a:moveTo>
                          <a:pt x="37906" y="4309"/>
                        </a:moveTo>
                        <a:cubicBezTo>
                          <a:pt x="39144" y="4309"/>
                          <a:pt x="40619" y="5024"/>
                          <a:pt x="41480" y="5802"/>
                        </a:cubicBezTo>
                        <a:cubicBezTo>
                          <a:pt x="40579" y="6311"/>
                          <a:pt x="39713" y="6882"/>
                          <a:pt x="38848" y="7390"/>
                        </a:cubicBezTo>
                        <a:cubicBezTo>
                          <a:pt x="38491" y="7595"/>
                          <a:pt x="38125" y="7801"/>
                          <a:pt x="37760" y="7997"/>
                        </a:cubicBezTo>
                        <a:cubicBezTo>
                          <a:pt x="35520" y="8024"/>
                          <a:pt x="33308" y="8131"/>
                          <a:pt x="31113" y="8595"/>
                        </a:cubicBezTo>
                        <a:cubicBezTo>
                          <a:pt x="29641" y="8907"/>
                          <a:pt x="28232" y="9504"/>
                          <a:pt x="26903" y="10182"/>
                        </a:cubicBezTo>
                        <a:cubicBezTo>
                          <a:pt x="25582" y="10869"/>
                          <a:pt x="24164" y="11583"/>
                          <a:pt x="22924" y="12413"/>
                        </a:cubicBezTo>
                        <a:cubicBezTo>
                          <a:pt x="22719" y="12404"/>
                          <a:pt x="22505" y="12395"/>
                          <a:pt x="22299" y="12377"/>
                        </a:cubicBezTo>
                        <a:cubicBezTo>
                          <a:pt x="21550" y="12332"/>
                          <a:pt x="20881" y="12136"/>
                          <a:pt x="20194" y="11940"/>
                        </a:cubicBezTo>
                        <a:cubicBezTo>
                          <a:pt x="20319" y="11851"/>
                          <a:pt x="20453" y="11761"/>
                          <a:pt x="20587" y="11672"/>
                        </a:cubicBezTo>
                        <a:cubicBezTo>
                          <a:pt x="20756" y="11556"/>
                          <a:pt x="20917" y="11396"/>
                          <a:pt x="21077" y="11262"/>
                        </a:cubicBezTo>
                        <a:cubicBezTo>
                          <a:pt x="21116" y="11231"/>
                          <a:pt x="21081" y="11187"/>
                          <a:pt x="21042" y="11187"/>
                        </a:cubicBezTo>
                        <a:cubicBezTo>
                          <a:pt x="21036" y="11187"/>
                          <a:pt x="21030" y="11188"/>
                          <a:pt x="21024" y="11191"/>
                        </a:cubicBezTo>
                        <a:cubicBezTo>
                          <a:pt x="20836" y="11289"/>
                          <a:pt x="20622" y="11369"/>
                          <a:pt x="20453" y="11503"/>
                        </a:cubicBezTo>
                        <a:cubicBezTo>
                          <a:pt x="20301" y="11628"/>
                          <a:pt x="20149" y="11753"/>
                          <a:pt x="20007" y="11886"/>
                        </a:cubicBezTo>
                        <a:cubicBezTo>
                          <a:pt x="19766" y="11824"/>
                          <a:pt x="19516" y="11753"/>
                          <a:pt x="19266" y="11699"/>
                        </a:cubicBezTo>
                        <a:cubicBezTo>
                          <a:pt x="18210" y="11456"/>
                          <a:pt x="17136" y="11281"/>
                          <a:pt x="16056" y="11281"/>
                        </a:cubicBezTo>
                        <a:cubicBezTo>
                          <a:pt x="15631" y="11281"/>
                          <a:pt x="15205" y="11308"/>
                          <a:pt x="14779" y="11369"/>
                        </a:cubicBezTo>
                        <a:cubicBezTo>
                          <a:pt x="14574" y="11396"/>
                          <a:pt x="14369" y="11449"/>
                          <a:pt x="14181" y="11538"/>
                        </a:cubicBezTo>
                        <a:cubicBezTo>
                          <a:pt x="13762" y="11351"/>
                          <a:pt x="13334" y="11173"/>
                          <a:pt x="12897" y="11012"/>
                        </a:cubicBezTo>
                        <a:cubicBezTo>
                          <a:pt x="14859" y="10111"/>
                          <a:pt x="16563" y="8648"/>
                          <a:pt x="18437" y="7586"/>
                        </a:cubicBezTo>
                        <a:cubicBezTo>
                          <a:pt x="20578" y="6364"/>
                          <a:pt x="23941" y="5410"/>
                          <a:pt x="24913" y="5187"/>
                        </a:cubicBezTo>
                        <a:cubicBezTo>
                          <a:pt x="26100" y="4919"/>
                          <a:pt x="28669" y="4491"/>
                          <a:pt x="29070" y="4446"/>
                        </a:cubicBezTo>
                        <a:cubicBezTo>
                          <a:pt x="29176" y="4479"/>
                          <a:pt x="29286" y="4494"/>
                          <a:pt x="29400" y="4494"/>
                        </a:cubicBezTo>
                        <a:cubicBezTo>
                          <a:pt x="29593" y="4494"/>
                          <a:pt x="29796" y="4451"/>
                          <a:pt x="29998" y="4384"/>
                        </a:cubicBezTo>
                        <a:cubicBezTo>
                          <a:pt x="30430" y="4845"/>
                          <a:pt x="31030" y="4965"/>
                          <a:pt x="31636" y="4965"/>
                        </a:cubicBezTo>
                        <a:cubicBezTo>
                          <a:pt x="31943" y="4965"/>
                          <a:pt x="32252" y="4934"/>
                          <a:pt x="32541" y="4901"/>
                        </a:cubicBezTo>
                        <a:lnTo>
                          <a:pt x="32568" y="4901"/>
                        </a:lnTo>
                        <a:cubicBezTo>
                          <a:pt x="32862" y="5109"/>
                          <a:pt x="33206" y="5233"/>
                          <a:pt x="33540" y="5233"/>
                        </a:cubicBezTo>
                        <a:cubicBezTo>
                          <a:pt x="33866" y="5233"/>
                          <a:pt x="34181" y="5116"/>
                          <a:pt x="34432" y="4848"/>
                        </a:cubicBezTo>
                        <a:cubicBezTo>
                          <a:pt x="34503" y="5187"/>
                          <a:pt x="34718" y="5437"/>
                          <a:pt x="35003" y="5588"/>
                        </a:cubicBezTo>
                        <a:cubicBezTo>
                          <a:pt x="34254" y="5530"/>
                          <a:pt x="33513" y="5490"/>
                          <a:pt x="32772" y="5490"/>
                        </a:cubicBezTo>
                        <a:cubicBezTo>
                          <a:pt x="32030" y="5490"/>
                          <a:pt x="31287" y="5530"/>
                          <a:pt x="30534" y="5633"/>
                        </a:cubicBezTo>
                        <a:cubicBezTo>
                          <a:pt x="28758" y="5874"/>
                          <a:pt x="27045" y="6293"/>
                          <a:pt x="25350" y="6873"/>
                        </a:cubicBezTo>
                        <a:cubicBezTo>
                          <a:pt x="22763" y="7747"/>
                          <a:pt x="20355" y="8853"/>
                          <a:pt x="18294" y="10691"/>
                        </a:cubicBezTo>
                        <a:cubicBezTo>
                          <a:pt x="18279" y="10706"/>
                          <a:pt x="18295" y="10740"/>
                          <a:pt x="18317" y="10740"/>
                        </a:cubicBezTo>
                        <a:cubicBezTo>
                          <a:pt x="18321" y="10740"/>
                          <a:pt x="18325" y="10738"/>
                          <a:pt x="18330" y="10736"/>
                        </a:cubicBezTo>
                        <a:cubicBezTo>
                          <a:pt x="22909" y="7271"/>
                          <a:pt x="28834" y="5743"/>
                          <a:pt x="34526" y="5743"/>
                        </a:cubicBezTo>
                        <a:cubicBezTo>
                          <a:pt x="34844" y="5743"/>
                          <a:pt x="35160" y="5748"/>
                          <a:pt x="35476" y="5758"/>
                        </a:cubicBezTo>
                        <a:cubicBezTo>
                          <a:pt x="35485" y="5758"/>
                          <a:pt x="35485" y="5749"/>
                          <a:pt x="35494" y="5749"/>
                        </a:cubicBezTo>
                        <a:cubicBezTo>
                          <a:pt x="35547" y="5758"/>
                          <a:pt x="35601" y="5767"/>
                          <a:pt x="35663" y="5767"/>
                        </a:cubicBezTo>
                        <a:cubicBezTo>
                          <a:pt x="35672" y="5838"/>
                          <a:pt x="35681" y="5918"/>
                          <a:pt x="35708" y="5999"/>
                        </a:cubicBezTo>
                        <a:cubicBezTo>
                          <a:pt x="35815" y="6373"/>
                          <a:pt x="36109" y="6659"/>
                          <a:pt x="36466" y="6801"/>
                        </a:cubicBezTo>
                        <a:cubicBezTo>
                          <a:pt x="35622" y="6714"/>
                          <a:pt x="34760" y="6669"/>
                          <a:pt x="33893" y="6669"/>
                        </a:cubicBezTo>
                        <a:cubicBezTo>
                          <a:pt x="29776" y="6669"/>
                          <a:pt x="25524" y="7697"/>
                          <a:pt x="22282" y="10209"/>
                        </a:cubicBezTo>
                        <a:cubicBezTo>
                          <a:pt x="22244" y="10239"/>
                          <a:pt x="22282" y="10307"/>
                          <a:pt x="22327" y="10307"/>
                        </a:cubicBezTo>
                        <a:cubicBezTo>
                          <a:pt x="22335" y="10307"/>
                          <a:pt x="22344" y="10304"/>
                          <a:pt x="22353" y="10298"/>
                        </a:cubicBezTo>
                        <a:cubicBezTo>
                          <a:pt x="26273" y="7628"/>
                          <a:pt x="30970" y="6909"/>
                          <a:pt x="35616" y="6909"/>
                        </a:cubicBezTo>
                        <a:cubicBezTo>
                          <a:pt x="36046" y="6909"/>
                          <a:pt x="36475" y="6915"/>
                          <a:pt x="36903" y="6926"/>
                        </a:cubicBezTo>
                        <a:cubicBezTo>
                          <a:pt x="36912" y="6926"/>
                          <a:pt x="36912" y="6917"/>
                          <a:pt x="36921" y="6917"/>
                        </a:cubicBezTo>
                        <a:cubicBezTo>
                          <a:pt x="36973" y="6923"/>
                          <a:pt x="37025" y="6926"/>
                          <a:pt x="37076" y="6926"/>
                        </a:cubicBezTo>
                        <a:cubicBezTo>
                          <a:pt x="37532" y="6926"/>
                          <a:pt x="37969" y="6710"/>
                          <a:pt x="38161" y="6222"/>
                        </a:cubicBezTo>
                        <a:cubicBezTo>
                          <a:pt x="38370" y="5690"/>
                          <a:pt x="37928" y="5211"/>
                          <a:pt x="37490" y="5211"/>
                        </a:cubicBezTo>
                        <a:cubicBezTo>
                          <a:pt x="37273" y="5211"/>
                          <a:pt x="37057" y="5328"/>
                          <a:pt x="36921" y="5615"/>
                        </a:cubicBezTo>
                        <a:cubicBezTo>
                          <a:pt x="36909" y="5639"/>
                          <a:pt x="36929" y="5663"/>
                          <a:pt x="36951" y="5663"/>
                        </a:cubicBezTo>
                        <a:cubicBezTo>
                          <a:pt x="36963" y="5663"/>
                          <a:pt x="36975" y="5657"/>
                          <a:pt x="36983" y="5642"/>
                        </a:cubicBezTo>
                        <a:cubicBezTo>
                          <a:pt x="37088" y="5468"/>
                          <a:pt x="37277" y="5382"/>
                          <a:pt x="37464" y="5382"/>
                        </a:cubicBezTo>
                        <a:cubicBezTo>
                          <a:pt x="37756" y="5382"/>
                          <a:pt x="38043" y="5593"/>
                          <a:pt x="37983" y="6007"/>
                        </a:cubicBezTo>
                        <a:cubicBezTo>
                          <a:pt x="37910" y="6448"/>
                          <a:pt x="37486" y="6623"/>
                          <a:pt x="37062" y="6623"/>
                        </a:cubicBezTo>
                        <a:cubicBezTo>
                          <a:pt x="36756" y="6623"/>
                          <a:pt x="36451" y="6532"/>
                          <a:pt x="36279" y="6382"/>
                        </a:cubicBezTo>
                        <a:cubicBezTo>
                          <a:pt x="35306" y="5544"/>
                          <a:pt x="36359" y="4616"/>
                          <a:pt x="37224" y="4393"/>
                        </a:cubicBezTo>
                        <a:cubicBezTo>
                          <a:pt x="37439" y="4335"/>
                          <a:pt x="37668" y="4309"/>
                          <a:pt x="37906" y="4309"/>
                        </a:cubicBezTo>
                        <a:close/>
                        <a:moveTo>
                          <a:pt x="37287" y="8247"/>
                        </a:moveTo>
                        <a:lnTo>
                          <a:pt x="37287" y="8247"/>
                        </a:lnTo>
                        <a:cubicBezTo>
                          <a:pt x="35699" y="9067"/>
                          <a:pt x="34040" y="9763"/>
                          <a:pt x="32407" y="10432"/>
                        </a:cubicBezTo>
                        <a:cubicBezTo>
                          <a:pt x="30195" y="11333"/>
                          <a:pt x="27929" y="12011"/>
                          <a:pt x="25556" y="12306"/>
                        </a:cubicBezTo>
                        <a:cubicBezTo>
                          <a:pt x="24864" y="12386"/>
                          <a:pt x="24173" y="12423"/>
                          <a:pt x="23482" y="12423"/>
                        </a:cubicBezTo>
                        <a:cubicBezTo>
                          <a:pt x="23406" y="12423"/>
                          <a:pt x="23330" y="12423"/>
                          <a:pt x="23254" y="12422"/>
                        </a:cubicBezTo>
                        <a:cubicBezTo>
                          <a:pt x="23664" y="12225"/>
                          <a:pt x="24093" y="12056"/>
                          <a:pt x="24503" y="11851"/>
                        </a:cubicBezTo>
                        <a:cubicBezTo>
                          <a:pt x="25217" y="11503"/>
                          <a:pt x="25895" y="11075"/>
                          <a:pt x="26599" y="10700"/>
                        </a:cubicBezTo>
                        <a:cubicBezTo>
                          <a:pt x="28080" y="9888"/>
                          <a:pt x="29597" y="9406"/>
                          <a:pt x="31203" y="8925"/>
                        </a:cubicBezTo>
                        <a:cubicBezTo>
                          <a:pt x="33156" y="8327"/>
                          <a:pt x="35262" y="8505"/>
                          <a:pt x="37287" y="8247"/>
                        </a:cubicBezTo>
                        <a:close/>
                        <a:moveTo>
                          <a:pt x="33578" y="1"/>
                        </a:moveTo>
                        <a:cubicBezTo>
                          <a:pt x="33274" y="1"/>
                          <a:pt x="32972" y="28"/>
                          <a:pt x="32675" y="84"/>
                        </a:cubicBezTo>
                        <a:cubicBezTo>
                          <a:pt x="32443" y="35"/>
                          <a:pt x="32208" y="12"/>
                          <a:pt x="31972" y="12"/>
                        </a:cubicBezTo>
                        <a:cubicBezTo>
                          <a:pt x="31429" y="12"/>
                          <a:pt x="30883" y="136"/>
                          <a:pt x="30373" y="360"/>
                        </a:cubicBezTo>
                        <a:cubicBezTo>
                          <a:pt x="30351" y="360"/>
                          <a:pt x="30329" y="360"/>
                          <a:pt x="30307" y="360"/>
                        </a:cubicBezTo>
                        <a:cubicBezTo>
                          <a:pt x="29303" y="360"/>
                          <a:pt x="28297" y="759"/>
                          <a:pt x="27590" y="1467"/>
                        </a:cubicBezTo>
                        <a:cubicBezTo>
                          <a:pt x="27099" y="1592"/>
                          <a:pt x="26626" y="1957"/>
                          <a:pt x="26394" y="2412"/>
                        </a:cubicBezTo>
                        <a:cubicBezTo>
                          <a:pt x="25993" y="2457"/>
                          <a:pt x="25556" y="2662"/>
                          <a:pt x="25261" y="2974"/>
                        </a:cubicBezTo>
                        <a:cubicBezTo>
                          <a:pt x="24735" y="3126"/>
                          <a:pt x="24342" y="3438"/>
                          <a:pt x="24324" y="4045"/>
                        </a:cubicBezTo>
                        <a:cubicBezTo>
                          <a:pt x="24316" y="4428"/>
                          <a:pt x="24565" y="4732"/>
                          <a:pt x="24887" y="4910"/>
                        </a:cubicBezTo>
                        <a:cubicBezTo>
                          <a:pt x="24387" y="5008"/>
                          <a:pt x="23905" y="5133"/>
                          <a:pt x="23415" y="5258"/>
                        </a:cubicBezTo>
                        <a:cubicBezTo>
                          <a:pt x="23120" y="4937"/>
                          <a:pt x="22433" y="4544"/>
                          <a:pt x="22023" y="4375"/>
                        </a:cubicBezTo>
                        <a:cubicBezTo>
                          <a:pt x="21265" y="4036"/>
                          <a:pt x="20292" y="3804"/>
                          <a:pt x="19480" y="3661"/>
                        </a:cubicBezTo>
                        <a:cubicBezTo>
                          <a:pt x="18336" y="3462"/>
                          <a:pt x="17047" y="3232"/>
                          <a:pt x="15826" y="3232"/>
                        </a:cubicBezTo>
                        <a:cubicBezTo>
                          <a:pt x="15410" y="3232"/>
                          <a:pt x="15002" y="3259"/>
                          <a:pt x="14609" y="3322"/>
                        </a:cubicBezTo>
                        <a:cubicBezTo>
                          <a:pt x="14567" y="3331"/>
                          <a:pt x="14581" y="3394"/>
                          <a:pt x="14620" y="3394"/>
                        </a:cubicBezTo>
                        <a:cubicBezTo>
                          <a:pt x="14622" y="3394"/>
                          <a:pt x="14625" y="3394"/>
                          <a:pt x="14627" y="3394"/>
                        </a:cubicBezTo>
                        <a:cubicBezTo>
                          <a:pt x="14958" y="3344"/>
                          <a:pt x="15301" y="3323"/>
                          <a:pt x="15651" y="3323"/>
                        </a:cubicBezTo>
                        <a:cubicBezTo>
                          <a:pt x="16824" y="3323"/>
                          <a:pt x="18074" y="3558"/>
                          <a:pt x="19159" y="3750"/>
                        </a:cubicBezTo>
                        <a:cubicBezTo>
                          <a:pt x="20524" y="4000"/>
                          <a:pt x="22094" y="4437"/>
                          <a:pt x="23236" y="5312"/>
                        </a:cubicBezTo>
                        <a:cubicBezTo>
                          <a:pt x="21693" y="5740"/>
                          <a:pt x="20194" y="6320"/>
                          <a:pt x="18767" y="7087"/>
                        </a:cubicBezTo>
                        <a:cubicBezTo>
                          <a:pt x="17678" y="7676"/>
                          <a:pt x="16661" y="8363"/>
                          <a:pt x="15644" y="9058"/>
                        </a:cubicBezTo>
                        <a:cubicBezTo>
                          <a:pt x="14699" y="9692"/>
                          <a:pt x="13780" y="10432"/>
                          <a:pt x="12772" y="10959"/>
                        </a:cubicBezTo>
                        <a:cubicBezTo>
                          <a:pt x="11719" y="10575"/>
                          <a:pt x="10640" y="10281"/>
                          <a:pt x="9524" y="10156"/>
                        </a:cubicBezTo>
                        <a:cubicBezTo>
                          <a:pt x="9055" y="10104"/>
                          <a:pt x="8597" y="10080"/>
                          <a:pt x="8145" y="10080"/>
                        </a:cubicBezTo>
                        <a:cubicBezTo>
                          <a:pt x="7205" y="10080"/>
                          <a:pt x="6295" y="10183"/>
                          <a:pt x="5385" y="10352"/>
                        </a:cubicBezTo>
                        <a:cubicBezTo>
                          <a:pt x="4778" y="10049"/>
                          <a:pt x="4261" y="9835"/>
                          <a:pt x="3628" y="9638"/>
                        </a:cubicBezTo>
                        <a:cubicBezTo>
                          <a:pt x="4083" y="8969"/>
                          <a:pt x="4894" y="8336"/>
                          <a:pt x="5617" y="7908"/>
                        </a:cubicBezTo>
                        <a:cubicBezTo>
                          <a:pt x="5804" y="7854"/>
                          <a:pt x="5992" y="7747"/>
                          <a:pt x="6143" y="7613"/>
                        </a:cubicBezTo>
                        <a:cubicBezTo>
                          <a:pt x="7196" y="7051"/>
                          <a:pt x="8347" y="6641"/>
                          <a:pt x="9498" y="6320"/>
                        </a:cubicBezTo>
                        <a:cubicBezTo>
                          <a:pt x="9524" y="6320"/>
                          <a:pt x="9542" y="6311"/>
                          <a:pt x="9560" y="6302"/>
                        </a:cubicBezTo>
                        <a:cubicBezTo>
                          <a:pt x="9747" y="6248"/>
                          <a:pt x="9926" y="6204"/>
                          <a:pt x="10113" y="6159"/>
                        </a:cubicBezTo>
                        <a:cubicBezTo>
                          <a:pt x="11630" y="5776"/>
                          <a:pt x="13209" y="5660"/>
                          <a:pt x="14770" y="5633"/>
                        </a:cubicBezTo>
                        <a:cubicBezTo>
                          <a:pt x="14933" y="5631"/>
                          <a:pt x="15098" y="5630"/>
                          <a:pt x="15264" y="5630"/>
                        </a:cubicBezTo>
                        <a:cubicBezTo>
                          <a:pt x="16656" y="5630"/>
                          <a:pt x="18123" y="5721"/>
                          <a:pt x="19382" y="6311"/>
                        </a:cubicBezTo>
                        <a:cubicBezTo>
                          <a:pt x="19388" y="6313"/>
                          <a:pt x="19394" y="6314"/>
                          <a:pt x="19400" y="6314"/>
                        </a:cubicBezTo>
                        <a:cubicBezTo>
                          <a:pt x="19438" y="6314"/>
                          <a:pt x="19467" y="6270"/>
                          <a:pt x="19436" y="6239"/>
                        </a:cubicBezTo>
                        <a:cubicBezTo>
                          <a:pt x="18446" y="5329"/>
                          <a:pt x="16581" y="5437"/>
                          <a:pt x="15332" y="5410"/>
                        </a:cubicBezTo>
                        <a:cubicBezTo>
                          <a:pt x="15213" y="5408"/>
                          <a:pt x="15093" y="5407"/>
                          <a:pt x="14974" y="5407"/>
                        </a:cubicBezTo>
                        <a:cubicBezTo>
                          <a:pt x="13414" y="5407"/>
                          <a:pt x="11844" y="5570"/>
                          <a:pt x="10327" y="5909"/>
                        </a:cubicBezTo>
                        <a:lnTo>
                          <a:pt x="10318" y="5909"/>
                        </a:lnTo>
                        <a:cubicBezTo>
                          <a:pt x="10399" y="5633"/>
                          <a:pt x="10202" y="5240"/>
                          <a:pt x="9962" y="4990"/>
                        </a:cubicBezTo>
                        <a:cubicBezTo>
                          <a:pt x="10231" y="4915"/>
                          <a:pt x="12724" y="4297"/>
                          <a:pt x="14939" y="4297"/>
                        </a:cubicBezTo>
                        <a:cubicBezTo>
                          <a:pt x="15068" y="4297"/>
                          <a:pt x="15196" y="4299"/>
                          <a:pt x="15323" y="4304"/>
                        </a:cubicBezTo>
                        <a:cubicBezTo>
                          <a:pt x="17759" y="4384"/>
                          <a:pt x="19703" y="4892"/>
                          <a:pt x="21229" y="5356"/>
                        </a:cubicBezTo>
                        <a:cubicBezTo>
                          <a:pt x="21232" y="5357"/>
                          <a:pt x="21235" y="5357"/>
                          <a:pt x="21238" y="5357"/>
                        </a:cubicBezTo>
                        <a:cubicBezTo>
                          <a:pt x="21267" y="5357"/>
                          <a:pt x="21280" y="5319"/>
                          <a:pt x="21256" y="5303"/>
                        </a:cubicBezTo>
                        <a:cubicBezTo>
                          <a:pt x="20462" y="4964"/>
                          <a:pt x="19802" y="4750"/>
                          <a:pt x="18918" y="4553"/>
                        </a:cubicBezTo>
                        <a:cubicBezTo>
                          <a:pt x="17973" y="4339"/>
                          <a:pt x="17090" y="4241"/>
                          <a:pt x="16099" y="4170"/>
                        </a:cubicBezTo>
                        <a:cubicBezTo>
                          <a:pt x="15702" y="4145"/>
                          <a:pt x="15296" y="4131"/>
                          <a:pt x="14887" y="4131"/>
                        </a:cubicBezTo>
                        <a:cubicBezTo>
                          <a:pt x="14269" y="4131"/>
                          <a:pt x="13646" y="4162"/>
                          <a:pt x="13039" y="4232"/>
                        </a:cubicBezTo>
                        <a:cubicBezTo>
                          <a:pt x="13039" y="4214"/>
                          <a:pt x="13039" y="4196"/>
                          <a:pt x="13030" y="4179"/>
                        </a:cubicBezTo>
                        <a:cubicBezTo>
                          <a:pt x="12763" y="3643"/>
                          <a:pt x="12147" y="3501"/>
                          <a:pt x="11594" y="3456"/>
                        </a:cubicBezTo>
                        <a:cubicBezTo>
                          <a:pt x="11537" y="3452"/>
                          <a:pt x="11478" y="3450"/>
                          <a:pt x="11419" y="3450"/>
                        </a:cubicBezTo>
                        <a:cubicBezTo>
                          <a:pt x="10630" y="3450"/>
                          <a:pt x="9757" y="3819"/>
                          <a:pt x="9640" y="4027"/>
                        </a:cubicBezTo>
                        <a:cubicBezTo>
                          <a:pt x="9293" y="4143"/>
                          <a:pt x="8873" y="4277"/>
                          <a:pt x="8606" y="4500"/>
                        </a:cubicBezTo>
                        <a:cubicBezTo>
                          <a:pt x="8454" y="4509"/>
                          <a:pt x="8302" y="4544"/>
                          <a:pt x="8160" y="4607"/>
                        </a:cubicBezTo>
                        <a:cubicBezTo>
                          <a:pt x="7996" y="4577"/>
                          <a:pt x="7826" y="4564"/>
                          <a:pt x="7653" y="4564"/>
                        </a:cubicBezTo>
                        <a:cubicBezTo>
                          <a:pt x="7355" y="4564"/>
                          <a:pt x="7046" y="4605"/>
                          <a:pt x="6741" y="4678"/>
                        </a:cubicBezTo>
                        <a:cubicBezTo>
                          <a:pt x="6768" y="4411"/>
                          <a:pt x="6456" y="4143"/>
                          <a:pt x="6259" y="4000"/>
                        </a:cubicBezTo>
                        <a:cubicBezTo>
                          <a:pt x="6072" y="3860"/>
                          <a:pt x="5807" y="3773"/>
                          <a:pt x="5554" y="3773"/>
                        </a:cubicBezTo>
                        <a:cubicBezTo>
                          <a:pt x="5422" y="3773"/>
                          <a:pt x="5293" y="3797"/>
                          <a:pt x="5180" y="3849"/>
                        </a:cubicBezTo>
                        <a:cubicBezTo>
                          <a:pt x="4918" y="3694"/>
                          <a:pt x="4615" y="3605"/>
                          <a:pt x="4314" y="3605"/>
                        </a:cubicBezTo>
                        <a:cubicBezTo>
                          <a:pt x="4215" y="3605"/>
                          <a:pt x="4117" y="3615"/>
                          <a:pt x="4020" y="3634"/>
                        </a:cubicBezTo>
                        <a:cubicBezTo>
                          <a:pt x="3743" y="3570"/>
                          <a:pt x="3419" y="3532"/>
                          <a:pt x="3134" y="3532"/>
                        </a:cubicBezTo>
                        <a:cubicBezTo>
                          <a:pt x="2987" y="3532"/>
                          <a:pt x="2851" y="3542"/>
                          <a:pt x="2736" y="3563"/>
                        </a:cubicBezTo>
                        <a:cubicBezTo>
                          <a:pt x="1727" y="3724"/>
                          <a:pt x="800" y="4045"/>
                          <a:pt x="77" y="4857"/>
                        </a:cubicBezTo>
                        <a:cubicBezTo>
                          <a:pt x="68" y="4866"/>
                          <a:pt x="229" y="4919"/>
                          <a:pt x="229" y="4919"/>
                        </a:cubicBezTo>
                        <a:cubicBezTo>
                          <a:pt x="898" y="4339"/>
                          <a:pt x="1772" y="3965"/>
                          <a:pt x="2629" y="3804"/>
                        </a:cubicBezTo>
                        <a:cubicBezTo>
                          <a:pt x="2832" y="3766"/>
                          <a:pt x="3064" y="3740"/>
                          <a:pt x="3299" y="3740"/>
                        </a:cubicBezTo>
                        <a:cubicBezTo>
                          <a:pt x="3901" y="3740"/>
                          <a:pt x="4525" y="3912"/>
                          <a:pt x="4743" y="4509"/>
                        </a:cubicBezTo>
                        <a:cubicBezTo>
                          <a:pt x="4974" y="5153"/>
                          <a:pt x="4384" y="5584"/>
                          <a:pt x="3909" y="5584"/>
                        </a:cubicBezTo>
                        <a:cubicBezTo>
                          <a:pt x="3594" y="5584"/>
                          <a:pt x="3330" y="5395"/>
                          <a:pt x="3387" y="4955"/>
                        </a:cubicBezTo>
                        <a:cubicBezTo>
                          <a:pt x="3387" y="4935"/>
                          <a:pt x="3370" y="4923"/>
                          <a:pt x="3352" y="4923"/>
                        </a:cubicBezTo>
                        <a:cubicBezTo>
                          <a:pt x="3338" y="4923"/>
                          <a:pt x="3323" y="4930"/>
                          <a:pt x="3315" y="4946"/>
                        </a:cubicBezTo>
                        <a:cubicBezTo>
                          <a:pt x="3039" y="5428"/>
                          <a:pt x="3431" y="5776"/>
                          <a:pt x="3886" y="5856"/>
                        </a:cubicBezTo>
                        <a:cubicBezTo>
                          <a:pt x="3583" y="5927"/>
                          <a:pt x="3387" y="5990"/>
                          <a:pt x="3119" y="6088"/>
                        </a:cubicBezTo>
                        <a:cubicBezTo>
                          <a:pt x="3012" y="6132"/>
                          <a:pt x="2718" y="6239"/>
                          <a:pt x="2718" y="6239"/>
                        </a:cubicBezTo>
                        <a:cubicBezTo>
                          <a:pt x="2718" y="6239"/>
                          <a:pt x="2102" y="5749"/>
                          <a:pt x="1826" y="5606"/>
                        </a:cubicBezTo>
                        <a:cubicBezTo>
                          <a:pt x="1549" y="5454"/>
                          <a:pt x="1380" y="5312"/>
                          <a:pt x="1076" y="5231"/>
                        </a:cubicBezTo>
                        <a:cubicBezTo>
                          <a:pt x="1067" y="5231"/>
                          <a:pt x="889" y="5258"/>
                          <a:pt x="1067" y="5365"/>
                        </a:cubicBezTo>
                        <a:cubicBezTo>
                          <a:pt x="1433" y="5570"/>
                          <a:pt x="1710" y="5740"/>
                          <a:pt x="2031" y="5954"/>
                        </a:cubicBezTo>
                        <a:cubicBezTo>
                          <a:pt x="2272" y="6106"/>
                          <a:pt x="2539" y="6320"/>
                          <a:pt x="2539" y="6320"/>
                        </a:cubicBezTo>
                        <a:cubicBezTo>
                          <a:pt x="2539" y="6320"/>
                          <a:pt x="487" y="7694"/>
                          <a:pt x="24" y="8764"/>
                        </a:cubicBezTo>
                        <a:cubicBezTo>
                          <a:pt x="15" y="8764"/>
                          <a:pt x="15" y="8782"/>
                          <a:pt x="24" y="8791"/>
                        </a:cubicBezTo>
                        <a:cubicBezTo>
                          <a:pt x="1" y="8870"/>
                          <a:pt x="90" y="8885"/>
                          <a:pt x="158" y="8885"/>
                        </a:cubicBezTo>
                        <a:cubicBezTo>
                          <a:pt x="197" y="8885"/>
                          <a:pt x="229" y="8880"/>
                          <a:pt x="229" y="8880"/>
                        </a:cubicBezTo>
                        <a:cubicBezTo>
                          <a:pt x="229" y="8880"/>
                          <a:pt x="238" y="8862"/>
                          <a:pt x="238" y="8853"/>
                        </a:cubicBezTo>
                        <a:cubicBezTo>
                          <a:pt x="1915" y="9380"/>
                          <a:pt x="3619" y="9754"/>
                          <a:pt x="5269" y="10379"/>
                        </a:cubicBezTo>
                        <a:cubicBezTo>
                          <a:pt x="5028" y="10423"/>
                          <a:pt x="4787" y="10477"/>
                          <a:pt x="4547" y="10530"/>
                        </a:cubicBezTo>
                        <a:lnTo>
                          <a:pt x="4538" y="10530"/>
                        </a:lnTo>
                        <a:cubicBezTo>
                          <a:pt x="4154" y="10504"/>
                          <a:pt x="3806" y="10414"/>
                          <a:pt x="3422" y="10414"/>
                        </a:cubicBezTo>
                        <a:cubicBezTo>
                          <a:pt x="3406" y="10415"/>
                          <a:pt x="3388" y="10415"/>
                          <a:pt x="3371" y="10415"/>
                        </a:cubicBezTo>
                        <a:cubicBezTo>
                          <a:pt x="2848" y="10415"/>
                          <a:pt x="2129" y="10289"/>
                          <a:pt x="1870" y="10281"/>
                        </a:cubicBezTo>
                        <a:cubicBezTo>
                          <a:pt x="1665" y="10281"/>
                          <a:pt x="1772" y="10352"/>
                          <a:pt x="1808" y="10361"/>
                        </a:cubicBezTo>
                        <a:cubicBezTo>
                          <a:pt x="2494" y="10533"/>
                          <a:pt x="3162" y="10611"/>
                          <a:pt x="3848" y="10611"/>
                        </a:cubicBezTo>
                        <a:cubicBezTo>
                          <a:pt x="3982" y="10611"/>
                          <a:pt x="4117" y="10608"/>
                          <a:pt x="4252" y="10602"/>
                        </a:cubicBezTo>
                        <a:lnTo>
                          <a:pt x="4252" y="10602"/>
                        </a:lnTo>
                        <a:cubicBezTo>
                          <a:pt x="3886" y="10691"/>
                          <a:pt x="3342" y="10843"/>
                          <a:pt x="3137" y="10896"/>
                        </a:cubicBezTo>
                        <a:cubicBezTo>
                          <a:pt x="2958" y="10953"/>
                          <a:pt x="3024" y="10995"/>
                          <a:pt x="3071" y="10995"/>
                        </a:cubicBezTo>
                        <a:cubicBezTo>
                          <a:pt x="3075" y="10995"/>
                          <a:pt x="3080" y="10995"/>
                          <a:pt x="3083" y="10994"/>
                        </a:cubicBezTo>
                        <a:cubicBezTo>
                          <a:pt x="4734" y="10548"/>
                          <a:pt x="6366" y="10211"/>
                          <a:pt x="8035" y="10211"/>
                        </a:cubicBezTo>
                        <a:cubicBezTo>
                          <a:pt x="8703" y="10211"/>
                          <a:pt x="9377" y="10265"/>
                          <a:pt x="10060" y="10388"/>
                        </a:cubicBezTo>
                        <a:cubicBezTo>
                          <a:pt x="11086" y="10566"/>
                          <a:pt x="12112" y="10896"/>
                          <a:pt x="13093" y="11262"/>
                        </a:cubicBezTo>
                        <a:cubicBezTo>
                          <a:pt x="13869" y="11547"/>
                          <a:pt x="14565" y="11976"/>
                          <a:pt x="15323" y="12279"/>
                        </a:cubicBezTo>
                        <a:cubicBezTo>
                          <a:pt x="16385" y="12689"/>
                          <a:pt x="17482" y="12993"/>
                          <a:pt x="18570" y="13314"/>
                        </a:cubicBezTo>
                        <a:cubicBezTo>
                          <a:pt x="20453" y="13867"/>
                          <a:pt x="22469" y="14393"/>
                          <a:pt x="24423" y="14589"/>
                        </a:cubicBezTo>
                        <a:cubicBezTo>
                          <a:pt x="24915" y="14639"/>
                          <a:pt x="25411" y="14663"/>
                          <a:pt x="25908" y="14663"/>
                        </a:cubicBezTo>
                        <a:cubicBezTo>
                          <a:pt x="29602" y="14663"/>
                          <a:pt x="33369" y="13364"/>
                          <a:pt x="36671" y="11877"/>
                        </a:cubicBezTo>
                        <a:cubicBezTo>
                          <a:pt x="38696" y="10968"/>
                          <a:pt x="40579" y="9772"/>
                          <a:pt x="42577" y="8818"/>
                        </a:cubicBezTo>
                        <a:cubicBezTo>
                          <a:pt x="44629" y="7845"/>
                          <a:pt x="46725" y="7167"/>
                          <a:pt x="48911" y="6569"/>
                        </a:cubicBezTo>
                        <a:cubicBezTo>
                          <a:pt x="48970" y="6552"/>
                          <a:pt x="48949" y="6471"/>
                          <a:pt x="48893" y="6471"/>
                        </a:cubicBezTo>
                        <a:cubicBezTo>
                          <a:pt x="48890" y="6471"/>
                          <a:pt x="48887" y="6471"/>
                          <a:pt x="48884" y="6471"/>
                        </a:cubicBezTo>
                        <a:cubicBezTo>
                          <a:pt x="46868" y="6846"/>
                          <a:pt x="45021" y="7488"/>
                          <a:pt x="43148" y="8309"/>
                        </a:cubicBezTo>
                        <a:cubicBezTo>
                          <a:pt x="41132" y="9201"/>
                          <a:pt x="39258" y="10370"/>
                          <a:pt x="37287" y="11342"/>
                        </a:cubicBezTo>
                        <a:cubicBezTo>
                          <a:pt x="35288" y="12324"/>
                          <a:pt x="33201" y="13002"/>
                          <a:pt x="31078" y="13644"/>
                        </a:cubicBezTo>
                        <a:cubicBezTo>
                          <a:pt x="29384" y="14159"/>
                          <a:pt x="27603" y="14432"/>
                          <a:pt x="25832" y="14432"/>
                        </a:cubicBezTo>
                        <a:cubicBezTo>
                          <a:pt x="25271" y="14432"/>
                          <a:pt x="24711" y="14404"/>
                          <a:pt x="24155" y="14349"/>
                        </a:cubicBezTo>
                        <a:cubicBezTo>
                          <a:pt x="22264" y="14161"/>
                          <a:pt x="20274" y="13599"/>
                          <a:pt x="18454" y="13064"/>
                        </a:cubicBezTo>
                        <a:cubicBezTo>
                          <a:pt x="17339" y="12734"/>
                          <a:pt x="16135" y="12466"/>
                          <a:pt x="15091" y="11958"/>
                        </a:cubicBezTo>
                        <a:cubicBezTo>
                          <a:pt x="14824" y="11833"/>
                          <a:pt x="14556" y="11708"/>
                          <a:pt x="14288" y="11583"/>
                        </a:cubicBezTo>
                        <a:cubicBezTo>
                          <a:pt x="14613" y="11447"/>
                          <a:pt x="15001" y="11412"/>
                          <a:pt x="15386" y="11412"/>
                        </a:cubicBezTo>
                        <a:cubicBezTo>
                          <a:pt x="15710" y="11412"/>
                          <a:pt x="16032" y="11437"/>
                          <a:pt x="16313" y="11449"/>
                        </a:cubicBezTo>
                        <a:cubicBezTo>
                          <a:pt x="17188" y="11485"/>
                          <a:pt x="18008" y="11708"/>
                          <a:pt x="18865" y="11886"/>
                        </a:cubicBezTo>
                        <a:cubicBezTo>
                          <a:pt x="19703" y="12056"/>
                          <a:pt x="20488" y="12404"/>
                          <a:pt x="21336" y="12555"/>
                        </a:cubicBezTo>
                        <a:cubicBezTo>
                          <a:pt x="22019" y="12681"/>
                          <a:pt x="22723" y="12723"/>
                          <a:pt x="23425" y="12723"/>
                        </a:cubicBezTo>
                        <a:cubicBezTo>
                          <a:pt x="23768" y="12723"/>
                          <a:pt x="24110" y="12713"/>
                          <a:pt x="24449" y="12698"/>
                        </a:cubicBezTo>
                        <a:cubicBezTo>
                          <a:pt x="28919" y="12493"/>
                          <a:pt x="33121" y="10620"/>
                          <a:pt x="37082" y="8675"/>
                        </a:cubicBezTo>
                        <a:cubicBezTo>
                          <a:pt x="39089" y="7685"/>
                          <a:pt x="40944" y="6427"/>
                          <a:pt x="42943" y="5410"/>
                        </a:cubicBezTo>
                        <a:cubicBezTo>
                          <a:pt x="44334" y="4696"/>
                          <a:pt x="45887" y="4357"/>
                          <a:pt x="47430" y="4089"/>
                        </a:cubicBezTo>
                        <a:cubicBezTo>
                          <a:pt x="48199" y="3959"/>
                          <a:pt x="48953" y="3897"/>
                          <a:pt x="49700" y="3897"/>
                        </a:cubicBezTo>
                        <a:cubicBezTo>
                          <a:pt x="50945" y="3897"/>
                          <a:pt x="52174" y="4068"/>
                          <a:pt x="53434" y="4375"/>
                        </a:cubicBezTo>
                        <a:cubicBezTo>
                          <a:pt x="54834" y="4714"/>
                          <a:pt x="56289" y="5098"/>
                          <a:pt x="57600" y="5713"/>
                        </a:cubicBezTo>
                        <a:cubicBezTo>
                          <a:pt x="57607" y="5717"/>
                          <a:pt x="57614" y="5719"/>
                          <a:pt x="57620" y="5719"/>
                        </a:cubicBezTo>
                        <a:cubicBezTo>
                          <a:pt x="57656" y="5719"/>
                          <a:pt x="57681" y="5664"/>
                          <a:pt x="57636" y="5642"/>
                        </a:cubicBezTo>
                        <a:cubicBezTo>
                          <a:pt x="56547" y="4955"/>
                          <a:pt x="55173" y="4589"/>
                          <a:pt x="53951" y="4232"/>
                        </a:cubicBezTo>
                        <a:cubicBezTo>
                          <a:pt x="52571" y="3838"/>
                          <a:pt x="51169" y="3602"/>
                          <a:pt x="49750" y="3602"/>
                        </a:cubicBezTo>
                        <a:cubicBezTo>
                          <a:pt x="49628" y="3602"/>
                          <a:pt x="49506" y="3604"/>
                          <a:pt x="49384" y="3608"/>
                        </a:cubicBezTo>
                        <a:cubicBezTo>
                          <a:pt x="47168" y="2466"/>
                          <a:pt x="44464" y="1734"/>
                          <a:pt x="41852" y="1734"/>
                        </a:cubicBezTo>
                        <a:cubicBezTo>
                          <a:pt x="40710" y="1734"/>
                          <a:pt x="39585" y="1874"/>
                          <a:pt x="38527" y="2180"/>
                        </a:cubicBezTo>
                        <a:cubicBezTo>
                          <a:pt x="38063" y="1556"/>
                          <a:pt x="37278" y="1101"/>
                          <a:pt x="36537" y="851"/>
                        </a:cubicBezTo>
                        <a:cubicBezTo>
                          <a:pt x="36466" y="807"/>
                          <a:pt x="36207" y="664"/>
                          <a:pt x="36154" y="637"/>
                        </a:cubicBezTo>
                        <a:cubicBezTo>
                          <a:pt x="35322" y="221"/>
                          <a:pt x="34442" y="1"/>
                          <a:pt x="335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3" name="Google Shape;1993;p7"/>
                  <p:cNvSpPr/>
                  <p:nvPr/>
                </p:nvSpPr>
                <p:spPr>
                  <a:xfrm>
                    <a:off x="5513505" y="1885219"/>
                    <a:ext cx="60379" cy="39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1" h="713" extrusionOk="0">
                        <a:moveTo>
                          <a:pt x="1046" y="0"/>
                        </a:moveTo>
                        <a:cubicBezTo>
                          <a:pt x="1044" y="0"/>
                          <a:pt x="1041" y="1"/>
                          <a:pt x="1038" y="1"/>
                        </a:cubicBezTo>
                        <a:cubicBezTo>
                          <a:pt x="619" y="90"/>
                          <a:pt x="369" y="403"/>
                          <a:pt x="30" y="644"/>
                        </a:cubicBezTo>
                        <a:cubicBezTo>
                          <a:pt x="1" y="666"/>
                          <a:pt x="20" y="712"/>
                          <a:pt x="48" y="712"/>
                        </a:cubicBezTo>
                        <a:cubicBezTo>
                          <a:pt x="54" y="712"/>
                          <a:pt x="60" y="711"/>
                          <a:pt x="66" y="706"/>
                        </a:cubicBezTo>
                        <a:cubicBezTo>
                          <a:pt x="396" y="474"/>
                          <a:pt x="664" y="189"/>
                          <a:pt x="1047" y="55"/>
                        </a:cubicBezTo>
                        <a:cubicBezTo>
                          <a:pt x="1080" y="46"/>
                          <a:pt x="1075" y="0"/>
                          <a:pt x="104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4" name="Google Shape;1994;p7"/>
                  <p:cNvSpPr/>
                  <p:nvPr/>
                </p:nvSpPr>
                <p:spPr>
                  <a:xfrm>
                    <a:off x="5755970" y="1856789"/>
                    <a:ext cx="349205" cy="3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2" h="602" extrusionOk="0">
                        <a:moveTo>
                          <a:pt x="3953" y="1"/>
                        </a:moveTo>
                        <a:cubicBezTo>
                          <a:pt x="2632" y="1"/>
                          <a:pt x="1315" y="238"/>
                          <a:pt x="16" y="573"/>
                        </a:cubicBezTo>
                        <a:cubicBezTo>
                          <a:pt x="1" y="580"/>
                          <a:pt x="5" y="601"/>
                          <a:pt x="18" y="601"/>
                        </a:cubicBezTo>
                        <a:cubicBezTo>
                          <a:pt x="20" y="601"/>
                          <a:pt x="22" y="601"/>
                          <a:pt x="25" y="599"/>
                        </a:cubicBezTo>
                        <a:cubicBezTo>
                          <a:pt x="1078" y="367"/>
                          <a:pt x="2130" y="216"/>
                          <a:pt x="3210" y="144"/>
                        </a:cubicBezTo>
                        <a:cubicBezTo>
                          <a:pt x="3381" y="134"/>
                          <a:pt x="3551" y="129"/>
                          <a:pt x="3722" y="129"/>
                        </a:cubicBezTo>
                        <a:cubicBezTo>
                          <a:pt x="4554" y="129"/>
                          <a:pt x="5379" y="241"/>
                          <a:pt x="6216" y="323"/>
                        </a:cubicBezTo>
                        <a:cubicBezTo>
                          <a:pt x="6252" y="323"/>
                          <a:pt x="6252" y="269"/>
                          <a:pt x="6225" y="260"/>
                        </a:cubicBezTo>
                        <a:cubicBezTo>
                          <a:pt x="5468" y="78"/>
                          <a:pt x="4710" y="1"/>
                          <a:pt x="39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5" name="Google Shape;1995;p7"/>
                  <p:cNvSpPr/>
                  <p:nvPr/>
                </p:nvSpPr>
                <p:spPr>
                  <a:xfrm>
                    <a:off x="5665932" y="1904488"/>
                    <a:ext cx="29938" cy="149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6" h="267" extrusionOk="0">
                        <a:moveTo>
                          <a:pt x="491" y="1"/>
                        </a:moveTo>
                        <a:cubicBezTo>
                          <a:pt x="487" y="1"/>
                          <a:pt x="482" y="2"/>
                          <a:pt x="477" y="4"/>
                        </a:cubicBezTo>
                        <a:cubicBezTo>
                          <a:pt x="343" y="93"/>
                          <a:pt x="174" y="111"/>
                          <a:pt x="31" y="200"/>
                        </a:cubicBezTo>
                        <a:cubicBezTo>
                          <a:pt x="0" y="223"/>
                          <a:pt x="23" y="266"/>
                          <a:pt x="52" y="266"/>
                        </a:cubicBezTo>
                        <a:cubicBezTo>
                          <a:pt x="57" y="266"/>
                          <a:pt x="62" y="265"/>
                          <a:pt x="67" y="263"/>
                        </a:cubicBezTo>
                        <a:cubicBezTo>
                          <a:pt x="201" y="174"/>
                          <a:pt x="370" y="147"/>
                          <a:pt x="513" y="58"/>
                        </a:cubicBezTo>
                        <a:cubicBezTo>
                          <a:pt x="536" y="42"/>
                          <a:pt x="519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6" name="Google Shape;1996;p7"/>
                  <p:cNvSpPr/>
                  <p:nvPr/>
                </p:nvSpPr>
                <p:spPr>
                  <a:xfrm>
                    <a:off x="5587792" y="1510661"/>
                    <a:ext cx="551624" cy="1014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76" h="1816" extrusionOk="0">
                        <a:moveTo>
                          <a:pt x="8192" y="0"/>
                        </a:moveTo>
                        <a:cubicBezTo>
                          <a:pt x="7127" y="0"/>
                          <a:pt x="6029" y="198"/>
                          <a:pt x="5025" y="338"/>
                        </a:cubicBezTo>
                        <a:cubicBezTo>
                          <a:pt x="4169" y="454"/>
                          <a:pt x="3330" y="650"/>
                          <a:pt x="2501" y="891"/>
                        </a:cubicBezTo>
                        <a:cubicBezTo>
                          <a:pt x="1689" y="1123"/>
                          <a:pt x="797" y="1372"/>
                          <a:pt x="38" y="1747"/>
                        </a:cubicBezTo>
                        <a:cubicBezTo>
                          <a:pt x="1" y="1762"/>
                          <a:pt x="27" y="1816"/>
                          <a:pt x="63" y="1816"/>
                        </a:cubicBezTo>
                        <a:cubicBezTo>
                          <a:pt x="69" y="1816"/>
                          <a:pt x="76" y="1814"/>
                          <a:pt x="83" y="1810"/>
                        </a:cubicBezTo>
                        <a:cubicBezTo>
                          <a:pt x="859" y="1479"/>
                          <a:pt x="1742" y="1328"/>
                          <a:pt x="2554" y="1078"/>
                        </a:cubicBezTo>
                        <a:cubicBezTo>
                          <a:pt x="3295" y="846"/>
                          <a:pt x="4053" y="686"/>
                          <a:pt x="4820" y="561"/>
                        </a:cubicBezTo>
                        <a:cubicBezTo>
                          <a:pt x="5970" y="368"/>
                          <a:pt x="7216" y="198"/>
                          <a:pt x="8430" y="198"/>
                        </a:cubicBezTo>
                        <a:cubicBezTo>
                          <a:pt x="8903" y="198"/>
                          <a:pt x="9370" y="224"/>
                          <a:pt x="9825" y="284"/>
                        </a:cubicBezTo>
                        <a:cubicBezTo>
                          <a:pt x="9827" y="285"/>
                          <a:pt x="9830" y="285"/>
                          <a:pt x="9832" y="285"/>
                        </a:cubicBezTo>
                        <a:cubicBezTo>
                          <a:pt x="9870" y="285"/>
                          <a:pt x="9876" y="221"/>
                          <a:pt x="9834" y="204"/>
                        </a:cubicBezTo>
                        <a:cubicBezTo>
                          <a:pt x="9309" y="56"/>
                          <a:pt x="8755" y="0"/>
                          <a:pt x="819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7" name="Google Shape;1997;p7"/>
                  <p:cNvSpPr/>
                  <p:nvPr/>
                </p:nvSpPr>
                <p:spPr>
                  <a:xfrm>
                    <a:off x="6197947" y="1529484"/>
                    <a:ext cx="171084" cy="550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63" h="986" extrusionOk="0">
                        <a:moveTo>
                          <a:pt x="97" y="0"/>
                        </a:moveTo>
                        <a:cubicBezTo>
                          <a:pt x="31" y="0"/>
                          <a:pt x="1" y="99"/>
                          <a:pt x="69" y="108"/>
                        </a:cubicBezTo>
                        <a:cubicBezTo>
                          <a:pt x="1122" y="286"/>
                          <a:pt x="2005" y="616"/>
                          <a:pt x="3004" y="982"/>
                        </a:cubicBezTo>
                        <a:cubicBezTo>
                          <a:pt x="3010" y="984"/>
                          <a:pt x="3015" y="985"/>
                          <a:pt x="3020" y="985"/>
                        </a:cubicBezTo>
                        <a:cubicBezTo>
                          <a:pt x="3053" y="985"/>
                          <a:pt x="3063" y="934"/>
                          <a:pt x="3031" y="911"/>
                        </a:cubicBezTo>
                        <a:cubicBezTo>
                          <a:pt x="2095" y="384"/>
                          <a:pt x="1167" y="161"/>
                          <a:pt x="105" y="1"/>
                        </a:cubicBezTo>
                        <a:cubicBezTo>
                          <a:pt x="102" y="0"/>
                          <a:pt x="100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8" name="Google Shape;1998;p7"/>
                  <p:cNvSpPr/>
                  <p:nvPr/>
                </p:nvSpPr>
                <p:spPr>
                  <a:xfrm>
                    <a:off x="7817003" y="2184764"/>
                    <a:ext cx="140308" cy="109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196" extrusionOk="0">
                        <a:moveTo>
                          <a:pt x="716" y="1"/>
                        </a:moveTo>
                        <a:cubicBezTo>
                          <a:pt x="487" y="1"/>
                          <a:pt x="257" y="16"/>
                          <a:pt x="49" y="89"/>
                        </a:cubicBezTo>
                        <a:cubicBezTo>
                          <a:pt x="1" y="105"/>
                          <a:pt x="18" y="172"/>
                          <a:pt x="54" y="172"/>
                        </a:cubicBezTo>
                        <a:cubicBezTo>
                          <a:pt x="58" y="172"/>
                          <a:pt x="63" y="171"/>
                          <a:pt x="67" y="169"/>
                        </a:cubicBezTo>
                        <a:cubicBezTo>
                          <a:pt x="252" y="109"/>
                          <a:pt x="453" y="94"/>
                          <a:pt x="653" y="94"/>
                        </a:cubicBezTo>
                        <a:cubicBezTo>
                          <a:pt x="839" y="94"/>
                          <a:pt x="1024" y="107"/>
                          <a:pt x="1200" y="107"/>
                        </a:cubicBezTo>
                        <a:cubicBezTo>
                          <a:pt x="1628" y="107"/>
                          <a:pt x="2047" y="151"/>
                          <a:pt x="2476" y="196"/>
                        </a:cubicBezTo>
                        <a:cubicBezTo>
                          <a:pt x="2502" y="196"/>
                          <a:pt x="2511" y="151"/>
                          <a:pt x="2485" y="142"/>
                        </a:cubicBezTo>
                        <a:cubicBezTo>
                          <a:pt x="2056" y="26"/>
                          <a:pt x="1646" y="9"/>
                          <a:pt x="1200" y="9"/>
                        </a:cubicBezTo>
                        <a:cubicBezTo>
                          <a:pt x="1044" y="9"/>
                          <a:pt x="880" y="1"/>
                          <a:pt x="71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9" name="Google Shape;1999;p7"/>
                  <p:cNvSpPr/>
                  <p:nvPr/>
                </p:nvSpPr>
                <p:spPr>
                  <a:xfrm>
                    <a:off x="7697810" y="2125279"/>
                    <a:ext cx="465272" cy="37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0" h="665" extrusionOk="0">
                        <a:moveTo>
                          <a:pt x="5002" y="1"/>
                        </a:moveTo>
                        <a:cubicBezTo>
                          <a:pt x="3320" y="1"/>
                          <a:pt x="1641" y="124"/>
                          <a:pt x="33" y="610"/>
                        </a:cubicBezTo>
                        <a:cubicBezTo>
                          <a:pt x="0" y="618"/>
                          <a:pt x="5" y="664"/>
                          <a:pt x="34" y="664"/>
                        </a:cubicBezTo>
                        <a:cubicBezTo>
                          <a:pt x="37" y="664"/>
                          <a:pt x="39" y="664"/>
                          <a:pt x="42" y="663"/>
                        </a:cubicBezTo>
                        <a:cubicBezTo>
                          <a:pt x="1336" y="333"/>
                          <a:pt x="2647" y="208"/>
                          <a:pt x="3985" y="199"/>
                        </a:cubicBezTo>
                        <a:cubicBezTo>
                          <a:pt x="4067" y="198"/>
                          <a:pt x="4149" y="198"/>
                          <a:pt x="4231" y="198"/>
                        </a:cubicBezTo>
                        <a:cubicBezTo>
                          <a:pt x="5017" y="198"/>
                          <a:pt x="5819" y="241"/>
                          <a:pt x="6614" y="241"/>
                        </a:cubicBezTo>
                        <a:cubicBezTo>
                          <a:pt x="7178" y="241"/>
                          <a:pt x="7738" y="219"/>
                          <a:pt x="8285" y="146"/>
                        </a:cubicBezTo>
                        <a:cubicBezTo>
                          <a:pt x="8321" y="146"/>
                          <a:pt x="8330" y="92"/>
                          <a:pt x="8285" y="92"/>
                        </a:cubicBezTo>
                        <a:cubicBezTo>
                          <a:pt x="7203" y="54"/>
                          <a:pt x="6102" y="1"/>
                          <a:pt x="500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0" name="Google Shape;2000;p7"/>
                  <p:cNvSpPr/>
                  <p:nvPr/>
                </p:nvSpPr>
                <p:spPr>
                  <a:xfrm>
                    <a:off x="7963733" y="2082942"/>
                    <a:ext cx="158014" cy="8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29" h="152" extrusionOk="0">
                        <a:moveTo>
                          <a:pt x="511" y="1"/>
                        </a:moveTo>
                        <a:cubicBezTo>
                          <a:pt x="364" y="1"/>
                          <a:pt x="218" y="1"/>
                          <a:pt x="72" y="3"/>
                        </a:cubicBezTo>
                        <a:cubicBezTo>
                          <a:pt x="0" y="3"/>
                          <a:pt x="0" y="110"/>
                          <a:pt x="72" y="119"/>
                        </a:cubicBezTo>
                        <a:cubicBezTo>
                          <a:pt x="686" y="125"/>
                          <a:pt x="1293" y="151"/>
                          <a:pt x="1902" y="151"/>
                        </a:cubicBezTo>
                        <a:cubicBezTo>
                          <a:pt x="2195" y="151"/>
                          <a:pt x="2488" y="145"/>
                          <a:pt x="2784" y="128"/>
                        </a:cubicBezTo>
                        <a:cubicBezTo>
                          <a:pt x="2828" y="128"/>
                          <a:pt x="2828" y="65"/>
                          <a:pt x="2784" y="65"/>
                        </a:cubicBezTo>
                        <a:cubicBezTo>
                          <a:pt x="2029" y="20"/>
                          <a:pt x="1268" y="1"/>
                          <a:pt x="51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1" name="Google Shape;2001;p7"/>
                  <p:cNvSpPr/>
                  <p:nvPr/>
                </p:nvSpPr>
                <p:spPr>
                  <a:xfrm>
                    <a:off x="7883470" y="2087410"/>
                    <a:ext cx="34965" cy="58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" h="104" extrusionOk="0">
                        <a:moveTo>
                          <a:pt x="478" y="1"/>
                        </a:moveTo>
                        <a:cubicBezTo>
                          <a:pt x="440" y="1"/>
                          <a:pt x="402" y="3"/>
                          <a:pt x="367" y="3"/>
                        </a:cubicBezTo>
                        <a:cubicBezTo>
                          <a:pt x="269" y="12"/>
                          <a:pt x="162" y="12"/>
                          <a:pt x="55" y="12"/>
                        </a:cubicBezTo>
                        <a:cubicBezTo>
                          <a:pt x="1" y="12"/>
                          <a:pt x="1" y="92"/>
                          <a:pt x="55" y="92"/>
                        </a:cubicBezTo>
                        <a:cubicBezTo>
                          <a:pt x="153" y="92"/>
                          <a:pt x="242" y="101"/>
                          <a:pt x="331" y="101"/>
                        </a:cubicBezTo>
                        <a:cubicBezTo>
                          <a:pt x="376" y="101"/>
                          <a:pt x="420" y="103"/>
                          <a:pt x="464" y="103"/>
                        </a:cubicBezTo>
                        <a:cubicBezTo>
                          <a:pt x="507" y="103"/>
                          <a:pt x="550" y="101"/>
                          <a:pt x="590" y="92"/>
                        </a:cubicBezTo>
                        <a:cubicBezTo>
                          <a:pt x="625" y="83"/>
                          <a:pt x="625" y="21"/>
                          <a:pt x="590" y="12"/>
                        </a:cubicBezTo>
                        <a:cubicBezTo>
                          <a:pt x="554" y="3"/>
                          <a:pt x="516" y="1"/>
                          <a:pt x="47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2" name="Google Shape;2002;p7"/>
                  <p:cNvSpPr/>
                  <p:nvPr/>
                </p:nvSpPr>
                <p:spPr>
                  <a:xfrm>
                    <a:off x="7858839" y="2680301"/>
                    <a:ext cx="259782" cy="6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1165" extrusionOk="0">
                        <a:moveTo>
                          <a:pt x="53" y="1"/>
                        </a:moveTo>
                        <a:cubicBezTo>
                          <a:pt x="23" y="1"/>
                          <a:pt x="1" y="42"/>
                          <a:pt x="32" y="58"/>
                        </a:cubicBezTo>
                        <a:cubicBezTo>
                          <a:pt x="1432" y="700"/>
                          <a:pt x="3100" y="1003"/>
                          <a:pt x="4626" y="1164"/>
                        </a:cubicBezTo>
                        <a:cubicBezTo>
                          <a:pt x="4628" y="1165"/>
                          <a:pt x="4629" y="1165"/>
                          <a:pt x="4631" y="1165"/>
                        </a:cubicBezTo>
                        <a:cubicBezTo>
                          <a:pt x="4645" y="1165"/>
                          <a:pt x="4650" y="1128"/>
                          <a:pt x="4626" y="1128"/>
                        </a:cubicBezTo>
                        <a:cubicBezTo>
                          <a:pt x="3127" y="816"/>
                          <a:pt x="1486" y="611"/>
                          <a:pt x="67" y="4"/>
                        </a:cubicBezTo>
                        <a:cubicBezTo>
                          <a:pt x="62" y="2"/>
                          <a:pt x="57" y="1"/>
                          <a:pt x="5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3" name="Google Shape;2003;p7"/>
                  <p:cNvSpPr/>
                  <p:nvPr/>
                </p:nvSpPr>
                <p:spPr>
                  <a:xfrm>
                    <a:off x="7981830" y="3012800"/>
                    <a:ext cx="338872" cy="163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7" h="2921" extrusionOk="0">
                        <a:moveTo>
                          <a:pt x="43" y="0"/>
                        </a:moveTo>
                        <a:cubicBezTo>
                          <a:pt x="13" y="0"/>
                          <a:pt x="0" y="47"/>
                          <a:pt x="33" y="55"/>
                        </a:cubicBezTo>
                        <a:cubicBezTo>
                          <a:pt x="1264" y="367"/>
                          <a:pt x="2219" y="1215"/>
                          <a:pt x="3307" y="1812"/>
                        </a:cubicBezTo>
                        <a:cubicBezTo>
                          <a:pt x="4128" y="2258"/>
                          <a:pt x="5065" y="2722"/>
                          <a:pt x="5975" y="2919"/>
                        </a:cubicBezTo>
                        <a:cubicBezTo>
                          <a:pt x="5980" y="2920"/>
                          <a:pt x="5986" y="2921"/>
                          <a:pt x="5991" y="2921"/>
                        </a:cubicBezTo>
                        <a:cubicBezTo>
                          <a:pt x="6050" y="2921"/>
                          <a:pt x="6067" y="2836"/>
                          <a:pt x="6001" y="2812"/>
                        </a:cubicBezTo>
                        <a:cubicBezTo>
                          <a:pt x="5038" y="2446"/>
                          <a:pt x="4119" y="1911"/>
                          <a:pt x="3191" y="1464"/>
                        </a:cubicBezTo>
                        <a:cubicBezTo>
                          <a:pt x="2138" y="956"/>
                          <a:pt x="1229" y="233"/>
                          <a:pt x="51" y="1"/>
                        </a:cubicBezTo>
                        <a:cubicBezTo>
                          <a:pt x="48" y="1"/>
                          <a:pt x="46" y="0"/>
                          <a:pt x="4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4" name="Google Shape;2004;p7"/>
                  <p:cNvSpPr/>
                  <p:nvPr/>
                </p:nvSpPr>
                <p:spPr>
                  <a:xfrm>
                    <a:off x="8103873" y="2840379"/>
                    <a:ext cx="71550" cy="150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" h="270" extrusionOk="0">
                        <a:moveTo>
                          <a:pt x="1245" y="1"/>
                        </a:moveTo>
                        <a:cubicBezTo>
                          <a:pt x="1243" y="1"/>
                          <a:pt x="1241" y="1"/>
                          <a:pt x="1238" y="2"/>
                        </a:cubicBezTo>
                        <a:cubicBezTo>
                          <a:pt x="846" y="100"/>
                          <a:pt x="426" y="64"/>
                          <a:pt x="43" y="180"/>
                        </a:cubicBezTo>
                        <a:cubicBezTo>
                          <a:pt x="1" y="189"/>
                          <a:pt x="14" y="252"/>
                          <a:pt x="53" y="252"/>
                        </a:cubicBezTo>
                        <a:cubicBezTo>
                          <a:pt x="55" y="252"/>
                          <a:pt x="58" y="252"/>
                          <a:pt x="61" y="252"/>
                        </a:cubicBezTo>
                        <a:cubicBezTo>
                          <a:pt x="444" y="144"/>
                          <a:pt x="908" y="269"/>
                          <a:pt x="1256" y="55"/>
                        </a:cubicBezTo>
                        <a:cubicBezTo>
                          <a:pt x="1280" y="39"/>
                          <a:pt x="1268" y="1"/>
                          <a:pt x="124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5" name="Google Shape;2005;p7"/>
                  <p:cNvSpPr/>
                  <p:nvPr/>
                </p:nvSpPr>
                <p:spPr>
                  <a:xfrm>
                    <a:off x="5189940" y="2082439"/>
                    <a:ext cx="3441059" cy="1142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07" h="20455" extrusionOk="0">
                        <a:moveTo>
                          <a:pt x="27261" y="2835"/>
                        </a:moveTo>
                        <a:cubicBezTo>
                          <a:pt x="27662" y="2835"/>
                          <a:pt x="28070" y="2949"/>
                          <a:pt x="28402" y="3125"/>
                        </a:cubicBezTo>
                        <a:cubicBezTo>
                          <a:pt x="28733" y="3295"/>
                          <a:pt x="28973" y="3553"/>
                          <a:pt x="29089" y="3848"/>
                        </a:cubicBezTo>
                        <a:cubicBezTo>
                          <a:pt x="29080" y="3875"/>
                          <a:pt x="29089" y="3892"/>
                          <a:pt x="29107" y="3910"/>
                        </a:cubicBezTo>
                        <a:cubicBezTo>
                          <a:pt x="29196" y="4187"/>
                          <a:pt x="29187" y="4490"/>
                          <a:pt x="29036" y="4802"/>
                        </a:cubicBezTo>
                        <a:cubicBezTo>
                          <a:pt x="28795" y="5320"/>
                          <a:pt x="28251" y="5534"/>
                          <a:pt x="27716" y="5596"/>
                        </a:cubicBezTo>
                        <a:cubicBezTo>
                          <a:pt x="28313" y="5177"/>
                          <a:pt x="28706" y="4294"/>
                          <a:pt x="28179" y="3776"/>
                        </a:cubicBezTo>
                        <a:cubicBezTo>
                          <a:pt x="27680" y="3286"/>
                          <a:pt x="27046" y="3081"/>
                          <a:pt x="26386" y="3063"/>
                        </a:cubicBezTo>
                        <a:cubicBezTo>
                          <a:pt x="26647" y="2903"/>
                          <a:pt x="26951" y="2835"/>
                          <a:pt x="27261" y="2835"/>
                        </a:cubicBezTo>
                        <a:close/>
                        <a:moveTo>
                          <a:pt x="10507" y="4553"/>
                        </a:moveTo>
                        <a:lnTo>
                          <a:pt x="10507" y="4553"/>
                        </a:lnTo>
                        <a:cubicBezTo>
                          <a:pt x="11256" y="4695"/>
                          <a:pt x="12041" y="4945"/>
                          <a:pt x="12300" y="5686"/>
                        </a:cubicBezTo>
                        <a:cubicBezTo>
                          <a:pt x="11997" y="5695"/>
                          <a:pt x="11693" y="5721"/>
                          <a:pt x="11390" y="5775"/>
                        </a:cubicBezTo>
                        <a:cubicBezTo>
                          <a:pt x="11667" y="5248"/>
                          <a:pt x="11006" y="4793"/>
                          <a:pt x="10507" y="4553"/>
                        </a:cubicBezTo>
                        <a:close/>
                        <a:moveTo>
                          <a:pt x="26207" y="3353"/>
                        </a:moveTo>
                        <a:cubicBezTo>
                          <a:pt x="26475" y="3353"/>
                          <a:pt x="26751" y="3381"/>
                          <a:pt x="27038" y="3437"/>
                        </a:cubicBezTo>
                        <a:cubicBezTo>
                          <a:pt x="27849" y="3607"/>
                          <a:pt x="28340" y="4517"/>
                          <a:pt x="27671" y="5204"/>
                        </a:cubicBezTo>
                        <a:cubicBezTo>
                          <a:pt x="27519" y="5365"/>
                          <a:pt x="27308" y="5433"/>
                          <a:pt x="27094" y="5433"/>
                        </a:cubicBezTo>
                        <a:cubicBezTo>
                          <a:pt x="26503" y="5433"/>
                          <a:pt x="25882" y="4919"/>
                          <a:pt x="26360" y="4428"/>
                        </a:cubicBezTo>
                        <a:cubicBezTo>
                          <a:pt x="26384" y="4395"/>
                          <a:pt x="26364" y="4355"/>
                          <a:pt x="26326" y="4355"/>
                        </a:cubicBezTo>
                        <a:cubicBezTo>
                          <a:pt x="26323" y="4355"/>
                          <a:pt x="26319" y="4356"/>
                          <a:pt x="26315" y="4356"/>
                        </a:cubicBezTo>
                        <a:cubicBezTo>
                          <a:pt x="25958" y="4428"/>
                          <a:pt x="25905" y="4704"/>
                          <a:pt x="25967" y="5043"/>
                        </a:cubicBezTo>
                        <a:cubicBezTo>
                          <a:pt x="25976" y="5141"/>
                          <a:pt x="26012" y="5222"/>
                          <a:pt x="26056" y="5302"/>
                        </a:cubicBezTo>
                        <a:cubicBezTo>
                          <a:pt x="25967" y="5295"/>
                          <a:pt x="25875" y="5292"/>
                          <a:pt x="25782" y="5292"/>
                        </a:cubicBezTo>
                        <a:cubicBezTo>
                          <a:pt x="25001" y="5292"/>
                          <a:pt x="24090" y="5536"/>
                          <a:pt x="23692" y="6221"/>
                        </a:cubicBezTo>
                        <a:cubicBezTo>
                          <a:pt x="23451" y="6060"/>
                          <a:pt x="23193" y="5926"/>
                          <a:pt x="22952" y="5828"/>
                        </a:cubicBezTo>
                        <a:cubicBezTo>
                          <a:pt x="22541" y="5659"/>
                          <a:pt x="22131" y="5579"/>
                          <a:pt x="21729" y="5561"/>
                        </a:cubicBezTo>
                        <a:cubicBezTo>
                          <a:pt x="22523" y="4954"/>
                          <a:pt x="23282" y="4321"/>
                          <a:pt x="24183" y="3875"/>
                        </a:cubicBezTo>
                        <a:cubicBezTo>
                          <a:pt x="24860" y="3539"/>
                          <a:pt x="25509" y="3353"/>
                          <a:pt x="26207" y="3353"/>
                        </a:cubicBezTo>
                        <a:close/>
                        <a:moveTo>
                          <a:pt x="9343" y="4523"/>
                        </a:moveTo>
                        <a:cubicBezTo>
                          <a:pt x="10030" y="4523"/>
                          <a:pt x="11436" y="4882"/>
                          <a:pt x="11283" y="5793"/>
                        </a:cubicBezTo>
                        <a:cubicBezTo>
                          <a:pt x="10792" y="5891"/>
                          <a:pt x="10302" y="6042"/>
                          <a:pt x="9847" y="6239"/>
                        </a:cubicBezTo>
                        <a:cubicBezTo>
                          <a:pt x="10025" y="6025"/>
                          <a:pt x="10114" y="5757"/>
                          <a:pt x="10061" y="5463"/>
                        </a:cubicBezTo>
                        <a:cubicBezTo>
                          <a:pt x="9944" y="4879"/>
                          <a:pt x="9258" y="4706"/>
                          <a:pt x="8614" y="4706"/>
                        </a:cubicBezTo>
                        <a:cubicBezTo>
                          <a:pt x="8371" y="4706"/>
                          <a:pt x="8135" y="4730"/>
                          <a:pt x="7938" y="4767"/>
                        </a:cubicBezTo>
                        <a:cubicBezTo>
                          <a:pt x="8348" y="4597"/>
                          <a:pt x="8830" y="4553"/>
                          <a:pt x="9249" y="4526"/>
                        </a:cubicBezTo>
                        <a:cubicBezTo>
                          <a:pt x="9278" y="4524"/>
                          <a:pt x="9310" y="4523"/>
                          <a:pt x="9343" y="4523"/>
                        </a:cubicBezTo>
                        <a:close/>
                        <a:moveTo>
                          <a:pt x="33684" y="5177"/>
                        </a:moveTo>
                        <a:lnTo>
                          <a:pt x="33684" y="5177"/>
                        </a:lnTo>
                        <a:cubicBezTo>
                          <a:pt x="34201" y="5257"/>
                          <a:pt x="34531" y="5712"/>
                          <a:pt x="34272" y="6230"/>
                        </a:cubicBezTo>
                        <a:cubicBezTo>
                          <a:pt x="34272" y="6239"/>
                          <a:pt x="34272" y="6239"/>
                          <a:pt x="34272" y="6248"/>
                        </a:cubicBezTo>
                        <a:cubicBezTo>
                          <a:pt x="34032" y="6239"/>
                          <a:pt x="33782" y="6239"/>
                          <a:pt x="33532" y="6239"/>
                        </a:cubicBezTo>
                        <a:lnTo>
                          <a:pt x="33255" y="6239"/>
                        </a:lnTo>
                        <a:cubicBezTo>
                          <a:pt x="33594" y="5935"/>
                          <a:pt x="33764" y="5570"/>
                          <a:pt x="33684" y="5177"/>
                        </a:cubicBezTo>
                        <a:close/>
                        <a:moveTo>
                          <a:pt x="30196" y="4231"/>
                        </a:moveTo>
                        <a:lnTo>
                          <a:pt x="30196" y="4231"/>
                        </a:lnTo>
                        <a:cubicBezTo>
                          <a:pt x="31043" y="4356"/>
                          <a:pt x="32105" y="4749"/>
                          <a:pt x="31560" y="5730"/>
                        </a:cubicBezTo>
                        <a:cubicBezTo>
                          <a:pt x="31355" y="6096"/>
                          <a:pt x="30865" y="6283"/>
                          <a:pt x="30419" y="6435"/>
                        </a:cubicBezTo>
                        <a:cubicBezTo>
                          <a:pt x="30767" y="6194"/>
                          <a:pt x="31025" y="5846"/>
                          <a:pt x="31025" y="5471"/>
                        </a:cubicBezTo>
                        <a:cubicBezTo>
                          <a:pt x="31016" y="4838"/>
                          <a:pt x="30677" y="4437"/>
                          <a:pt x="30196" y="4231"/>
                        </a:cubicBezTo>
                        <a:close/>
                        <a:moveTo>
                          <a:pt x="32162" y="4395"/>
                        </a:moveTo>
                        <a:cubicBezTo>
                          <a:pt x="32560" y="4395"/>
                          <a:pt x="32986" y="4515"/>
                          <a:pt x="33202" y="4704"/>
                        </a:cubicBezTo>
                        <a:cubicBezTo>
                          <a:pt x="33755" y="5177"/>
                          <a:pt x="33505" y="5793"/>
                          <a:pt x="33104" y="6239"/>
                        </a:cubicBezTo>
                        <a:cubicBezTo>
                          <a:pt x="32337" y="6257"/>
                          <a:pt x="31587" y="6328"/>
                          <a:pt x="30838" y="6444"/>
                        </a:cubicBezTo>
                        <a:cubicBezTo>
                          <a:pt x="31346" y="6230"/>
                          <a:pt x="31775" y="5882"/>
                          <a:pt x="31864" y="5266"/>
                        </a:cubicBezTo>
                        <a:cubicBezTo>
                          <a:pt x="31899" y="4981"/>
                          <a:pt x="31712" y="4740"/>
                          <a:pt x="31489" y="4562"/>
                        </a:cubicBezTo>
                        <a:cubicBezTo>
                          <a:pt x="31658" y="4446"/>
                          <a:pt x="31904" y="4395"/>
                          <a:pt x="32162" y="4395"/>
                        </a:cubicBezTo>
                        <a:close/>
                        <a:moveTo>
                          <a:pt x="16412" y="5486"/>
                        </a:moveTo>
                        <a:cubicBezTo>
                          <a:pt x="16724" y="5486"/>
                          <a:pt x="17039" y="5513"/>
                          <a:pt x="17367" y="5579"/>
                        </a:cubicBezTo>
                        <a:cubicBezTo>
                          <a:pt x="17688" y="5641"/>
                          <a:pt x="18000" y="5730"/>
                          <a:pt x="18304" y="5837"/>
                        </a:cubicBezTo>
                        <a:cubicBezTo>
                          <a:pt x="18661" y="5962"/>
                          <a:pt x="18973" y="6141"/>
                          <a:pt x="19169" y="6471"/>
                        </a:cubicBezTo>
                        <a:lnTo>
                          <a:pt x="19178" y="6471"/>
                        </a:lnTo>
                        <a:cubicBezTo>
                          <a:pt x="19133" y="6515"/>
                          <a:pt x="19089" y="6551"/>
                          <a:pt x="19044" y="6596"/>
                        </a:cubicBezTo>
                        <a:cubicBezTo>
                          <a:pt x="18796" y="6570"/>
                          <a:pt x="18547" y="6556"/>
                          <a:pt x="18297" y="6556"/>
                        </a:cubicBezTo>
                        <a:cubicBezTo>
                          <a:pt x="18027" y="6556"/>
                          <a:pt x="17756" y="6572"/>
                          <a:pt x="17483" y="6604"/>
                        </a:cubicBezTo>
                        <a:cubicBezTo>
                          <a:pt x="17465" y="6364"/>
                          <a:pt x="17233" y="6167"/>
                          <a:pt x="17046" y="6034"/>
                        </a:cubicBezTo>
                        <a:cubicBezTo>
                          <a:pt x="16716" y="5810"/>
                          <a:pt x="16297" y="5659"/>
                          <a:pt x="15886" y="5632"/>
                        </a:cubicBezTo>
                        <a:cubicBezTo>
                          <a:pt x="15743" y="5596"/>
                          <a:pt x="15592" y="5579"/>
                          <a:pt x="15431" y="5561"/>
                        </a:cubicBezTo>
                        <a:cubicBezTo>
                          <a:pt x="15763" y="5515"/>
                          <a:pt x="16086" y="5486"/>
                          <a:pt x="16412" y="5486"/>
                        </a:cubicBezTo>
                        <a:close/>
                        <a:moveTo>
                          <a:pt x="16644" y="5962"/>
                        </a:moveTo>
                        <a:lnTo>
                          <a:pt x="16644" y="5962"/>
                        </a:lnTo>
                        <a:cubicBezTo>
                          <a:pt x="16698" y="5989"/>
                          <a:pt x="16743" y="6016"/>
                          <a:pt x="16796" y="6042"/>
                        </a:cubicBezTo>
                        <a:cubicBezTo>
                          <a:pt x="17046" y="6194"/>
                          <a:pt x="17189" y="6390"/>
                          <a:pt x="17322" y="6631"/>
                        </a:cubicBezTo>
                        <a:cubicBezTo>
                          <a:pt x="17233" y="6640"/>
                          <a:pt x="17153" y="6649"/>
                          <a:pt x="17064" y="6667"/>
                        </a:cubicBezTo>
                        <a:cubicBezTo>
                          <a:pt x="17064" y="6667"/>
                          <a:pt x="17064" y="6667"/>
                          <a:pt x="17064" y="6658"/>
                        </a:cubicBezTo>
                        <a:cubicBezTo>
                          <a:pt x="17010" y="6355"/>
                          <a:pt x="16859" y="6132"/>
                          <a:pt x="16644" y="5962"/>
                        </a:cubicBezTo>
                        <a:close/>
                        <a:moveTo>
                          <a:pt x="8496" y="4969"/>
                        </a:moveTo>
                        <a:cubicBezTo>
                          <a:pt x="8662" y="4969"/>
                          <a:pt x="8833" y="4985"/>
                          <a:pt x="9008" y="5017"/>
                        </a:cubicBezTo>
                        <a:cubicBezTo>
                          <a:pt x="9383" y="5088"/>
                          <a:pt x="10302" y="5347"/>
                          <a:pt x="9686" y="6042"/>
                        </a:cubicBezTo>
                        <a:cubicBezTo>
                          <a:pt x="9543" y="6158"/>
                          <a:pt x="9383" y="6248"/>
                          <a:pt x="9213" y="6319"/>
                        </a:cubicBezTo>
                        <a:cubicBezTo>
                          <a:pt x="9115" y="6337"/>
                          <a:pt x="9017" y="6355"/>
                          <a:pt x="8919" y="6372"/>
                        </a:cubicBezTo>
                        <a:cubicBezTo>
                          <a:pt x="8873" y="6380"/>
                          <a:pt x="8830" y="6383"/>
                          <a:pt x="8792" y="6383"/>
                        </a:cubicBezTo>
                        <a:cubicBezTo>
                          <a:pt x="8494" y="6383"/>
                          <a:pt x="8455" y="6165"/>
                          <a:pt x="8669" y="5730"/>
                        </a:cubicBezTo>
                        <a:cubicBezTo>
                          <a:pt x="8702" y="5705"/>
                          <a:pt x="8689" y="5649"/>
                          <a:pt x="8643" y="5649"/>
                        </a:cubicBezTo>
                        <a:cubicBezTo>
                          <a:pt x="8640" y="5649"/>
                          <a:pt x="8637" y="5649"/>
                          <a:pt x="8633" y="5650"/>
                        </a:cubicBezTo>
                        <a:cubicBezTo>
                          <a:pt x="7964" y="5864"/>
                          <a:pt x="8009" y="6524"/>
                          <a:pt x="8714" y="6640"/>
                        </a:cubicBezTo>
                        <a:cubicBezTo>
                          <a:pt x="8776" y="6651"/>
                          <a:pt x="8839" y="6655"/>
                          <a:pt x="8902" y="6655"/>
                        </a:cubicBezTo>
                        <a:cubicBezTo>
                          <a:pt x="8946" y="6655"/>
                          <a:pt x="8990" y="6653"/>
                          <a:pt x="9035" y="6649"/>
                        </a:cubicBezTo>
                        <a:lnTo>
                          <a:pt x="9035" y="6649"/>
                        </a:lnTo>
                        <a:cubicBezTo>
                          <a:pt x="8812" y="6783"/>
                          <a:pt x="8589" y="6926"/>
                          <a:pt x="8393" y="7086"/>
                        </a:cubicBezTo>
                        <a:cubicBezTo>
                          <a:pt x="7429" y="6765"/>
                          <a:pt x="6448" y="6524"/>
                          <a:pt x="5431" y="6417"/>
                        </a:cubicBezTo>
                        <a:cubicBezTo>
                          <a:pt x="5261" y="6390"/>
                          <a:pt x="5101" y="6381"/>
                          <a:pt x="4931" y="6364"/>
                        </a:cubicBezTo>
                        <a:cubicBezTo>
                          <a:pt x="5582" y="6239"/>
                          <a:pt x="6180" y="5962"/>
                          <a:pt x="6751" y="5570"/>
                        </a:cubicBezTo>
                        <a:cubicBezTo>
                          <a:pt x="7301" y="5189"/>
                          <a:pt x="7868" y="4969"/>
                          <a:pt x="8496" y="4969"/>
                        </a:cubicBezTo>
                        <a:close/>
                        <a:moveTo>
                          <a:pt x="14471" y="5668"/>
                        </a:moveTo>
                        <a:cubicBezTo>
                          <a:pt x="15472" y="5668"/>
                          <a:pt x="16516" y="5848"/>
                          <a:pt x="16894" y="6703"/>
                        </a:cubicBezTo>
                        <a:cubicBezTo>
                          <a:pt x="16421" y="6792"/>
                          <a:pt x="15958" y="6926"/>
                          <a:pt x="15512" y="7104"/>
                        </a:cubicBezTo>
                        <a:cubicBezTo>
                          <a:pt x="15752" y="5998"/>
                          <a:pt x="14040" y="5828"/>
                          <a:pt x="13237" y="5730"/>
                        </a:cubicBezTo>
                        <a:cubicBezTo>
                          <a:pt x="13599" y="5703"/>
                          <a:pt x="14031" y="5668"/>
                          <a:pt x="14471" y="5668"/>
                        </a:cubicBezTo>
                        <a:close/>
                        <a:moveTo>
                          <a:pt x="29366" y="4151"/>
                        </a:moveTo>
                        <a:cubicBezTo>
                          <a:pt x="30062" y="4231"/>
                          <a:pt x="31007" y="4695"/>
                          <a:pt x="30775" y="5561"/>
                        </a:cubicBezTo>
                        <a:cubicBezTo>
                          <a:pt x="30659" y="5998"/>
                          <a:pt x="30204" y="6444"/>
                          <a:pt x="29758" y="6640"/>
                        </a:cubicBezTo>
                        <a:cubicBezTo>
                          <a:pt x="28465" y="6917"/>
                          <a:pt x="27198" y="7327"/>
                          <a:pt x="25949" y="7836"/>
                        </a:cubicBezTo>
                        <a:cubicBezTo>
                          <a:pt x="25637" y="7969"/>
                          <a:pt x="25307" y="8059"/>
                          <a:pt x="24968" y="8139"/>
                        </a:cubicBezTo>
                        <a:cubicBezTo>
                          <a:pt x="24932" y="7381"/>
                          <a:pt x="24406" y="6738"/>
                          <a:pt x="23781" y="6283"/>
                        </a:cubicBezTo>
                        <a:cubicBezTo>
                          <a:pt x="24236" y="5659"/>
                          <a:pt x="25227" y="5525"/>
                          <a:pt x="25931" y="5525"/>
                        </a:cubicBezTo>
                        <a:cubicBezTo>
                          <a:pt x="26814" y="5525"/>
                          <a:pt x="27350" y="6890"/>
                          <a:pt x="26395" y="7282"/>
                        </a:cubicBezTo>
                        <a:cubicBezTo>
                          <a:pt x="26318" y="7314"/>
                          <a:pt x="26226" y="7330"/>
                          <a:pt x="26129" y="7330"/>
                        </a:cubicBezTo>
                        <a:cubicBezTo>
                          <a:pt x="25688" y="7330"/>
                          <a:pt x="25167" y="7015"/>
                          <a:pt x="25708" y="6569"/>
                        </a:cubicBezTo>
                        <a:cubicBezTo>
                          <a:pt x="25733" y="6544"/>
                          <a:pt x="25705" y="6505"/>
                          <a:pt x="25680" y="6505"/>
                        </a:cubicBezTo>
                        <a:cubicBezTo>
                          <a:pt x="25677" y="6505"/>
                          <a:pt x="25675" y="6506"/>
                          <a:pt x="25673" y="6506"/>
                        </a:cubicBezTo>
                        <a:cubicBezTo>
                          <a:pt x="25137" y="6649"/>
                          <a:pt x="25039" y="7184"/>
                          <a:pt x="25494" y="7505"/>
                        </a:cubicBezTo>
                        <a:cubicBezTo>
                          <a:pt x="25650" y="7614"/>
                          <a:pt x="25819" y="7660"/>
                          <a:pt x="25988" y="7660"/>
                        </a:cubicBezTo>
                        <a:cubicBezTo>
                          <a:pt x="26489" y="7660"/>
                          <a:pt x="26994" y="7254"/>
                          <a:pt x="27180" y="6827"/>
                        </a:cubicBezTo>
                        <a:cubicBezTo>
                          <a:pt x="27323" y="6506"/>
                          <a:pt x="27198" y="6132"/>
                          <a:pt x="26966" y="5828"/>
                        </a:cubicBezTo>
                        <a:lnTo>
                          <a:pt x="26966" y="5828"/>
                        </a:lnTo>
                        <a:cubicBezTo>
                          <a:pt x="26991" y="5831"/>
                          <a:pt x="27017" y="5832"/>
                          <a:pt x="27042" y="5832"/>
                        </a:cubicBezTo>
                        <a:cubicBezTo>
                          <a:pt x="27215" y="5832"/>
                          <a:pt x="27392" y="5780"/>
                          <a:pt x="27555" y="5695"/>
                        </a:cubicBezTo>
                        <a:cubicBezTo>
                          <a:pt x="27646" y="5702"/>
                          <a:pt x="27738" y="5707"/>
                          <a:pt x="27830" y="5707"/>
                        </a:cubicBezTo>
                        <a:cubicBezTo>
                          <a:pt x="28280" y="5707"/>
                          <a:pt x="28729" y="5599"/>
                          <a:pt x="29018" y="5222"/>
                        </a:cubicBezTo>
                        <a:cubicBezTo>
                          <a:pt x="29277" y="4865"/>
                          <a:pt x="29411" y="4508"/>
                          <a:pt x="29366" y="4151"/>
                        </a:cubicBezTo>
                        <a:close/>
                        <a:moveTo>
                          <a:pt x="12529" y="5898"/>
                        </a:moveTo>
                        <a:cubicBezTo>
                          <a:pt x="13253" y="5898"/>
                          <a:pt x="15593" y="6087"/>
                          <a:pt x="15253" y="7158"/>
                        </a:cubicBezTo>
                        <a:cubicBezTo>
                          <a:pt x="15244" y="7175"/>
                          <a:pt x="15244" y="7193"/>
                          <a:pt x="15253" y="7211"/>
                        </a:cubicBezTo>
                        <a:cubicBezTo>
                          <a:pt x="15048" y="7300"/>
                          <a:pt x="14842" y="7389"/>
                          <a:pt x="14655" y="7497"/>
                        </a:cubicBezTo>
                        <a:cubicBezTo>
                          <a:pt x="14477" y="7443"/>
                          <a:pt x="14289" y="7407"/>
                          <a:pt x="14147" y="7274"/>
                        </a:cubicBezTo>
                        <a:cubicBezTo>
                          <a:pt x="14013" y="7158"/>
                          <a:pt x="13959" y="6935"/>
                          <a:pt x="14111" y="6801"/>
                        </a:cubicBezTo>
                        <a:cubicBezTo>
                          <a:pt x="14133" y="6778"/>
                          <a:pt x="14112" y="6743"/>
                          <a:pt x="14083" y="6743"/>
                        </a:cubicBezTo>
                        <a:cubicBezTo>
                          <a:pt x="14078" y="6743"/>
                          <a:pt x="14072" y="6744"/>
                          <a:pt x="14066" y="6747"/>
                        </a:cubicBezTo>
                        <a:cubicBezTo>
                          <a:pt x="13852" y="6845"/>
                          <a:pt x="13799" y="7122"/>
                          <a:pt x="13915" y="7318"/>
                        </a:cubicBezTo>
                        <a:cubicBezTo>
                          <a:pt x="13995" y="7443"/>
                          <a:pt x="14129" y="7532"/>
                          <a:pt x="14271" y="7577"/>
                        </a:cubicBezTo>
                        <a:cubicBezTo>
                          <a:pt x="13683" y="7693"/>
                          <a:pt x="13040" y="7853"/>
                          <a:pt x="12603" y="8175"/>
                        </a:cubicBezTo>
                        <a:cubicBezTo>
                          <a:pt x="11765" y="7952"/>
                          <a:pt x="10989" y="7827"/>
                          <a:pt x="10132" y="7737"/>
                        </a:cubicBezTo>
                        <a:cubicBezTo>
                          <a:pt x="9579" y="7505"/>
                          <a:pt x="9133" y="7327"/>
                          <a:pt x="8562" y="7140"/>
                        </a:cubicBezTo>
                        <a:cubicBezTo>
                          <a:pt x="9757" y="6381"/>
                          <a:pt x="11024" y="5953"/>
                          <a:pt x="12434" y="5900"/>
                        </a:cubicBezTo>
                        <a:cubicBezTo>
                          <a:pt x="12461" y="5899"/>
                          <a:pt x="12493" y="5898"/>
                          <a:pt x="12529" y="5898"/>
                        </a:cubicBezTo>
                        <a:close/>
                        <a:moveTo>
                          <a:pt x="21506" y="5812"/>
                        </a:moveTo>
                        <a:cubicBezTo>
                          <a:pt x="22955" y="5812"/>
                          <a:pt x="24385" y="6634"/>
                          <a:pt x="24879" y="8166"/>
                        </a:cubicBezTo>
                        <a:cubicBezTo>
                          <a:pt x="24531" y="8237"/>
                          <a:pt x="24174" y="8299"/>
                          <a:pt x="23817" y="8362"/>
                        </a:cubicBezTo>
                        <a:cubicBezTo>
                          <a:pt x="23781" y="7443"/>
                          <a:pt x="23193" y="6711"/>
                          <a:pt x="22336" y="6390"/>
                        </a:cubicBezTo>
                        <a:cubicBezTo>
                          <a:pt x="21923" y="6236"/>
                          <a:pt x="21368" y="6137"/>
                          <a:pt x="20810" y="6137"/>
                        </a:cubicBezTo>
                        <a:cubicBezTo>
                          <a:pt x="20403" y="6137"/>
                          <a:pt x="19996" y="6190"/>
                          <a:pt x="19642" y="6310"/>
                        </a:cubicBezTo>
                        <a:cubicBezTo>
                          <a:pt x="20213" y="5975"/>
                          <a:pt x="20861" y="5812"/>
                          <a:pt x="21506" y="5812"/>
                        </a:cubicBezTo>
                        <a:close/>
                        <a:moveTo>
                          <a:pt x="20861" y="6341"/>
                        </a:moveTo>
                        <a:cubicBezTo>
                          <a:pt x="21149" y="6341"/>
                          <a:pt x="21468" y="6370"/>
                          <a:pt x="21810" y="6444"/>
                        </a:cubicBezTo>
                        <a:cubicBezTo>
                          <a:pt x="22925" y="6685"/>
                          <a:pt x="23335" y="7452"/>
                          <a:pt x="23719" y="8371"/>
                        </a:cubicBezTo>
                        <a:cubicBezTo>
                          <a:pt x="23442" y="8415"/>
                          <a:pt x="23175" y="8460"/>
                          <a:pt x="22907" y="8514"/>
                        </a:cubicBezTo>
                        <a:cubicBezTo>
                          <a:pt x="22755" y="8540"/>
                          <a:pt x="22604" y="8558"/>
                          <a:pt x="22452" y="8585"/>
                        </a:cubicBezTo>
                        <a:cubicBezTo>
                          <a:pt x="22452" y="8255"/>
                          <a:pt x="22113" y="7853"/>
                          <a:pt x="21828" y="7630"/>
                        </a:cubicBezTo>
                        <a:cubicBezTo>
                          <a:pt x="21230" y="7149"/>
                          <a:pt x="20605" y="6935"/>
                          <a:pt x="19874" y="6747"/>
                        </a:cubicBezTo>
                        <a:cubicBezTo>
                          <a:pt x="19669" y="6694"/>
                          <a:pt x="19553" y="6658"/>
                          <a:pt x="19339" y="6631"/>
                        </a:cubicBezTo>
                        <a:cubicBezTo>
                          <a:pt x="19339" y="6631"/>
                          <a:pt x="19939" y="6341"/>
                          <a:pt x="20861" y="6341"/>
                        </a:cubicBezTo>
                        <a:close/>
                        <a:moveTo>
                          <a:pt x="18396" y="6776"/>
                        </a:moveTo>
                        <a:cubicBezTo>
                          <a:pt x="18718" y="6776"/>
                          <a:pt x="19036" y="6798"/>
                          <a:pt x="19348" y="6845"/>
                        </a:cubicBezTo>
                        <a:cubicBezTo>
                          <a:pt x="19954" y="6935"/>
                          <a:pt x="20659" y="7140"/>
                          <a:pt x="21203" y="7425"/>
                        </a:cubicBezTo>
                        <a:cubicBezTo>
                          <a:pt x="21542" y="7604"/>
                          <a:pt x="22283" y="8183"/>
                          <a:pt x="22345" y="8603"/>
                        </a:cubicBezTo>
                        <a:cubicBezTo>
                          <a:pt x="21712" y="8710"/>
                          <a:pt x="21078" y="8799"/>
                          <a:pt x="20436" y="8879"/>
                        </a:cubicBezTo>
                        <a:cubicBezTo>
                          <a:pt x="20146" y="8448"/>
                          <a:pt x="19510" y="8120"/>
                          <a:pt x="19009" y="8120"/>
                        </a:cubicBezTo>
                        <a:cubicBezTo>
                          <a:pt x="18941" y="8120"/>
                          <a:pt x="18875" y="8126"/>
                          <a:pt x="18812" y="8139"/>
                        </a:cubicBezTo>
                        <a:cubicBezTo>
                          <a:pt x="18464" y="7916"/>
                          <a:pt x="18072" y="7773"/>
                          <a:pt x="17661" y="7755"/>
                        </a:cubicBezTo>
                        <a:cubicBezTo>
                          <a:pt x="17099" y="7532"/>
                          <a:pt x="16466" y="7434"/>
                          <a:pt x="15958" y="7425"/>
                        </a:cubicBezTo>
                        <a:cubicBezTo>
                          <a:pt x="15672" y="7425"/>
                          <a:pt x="15351" y="7434"/>
                          <a:pt x="15030" y="7461"/>
                        </a:cubicBezTo>
                        <a:cubicBezTo>
                          <a:pt x="16079" y="7051"/>
                          <a:pt x="17259" y="6776"/>
                          <a:pt x="18396" y="6776"/>
                        </a:cubicBezTo>
                        <a:close/>
                        <a:moveTo>
                          <a:pt x="15507" y="7609"/>
                        </a:moveTo>
                        <a:cubicBezTo>
                          <a:pt x="15664" y="7609"/>
                          <a:pt x="15815" y="7614"/>
                          <a:pt x="15958" y="7621"/>
                        </a:cubicBezTo>
                        <a:cubicBezTo>
                          <a:pt x="16734" y="7666"/>
                          <a:pt x="17412" y="7862"/>
                          <a:pt x="18081" y="8273"/>
                        </a:cubicBezTo>
                        <a:cubicBezTo>
                          <a:pt x="18652" y="8630"/>
                          <a:pt x="19053" y="9584"/>
                          <a:pt x="18339" y="10066"/>
                        </a:cubicBezTo>
                        <a:cubicBezTo>
                          <a:pt x="18240" y="10131"/>
                          <a:pt x="18095" y="10160"/>
                          <a:pt x="17934" y="10160"/>
                        </a:cubicBezTo>
                        <a:cubicBezTo>
                          <a:pt x="17302" y="10160"/>
                          <a:pt x="16411" y="9714"/>
                          <a:pt x="16930" y="9245"/>
                        </a:cubicBezTo>
                        <a:cubicBezTo>
                          <a:pt x="16963" y="9212"/>
                          <a:pt x="16935" y="9164"/>
                          <a:pt x="16895" y="9164"/>
                        </a:cubicBezTo>
                        <a:cubicBezTo>
                          <a:pt x="16892" y="9164"/>
                          <a:pt x="16889" y="9164"/>
                          <a:pt x="16885" y="9165"/>
                        </a:cubicBezTo>
                        <a:cubicBezTo>
                          <a:pt x="16627" y="9218"/>
                          <a:pt x="16484" y="9441"/>
                          <a:pt x="16564" y="9709"/>
                        </a:cubicBezTo>
                        <a:cubicBezTo>
                          <a:pt x="16582" y="9780"/>
                          <a:pt x="16609" y="9834"/>
                          <a:pt x="16636" y="9887"/>
                        </a:cubicBezTo>
                        <a:cubicBezTo>
                          <a:pt x="16065" y="9557"/>
                          <a:pt x="15476" y="9245"/>
                          <a:pt x="14860" y="8986"/>
                        </a:cubicBezTo>
                        <a:cubicBezTo>
                          <a:pt x="14173" y="8683"/>
                          <a:pt x="13469" y="8433"/>
                          <a:pt x="12755" y="8237"/>
                        </a:cubicBezTo>
                        <a:cubicBezTo>
                          <a:pt x="13501" y="7758"/>
                          <a:pt x="14597" y="7609"/>
                          <a:pt x="15507" y="7609"/>
                        </a:cubicBezTo>
                        <a:close/>
                        <a:moveTo>
                          <a:pt x="17858" y="7844"/>
                        </a:moveTo>
                        <a:lnTo>
                          <a:pt x="17858" y="7844"/>
                        </a:lnTo>
                        <a:cubicBezTo>
                          <a:pt x="18625" y="8005"/>
                          <a:pt x="19348" y="8603"/>
                          <a:pt x="19562" y="9334"/>
                        </a:cubicBezTo>
                        <a:cubicBezTo>
                          <a:pt x="19713" y="9878"/>
                          <a:pt x="19026" y="10182"/>
                          <a:pt x="18554" y="10262"/>
                        </a:cubicBezTo>
                        <a:cubicBezTo>
                          <a:pt x="18910" y="9959"/>
                          <a:pt x="19080" y="9441"/>
                          <a:pt x="18910" y="8942"/>
                        </a:cubicBezTo>
                        <a:cubicBezTo>
                          <a:pt x="18750" y="8433"/>
                          <a:pt x="18339" y="8085"/>
                          <a:pt x="17858" y="7844"/>
                        </a:cubicBezTo>
                        <a:close/>
                        <a:moveTo>
                          <a:pt x="18866" y="8175"/>
                        </a:moveTo>
                        <a:cubicBezTo>
                          <a:pt x="19490" y="8175"/>
                          <a:pt x="20516" y="8826"/>
                          <a:pt x="20427" y="9459"/>
                        </a:cubicBezTo>
                        <a:cubicBezTo>
                          <a:pt x="20373" y="9861"/>
                          <a:pt x="19642" y="10146"/>
                          <a:pt x="19187" y="10271"/>
                        </a:cubicBezTo>
                        <a:cubicBezTo>
                          <a:pt x="19472" y="10093"/>
                          <a:pt x="19687" y="9870"/>
                          <a:pt x="19749" y="9620"/>
                        </a:cubicBezTo>
                        <a:cubicBezTo>
                          <a:pt x="19892" y="9111"/>
                          <a:pt x="19321" y="8514"/>
                          <a:pt x="18964" y="8237"/>
                        </a:cubicBezTo>
                        <a:cubicBezTo>
                          <a:pt x="18928" y="8219"/>
                          <a:pt x="18902" y="8192"/>
                          <a:pt x="18866" y="8175"/>
                        </a:cubicBezTo>
                        <a:close/>
                        <a:moveTo>
                          <a:pt x="58663" y="10762"/>
                        </a:moveTo>
                        <a:lnTo>
                          <a:pt x="58663" y="10762"/>
                        </a:lnTo>
                        <a:cubicBezTo>
                          <a:pt x="58993" y="10797"/>
                          <a:pt x="59314" y="10878"/>
                          <a:pt x="59617" y="11056"/>
                        </a:cubicBezTo>
                        <a:cubicBezTo>
                          <a:pt x="60304" y="11466"/>
                          <a:pt x="59938" y="12162"/>
                          <a:pt x="59421" y="12510"/>
                        </a:cubicBezTo>
                        <a:cubicBezTo>
                          <a:pt x="59555" y="12207"/>
                          <a:pt x="59546" y="11832"/>
                          <a:pt x="59448" y="11547"/>
                        </a:cubicBezTo>
                        <a:cubicBezTo>
                          <a:pt x="59305" y="11145"/>
                          <a:pt x="59011" y="10904"/>
                          <a:pt x="58663" y="10762"/>
                        </a:cubicBezTo>
                        <a:close/>
                        <a:moveTo>
                          <a:pt x="57824" y="10708"/>
                        </a:moveTo>
                        <a:cubicBezTo>
                          <a:pt x="58110" y="10726"/>
                          <a:pt x="58386" y="10806"/>
                          <a:pt x="58654" y="10949"/>
                        </a:cubicBezTo>
                        <a:cubicBezTo>
                          <a:pt x="59135" y="11208"/>
                          <a:pt x="59394" y="11689"/>
                          <a:pt x="59287" y="12225"/>
                        </a:cubicBezTo>
                        <a:cubicBezTo>
                          <a:pt x="59207" y="12595"/>
                          <a:pt x="58785" y="12914"/>
                          <a:pt x="58382" y="12914"/>
                        </a:cubicBezTo>
                        <a:cubicBezTo>
                          <a:pt x="58338" y="12914"/>
                          <a:pt x="58295" y="12911"/>
                          <a:pt x="58252" y="12903"/>
                        </a:cubicBezTo>
                        <a:cubicBezTo>
                          <a:pt x="58573" y="12555"/>
                          <a:pt x="58788" y="12082"/>
                          <a:pt x="58814" y="11698"/>
                        </a:cubicBezTo>
                        <a:cubicBezTo>
                          <a:pt x="58850" y="11118"/>
                          <a:pt x="58386" y="10833"/>
                          <a:pt x="57824" y="10708"/>
                        </a:cubicBezTo>
                        <a:close/>
                        <a:moveTo>
                          <a:pt x="38376" y="12929"/>
                        </a:moveTo>
                        <a:lnTo>
                          <a:pt x="38376" y="12929"/>
                        </a:lnTo>
                        <a:cubicBezTo>
                          <a:pt x="38430" y="12947"/>
                          <a:pt x="38483" y="12956"/>
                          <a:pt x="38528" y="12974"/>
                        </a:cubicBezTo>
                        <a:cubicBezTo>
                          <a:pt x="38483" y="12965"/>
                          <a:pt x="38439" y="12947"/>
                          <a:pt x="38394" y="12938"/>
                        </a:cubicBezTo>
                        <a:cubicBezTo>
                          <a:pt x="38385" y="12938"/>
                          <a:pt x="38385" y="12938"/>
                          <a:pt x="38376" y="12929"/>
                        </a:cubicBezTo>
                        <a:close/>
                        <a:moveTo>
                          <a:pt x="57076" y="10882"/>
                        </a:moveTo>
                        <a:cubicBezTo>
                          <a:pt x="57268" y="10882"/>
                          <a:pt x="57467" y="10903"/>
                          <a:pt x="57672" y="10949"/>
                        </a:cubicBezTo>
                        <a:cubicBezTo>
                          <a:pt x="58199" y="11065"/>
                          <a:pt x="58520" y="11475"/>
                          <a:pt x="58395" y="11966"/>
                        </a:cubicBezTo>
                        <a:cubicBezTo>
                          <a:pt x="58270" y="12466"/>
                          <a:pt x="58020" y="12751"/>
                          <a:pt x="57797" y="12840"/>
                        </a:cubicBezTo>
                        <a:cubicBezTo>
                          <a:pt x="57595" y="12919"/>
                          <a:pt x="57395" y="12959"/>
                          <a:pt x="57220" y="12959"/>
                        </a:cubicBezTo>
                        <a:cubicBezTo>
                          <a:pt x="56761" y="12959"/>
                          <a:pt x="56478" y="12684"/>
                          <a:pt x="56807" y="12109"/>
                        </a:cubicBezTo>
                        <a:cubicBezTo>
                          <a:pt x="56828" y="12073"/>
                          <a:pt x="56805" y="12038"/>
                          <a:pt x="56772" y="12038"/>
                        </a:cubicBezTo>
                        <a:cubicBezTo>
                          <a:pt x="56763" y="12038"/>
                          <a:pt x="56754" y="12041"/>
                          <a:pt x="56745" y="12046"/>
                        </a:cubicBezTo>
                        <a:cubicBezTo>
                          <a:pt x="56343" y="12269"/>
                          <a:pt x="56281" y="12608"/>
                          <a:pt x="56504" y="12921"/>
                        </a:cubicBezTo>
                        <a:cubicBezTo>
                          <a:pt x="56105" y="12959"/>
                          <a:pt x="55715" y="12974"/>
                          <a:pt x="55327" y="12974"/>
                        </a:cubicBezTo>
                        <a:cubicBezTo>
                          <a:pt x="54553" y="12974"/>
                          <a:pt x="53792" y="12915"/>
                          <a:pt x="53007" y="12867"/>
                        </a:cubicBezTo>
                        <a:cubicBezTo>
                          <a:pt x="53774" y="12617"/>
                          <a:pt x="54488" y="12055"/>
                          <a:pt x="55130" y="11600"/>
                        </a:cubicBezTo>
                        <a:cubicBezTo>
                          <a:pt x="55733" y="11172"/>
                          <a:pt x="56365" y="10882"/>
                          <a:pt x="57076" y="10882"/>
                        </a:cubicBezTo>
                        <a:close/>
                        <a:moveTo>
                          <a:pt x="34344" y="11324"/>
                        </a:moveTo>
                        <a:cubicBezTo>
                          <a:pt x="34460" y="11324"/>
                          <a:pt x="34576" y="11333"/>
                          <a:pt x="34683" y="11350"/>
                        </a:cubicBezTo>
                        <a:cubicBezTo>
                          <a:pt x="33916" y="11386"/>
                          <a:pt x="33024" y="11573"/>
                          <a:pt x="32711" y="12109"/>
                        </a:cubicBezTo>
                        <a:cubicBezTo>
                          <a:pt x="32685" y="12148"/>
                          <a:pt x="32721" y="12192"/>
                          <a:pt x="32760" y="12192"/>
                        </a:cubicBezTo>
                        <a:cubicBezTo>
                          <a:pt x="32774" y="12192"/>
                          <a:pt x="32788" y="12186"/>
                          <a:pt x="32801" y="12171"/>
                        </a:cubicBezTo>
                        <a:cubicBezTo>
                          <a:pt x="33095" y="11805"/>
                          <a:pt x="33987" y="11689"/>
                          <a:pt x="34406" y="11636"/>
                        </a:cubicBezTo>
                        <a:cubicBezTo>
                          <a:pt x="34652" y="11603"/>
                          <a:pt x="34880" y="11588"/>
                          <a:pt x="35110" y="11588"/>
                        </a:cubicBezTo>
                        <a:cubicBezTo>
                          <a:pt x="35322" y="11588"/>
                          <a:pt x="35535" y="11601"/>
                          <a:pt x="35762" y="11627"/>
                        </a:cubicBezTo>
                        <a:cubicBezTo>
                          <a:pt x="35914" y="11672"/>
                          <a:pt x="36066" y="11707"/>
                          <a:pt x="36226" y="11725"/>
                        </a:cubicBezTo>
                        <a:cubicBezTo>
                          <a:pt x="36235" y="11725"/>
                          <a:pt x="36244" y="11716"/>
                          <a:pt x="36253" y="11716"/>
                        </a:cubicBezTo>
                        <a:cubicBezTo>
                          <a:pt x="36797" y="11850"/>
                          <a:pt x="37279" y="12118"/>
                          <a:pt x="37689" y="12528"/>
                        </a:cubicBezTo>
                        <a:cubicBezTo>
                          <a:pt x="37707" y="12546"/>
                          <a:pt x="37725" y="12564"/>
                          <a:pt x="37752" y="12582"/>
                        </a:cubicBezTo>
                        <a:cubicBezTo>
                          <a:pt x="37478" y="12538"/>
                          <a:pt x="37201" y="12516"/>
                          <a:pt x="36925" y="12516"/>
                        </a:cubicBezTo>
                        <a:cubicBezTo>
                          <a:pt x="36245" y="12516"/>
                          <a:pt x="35575" y="12646"/>
                          <a:pt x="35004" y="12894"/>
                        </a:cubicBezTo>
                        <a:cubicBezTo>
                          <a:pt x="34620" y="12894"/>
                          <a:pt x="34228" y="12929"/>
                          <a:pt x="33871" y="13028"/>
                        </a:cubicBezTo>
                        <a:cubicBezTo>
                          <a:pt x="33871" y="13028"/>
                          <a:pt x="33871" y="13019"/>
                          <a:pt x="33853" y="13019"/>
                        </a:cubicBezTo>
                        <a:lnTo>
                          <a:pt x="33684" y="13019"/>
                        </a:lnTo>
                        <a:cubicBezTo>
                          <a:pt x="33684" y="13010"/>
                          <a:pt x="33684" y="13001"/>
                          <a:pt x="33675" y="13001"/>
                        </a:cubicBezTo>
                        <a:cubicBezTo>
                          <a:pt x="33229" y="12430"/>
                          <a:pt x="32631" y="12091"/>
                          <a:pt x="31980" y="11957"/>
                        </a:cubicBezTo>
                        <a:cubicBezTo>
                          <a:pt x="32479" y="11386"/>
                          <a:pt x="33693" y="11341"/>
                          <a:pt x="34344" y="11324"/>
                        </a:cubicBezTo>
                        <a:close/>
                        <a:moveTo>
                          <a:pt x="26065" y="13019"/>
                        </a:moveTo>
                        <a:lnTo>
                          <a:pt x="26065" y="13019"/>
                        </a:lnTo>
                        <a:cubicBezTo>
                          <a:pt x="26021" y="13081"/>
                          <a:pt x="25967" y="13144"/>
                          <a:pt x="25922" y="13224"/>
                        </a:cubicBezTo>
                        <a:cubicBezTo>
                          <a:pt x="25655" y="13670"/>
                          <a:pt x="25574" y="14152"/>
                          <a:pt x="25869" y="14544"/>
                        </a:cubicBezTo>
                        <a:cubicBezTo>
                          <a:pt x="25762" y="14508"/>
                          <a:pt x="25646" y="14473"/>
                          <a:pt x="25530" y="14428"/>
                        </a:cubicBezTo>
                        <a:cubicBezTo>
                          <a:pt x="25164" y="13938"/>
                          <a:pt x="25432" y="13509"/>
                          <a:pt x="25878" y="13144"/>
                        </a:cubicBezTo>
                        <a:cubicBezTo>
                          <a:pt x="25940" y="13090"/>
                          <a:pt x="26003" y="13045"/>
                          <a:pt x="26065" y="13019"/>
                        </a:cubicBezTo>
                        <a:close/>
                        <a:moveTo>
                          <a:pt x="26984" y="12662"/>
                        </a:moveTo>
                        <a:lnTo>
                          <a:pt x="26984" y="12662"/>
                        </a:lnTo>
                        <a:cubicBezTo>
                          <a:pt x="26672" y="12947"/>
                          <a:pt x="26475" y="13358"/>
                          <a:pt x="26502" y="13884"/>
                        </a:cubicBezTo>
                        <a:cubicBezTo>
                          <a:pt x="26529" y="14339"/>
                          <a:pt x="26779" y="14678"/>
                          <a:pt x="27127" y="14910"/>
                        </a:cubicBezTo>
                        <a:cubicBezTo>
                          <a:pt x="26779" y="14821"/>
                          <a:pt x="26431" y="14714"/>
                          <a:pt x="26083" y="14607"/>
                        </a:cubicBezTo>
                        <a:cubicBezTo>
                          <a:pt x="25690" y="14152"/>
                          <a:pt x="25905" y="13554"/>
                          <a:pt x="26270" y="13135"/>
                        </a:cubicBezTo>
                        <a:cubicBezTo>
                          <a:pt x="26395" y="12992"/>
                          <a:pt x="26547" y="12876"/>
                          <a:pt x="26699" y="12787"/>
                        </a:cubicBezTo>
                        <a:cubicBezTo>
                          <a:pt x="26761" y="12769"/>
                          <a:pt x="26814" y="12742"/>
                          <a:pt x="26877" y="12706"/>
                        </a:cubicBezTo>
                        <a:cubicBezTo>
                          <a:pt x="26877" y="12706"/>
                          <a:pt x="26886" y="12706"/>
                          <a:pt x="26886" y="12697"/>
                        </a:cubicBezTo>
                        <a:cubicBezTo>
                          <a:pt x="26922" y="12689"/>
                          <a:pt x="26957" y="12671"/>
                          <a:pt x="26984" y="12662"/>
                        </a:cubicBezTo>
                        <a:close/>
                        <a:moveTo>
                          <a:pt x="28402" y="12234"/>
                        </a:moveTo>
                        <a:lnTo>
                          <a:pt x="28402" y="12234"/>
                        </a:lnTo>
                        <a:cubicBezTo>
                          <a:pt x="27983" y="12430"/>
                          <a:pt x="27644" y="12742"/>
                          <a:pt x="27475" y="13251"/>
                        </a:cubicBezTo>
                        <a:cubicBezTo>
                          <a:pt x="27180" y="14143"/>
                          <a:pt x="27635" y="14812"/>
                          <a:pt x="28322" y="15151"/>
                        </a:cubicBezTo>
                        <a:cubicBezTo>
                          <a:pt x="27733" y="15017"/>
                          <a:pt x="27171" y="14821"/>
                          <a:pt x="26850" y="14259"/>
                        </a:cubicBezTo>
                        <a:cubicBezTo>
                          <a:pt x="26413" y="13509"/>
                          <a:pt x="26913" y="12876"/>
                          <a:pt x="27573" y="12519"/>
                        </a:cubicBezTo>
                        <a:cubicBezTo>
                          <a:pt x="27600" y="12519"/>
                          <a:pt x="27626" y="12510"/>
                          <a:pt x="27653" y="12510"/>
                        </a:cubicBezTo>
                        <a:cubicBezTo>
                          <a:pt x="27680" y="12510"/>
                          <a:pt x="27680" y="12483"/>
                          <a:pt x="27671" y="12466"/>
                        </a:cubicBezTo>
                        <a:cubicBezTo>
                          <a:pt x="27912" y="12350"/>
                          <a:pt x="28170" y="12269"/>
                          <a:pt x="28402" y="12234"/>
                        </a:cubicBezTo>
                        <a:close/>
                        <a:moveTo>
                          <a:pt x="28429" y="15195"/>
                        </a:moveTo>
                        <a:cubicBezTo>
                          <a:pt x="28483" y="15222"/>
                          <a:pt x="28545" y="15249"/>
                          <a:pt x="28617" y="15267"/>
                        </a:cubicBezTo>
                        <a:cubicBezTo>
                          <a:pt x="28545" y="15258"/>
                          <a:pt x="28483" y="15240"/>
                          <a:pt x="28420" y="15231"/>
                        </a:cubicBezTo>
                        <a:cubicBezTo>
                          <a:pt x="28429" y="15222"/>
                          <a:pt x="28429" y="15213"/>
                          <a:pt x="28429" y="15195"/>
                        </a:cubicBezTo>
                        <a:close/>
                        <a:moveTo>
                          <a:pt x="30312" y="12055"/>
                        </a:moveTo>
                        <a:cubicBezTo>
                          <a:pt x="30008" y="12153"/>
                          <a:pt x="29705" y="12296"/>
                          <a:pt x="29428" y="12483"/>
                        </a:cubicBezTo>
                        <a:cubicBezTo>
                          <a:pt x="28804" y="12894"/>
                          <a:pt x="28429" y="13643"/>
                          <a:pt x="28724" y="14366"/>
                        </a:cubicBezTo>
                        <a:cubicBezTo>
                          <a:pt x="28857" y="14696"/>
                          <a:pt x="29107" y="15044"/>
                          <a:pt x="29411" y="15293"/>
                        </a:cubicBezTo>
                        <a:cubicBezTo>
                          <a:pt x="28911" y="15213"/>
                          <a:pt x="28447" y="15053"/>
                          <a:pt x="28063" y="14687"/>
                        </a:cubicBezTo>
                        <a:cubicBezTo>
                          <a:pt x="27537" y="14169"/>
                          <a:pt x="27564" y="13331"/>
                          <a:pt x="28046" y="12796"/>
                        </a:cubicBezTo>
                        <a:cubicBezTo>
                          <a:pt x="28572" y="12216"/>
                          <a:pt x="29518" y="12109"/>
                          <a:pt x="30312" y="12055"/>
                        </a:cubicBezTo>
                        <a:close/>
                        <a:moveTo>
                          <a:pt x="31582" y="12144"/>
                        </a:moveTo>
                        <a:cubicBezTo>
                          <a:pt x="31599" y="12144"/>
                          <a:pt x="31616" y="12144"/>
                          <a:pt x="31632" y="12144"/>
                        </a:cubicBezTo>
                        <a:cubicBezTo>
                          <a:pt x="32363" y="12153"/>
                          <a:pt x="33077" y="12510"/>
                          <a:pt x="33586" y="13028"/>
                        </a:cubicBezTo>
                        <a:cubicBezTo>
                          <a:pt x="32872" y="13063"/>
                          <a:pt x="32194" y="13358"/>
                          <a:pt x="31926" y="14018"/>
                        </a:cubicBezTo>
                        <a:cubicBezTo>
                          <a:pt x="31846" y="13759"/>
                          <a:pt x="31712" y="13518"/>
                          <a:pt x="31516" y="13393"/>
                        </a:cubicBezTo>
                        <a:cubicBezTo>
                          <a:pt x="31363" y="13289"/>
                          <a:pt x="31213" y="13245"/>
                          <a:pt x="31073" y="13245"/>
                        </a:cubicBezTo>
                        <a:cubicBezTo>
                          <a:pt x="30398" y="13245"/>
                          <a:pt x="29961" y="14272"/>
                          <a:pt x="30552" y="14553"/>
                        </a:cubicBezTo>
                        <a:cubicBezTo>
                          <a:pt x="30559" y="14555"/>
                          <a:pt x="30565" y="14556"/>
                          <a:pt x="30571" y="14556"/>
                        </a:cubicBezTo>
                        <a:cubicBezTo>
                          <a:pt x="30613" y="14556"/>
                          <a:pt x="30636" y="14505"/>
                          <a:pt x="30597" y="14482"/>
                        </a:cubicBezTo>
                        <a:cubicBezTo>
                          <a:pt x="30245" y="14280"/>
                          <a:pt x="30431" y="13396"/>
                          <a:pt x="30951" y="13396"/>
                        </a:cubicBezTo>
                        <a:cubicBezTo>
                          <a:pt x="31076" y="13396"/>
                          <a:pt x="31221" y="13447"/>
                          <a:pt x="31382" y="13572"/>
                        </a:cubicBezTo>
                        <a:cubicBezTo>
                          <a:pt x="31864" y="13946"/>
                          <a:pt x="31801" y="14776"/>
                          <a:pt x="31337" y="15106"/>
                        </a:cubicBezTo>
                        <a:cubicBezTo>
                          <a:pt x="31083" y="15286"/>
                          <a:pt x="30810" y="15365"/>
                          <a:pt x="30540" y="15365"/>
                        </a:cubicBezTo>
                        <a:cubicBezTo>
                          <a:pt x="29805" y="15365"/>
                          <a:pt x="29100" y="14777"/>
                          <a:pt x="28911" y="14027"/>
                        </a:cubicBezTo>
                        <a:cubicBezTo>
                          <a:pt x="28552" y="12642"/>
                          <a:pt x="30630" y="12144"/>
                          <a:pt x="31582" y="12144"/>
                        </a:cubicBezTo>
                        <a:close/>
                        <a:moveTo>
                          <a:pt x="29562" y="15401"/>
                        </a:moveTo>
                        <a:cubicBezTo>
                          <a:pt x="29607" y="15427"/>
                          <a:pt x="29651" y="15454"/>
                          <a:pt x="29705" y="15481"/>
                        </a:cubicBezTo>
                        <a:cubicBezTo>
                          <a:pt x="29553" y="15454"/>
                          <a:pt x="29402" y="15427"/>
                          <a:pt x="29250" y="15401"/>
                        </a:cubicBezTo>
                        <a:lnTo>
                          <a:pt x="29250" y="15401"/>
                        </a:lnTo>
                        <a:cubicBezTo>
                          <a:pt x="29303" y="15405"/>
                          <a:pt x="29357" y="15407"/>
                          <a:pt x="29409" y="15407"/>
                        </a:cubicBezTo>
                        <a:cubicBezTo>
                          <a:pt x="29462" y="15407"/>
                          <a:pt x="29513" y="15405"/>
                          <a:pt x="29562" y="15401"/>
                        </a:cubicBezTo>
                        <a:close/>
                        <a:moveTo>
                          <a:pt x="33755" y="13072"/>
                        </a:moveTo>
                        <a:lnTo>
                          <a:pt x="33755" y="13072"/>
                        </a:lnTo>
                        <a:cubicBezTo>
                          <a:pt x="33113" y="13286"/>
                          <a:pt x="32604" y="13723"/>
                          <a:pt x="32542" y="14571"/>
                        </a:cubicBezTo>
                        <a:cubicBezTo>
                          <a:pt x="32506" y="15035"/>
                          <a:pt x="32711" y="15356"/>
                          <a:pt x="33032" y="15579"/>
                        </a:cubicBezTo>
                        <a:cubicBezTo>
                          <a:pt x="32453" y="15365"/>
                          <a:pt x="31926" y="15008"/>
                          <a:pt x="32042" y="14312"/>
                        </a:cubicBezTo>
                        <a:cubicBezTo>
                          <a:pt x="32194" y="13465"/>
                          <a:pt x="32997" y="13135"/>
                          <a:pt x="33755" y="13072"/>
                        </a:cubicBezTo>
                        <a:close/>
                        <a:moveTo>
                          <a:pt x="34817" y="12983"/>
                        </a:moveTo>
                        <a:lnTo>
                          <a:pt x="34817" y="12983"/>
                        </a:lnTo>
                        <a:cubicBezTo>
                          <a:pt x="34049" y="13375"/>
                          <a:pt x="33479" y="14116"/>
                          <a:pt x="33541" y="15008"/>
                        </a:cubicBezTo>
                        <a:cubicBezTo>
                          <a:pt x="33568" y="15401"/>
                          <a:pt x="33791" y="15659"/>
                          <a:pt x="34094" y="15838"/>
                        </a:cubicBezTo>
                        <a:cubicBezTo>
                          <a:pt x="33416" y="15695"/>
                          <a:pt x="32774" y="15347"/>
                          <a:pt x="32756" y="14571"/>
                        </a:cubicBezTo>
                        <a:cubicBezTo>
                          <a:pt x="32720" y="13420"/>
                          <a:pt x="33889" y="13063"/>
                          <a:pt x="34817" y="12983"/>
                        </a:cubicBezTo>
                        <a:close/>
                        <a:moveTo>
                          <a:pt x="36905" y="12739"/>
                        </a:moveTo>
                        <a:cubicBezTo>
                          <a:pt x="37273" y="12739"/>
                          <a:pt x="37650" y="12774"/>
                          <a:pt x="38019" y="12849"/>
                        </a:cubicBezTo>
                        <a:cubicBezTo>
                          <a:pt x="38037" y="12867"/>
                          <a:pt x="38055" y="12876"/>
                          <a:pt x="38073" y="12894"/>
                        </a:cubicBezTo>
                        <a:cubicBezTo>
                          <a:pt x="37924" y="12877"/>
                          <a:pt x="37774" y="12869"/>
                          <a:pt x="37623" y="12869"/>
                        </a:cubicBezTo>
                        <a:cubicBezTo>
                          <a:pt x="36650" y="12869"/>
                          <a:pt x="35672" y="13221"/>
                          <a:pt x="34915" y="13955"/>
                        </a:cubicBezTo>
                        <a:cubicBezTo>
                          <a:pt x="34603" y="14259"/>
                          <a:pt x="34469" y="14954"/>
                          <a:pt x="34549" y="15374"/>
                        </a:cubicBezTo>
                        <a:cubicBezTo>
                          <a:pt x="34611" y="15659"/>
                          <a:pt x="34772" y="15891"/>
                          <a:pt x="34986" y="16061"/>
                        </a:cubicBezTo>
                        <a:cubicBezTo>
                          <a:pt x="34246" y="15811"/>
                          <a:pt x="33603" y="15401"/>
                          <a:pt x="33800" y="14437"/>
                        </a:cubicBezTo>
                        <a:cubicBezTo>
                          <a:pt x="33987" y="13545"/>
                          <a:pt x="35013" y="13028"/>
                          <a:pt x="35825" y="12849"/>
                        </a:cubicBezTo>
                        <a:cubicBezTo>
                          <a:pt x="36160" y="12777"/>
                          <a:pt x="36527" y="12739"/>
                          <a:pt x="36905" y="12739"/>
                        </a:cubicBezTo>
                        <a:close/>
                        <a:moveTo>
                          <a:pt x="42648" y="15410"/>
                        </a:moveTo>
                        <a:cubicBezTo>
                          <a:pt x="43094" y="15410"/>
                          <a:pt x="43507" y="15552"/>
                          <a:pt x="43925" y="15713"/>
                        </a:cubicBezTo>
                        <a:cubicBezTo>
                          <a:pt x="42730" y="15847"/>
                          <a:pt x="41552" y="16159"/>
                          <a:pt x="40401" y="16525"/>
                        </a:cubicBezTo>
                        <a:cubicBezTo>
                          <a:pt x="40758" y="15980"/>
                          <a:pt x="41534" y="15650"/>
                          <a:pt x="42114" y="15481"/>
                        </a:cubicBezTo>
                        <a:cubicBezTo>
                          <a:pt x="42298" y="15431"/>
                          <a:pt x="42476" y="15410"/>
                          <a:pt x="42648" y="15410"/>
                        </a:cubicBezTo>
                        <a:close/>
                        <a:moveTo>
                          <a:pt x="42140" y="14672"/>
                        </a:moveTo>
                        <a:cubicBezTo>
                          <a:pt x="43056" y="14672"/>
                          <a:pt x="44092" y="15029"/>
                          <a:pt x="44737" y="15650"/>
                        </a:cubicBezTo>
                        <a:cubicBezTo>
                          <a:pt x="44567" y="15659"/>
                          <a:pt x="44398" y="15668"/>
                          <a:pt x="44228" y="15686"/>
                        </a:cubicBezTo>
                        <a:cubicBezTo>
                          <a:pt x="43791" y="15361"/>
                          <a:pt x="43276" y="15216"/>
                          <a:pt x="42746" y="15216"/>
                        </a:cubicBezTo>
                        <a:cubicBezTo>
                          <a:pt x="42518" y="15216"/>
                          <a:pt x="42288" y="15243"/>
                          <a:pt x="42061" y="15293"/>
                        </a:cubicBezTo>
                        <a:cubicBezTo>
                          <a:pt x="41374" y="15436"/>
                          <a:pt x="40553" y="15882"/>
                          <a:pt x="40276" y="16569"/>
                        </a:cubicBezTo>
                        <a:cubicBezTo>
                          <a:pt x="40062" y="16641"/>
                          <a:pt x="39857" y="16703"/>
                          <a:pt x="39652" y="16774"/>
                        </a:cubicBezTo>
                        <a:cubicBezTo>
                          <a:pt x="39429" y="16855"/>
                          <a:pt x="39197" y="16935"/>
                          <a:pt x="38974" y="17024"/>
                        </a:cubicBezTo>
                        <a:cubicBezTo>
                          <a:pt x="39161" y="15722"/>
                          <a:pt x="40517" y="14847"/>
                          <a:pt x="41739" y="14696"/>
                        </a:cubicBezTo>
                        <a:cubicBezTo>
                          <a:pt x="41869" y="14680"/>
                          <a:pt x="42003" y="14672"/>
                          <a:pt x="42140" y="14672"/>
                        </a:cubicBezTo>
                        <a:close/>
                        <a:moveTo>
                          <a:pt x="11568" y="0"/>
                        </a:moveTo>
                        <a:cubicBezTo>
                          <a:pt x="9055" y="0"/>
                          <a:pt x="6475" y="620"/>
                          <a:pt x="4057" y="1216"/>
                        </a:cubicBezTo>
                        <a:cubicBezTo>
                          <a:pt x="4042" y="1224"/>
                          <a:pt x="4046" y="1245"/>
                          <a:pt x="4059" y="1245"/>
                        </a:cubicBezTo>
                        <a:cubicBezTo>
                          <a:pt x="4061" y="1245"/>
                          <a:pt x="4063" y="1244"/>
                          <a:pt x="4066" y="1243"/>
                        </a:cubicBezTo>
                        <a:cubicBezTo>
                          <a:pt x="6534" y="709"/>
                          <a:pt x="9097" y="219"/>
                          <a:pt x="11636" y="219"/>
                        </a:cubicBezTo>
                        <a:cubicBezTo>
                          <a:pt x="11896" y="219"/>
                          <a:pt x="12156" y="224"/>
                          <a:pt x="12416" y="235"/>
                        </a:cubicBezTo>
                        <a:cubicBezTo>
                          <a:pt x="14718" y="333"/>
                          <a:pt x="16778" y="1377"/>
                          <a:pt x="18750" y="2456"/>
                        </a:cubicBezTo>
                        <a:cubicBezTo>
                          <a:pt x="20094" y="3190"/>
                          <a:pt x="21644" y="3962"/>
                          <a:pt x="23209" y="3962"/>
                        </a:cubicBezTo>
                        <a:cubicBezTo>
                          <a:pt x="23337" y="3962"/>
                          <a:pt x="23466" y="3957"/>
                          <a:pt x="23594" y="3946"/>
                        </a:cubicBezTo>
                        <a:lnTo>
                          <a:pt x="23594" y="3946"/>
                        </a:lnTo>
                        <a:cubicBezTo>
                          <a:pt x="22871" y="4410"/>
                          <a:pt x="22256" y="4972"/>
                          <a:pt x="21578" y="5552"/>
                        </a:cubicBezTo>
                        <a:cubicBezTo>
                          <a:pt x="20766" y="5561"/>
                          <a:pt x="19981" y="5846"/>
                          <a:pt x="19312" y="6364"/>
                        </a:cubicBezTo>
                        <a:cubicBezTo>
                          <a:pt x="19107" y="5793"/>
                          <a:pt x="18116" y="5570"/>
                          <a:pt x="17626" y="5445"/>
                        </a:cubicBezTo>
                        <a:cubicBezTo>
                          <a:pt x="17259" y="5350"/>
                          <a:pt x="16838" y="5286"/>
                          <a:pt x="16416" y="5286"/>
                        </a:cubicBezTo>
                        <a:cubicBezTo>
                          <a:pt x="15966" y="5286"/>
                          <a:pt x="15515" y="5359"/>
                          <a:pt x="15128" y="5543"/>
                        </a:cubicBezTo>
                        <a:cubicBezTo>
                          <a:pt x="14956" y="5535"/>
                          <a:pt x="14787" y="5531"/>
                          <a:pt x="14623" y="5531"/>
                        </a:cubicBezTo>
                        <a:cubicBezTo>
                          <a:pt x="14039" y="5531"/>
                          <a:pt x="13507" y="5581"/>
                          <a:pt x="13040" y="5686"/>
                        </a:cubicBezTo>
                        <a:cubicBezTo>
                          <a:pt x="13031" y="5695"/>
                          <a:pt x="13023" y="5703"/>
                          <a:pt x="13023" y="5712"/>
                        </a:cubicBezTo>
                        <a:cubicBezTo>
                          <a:pt x="12844" y="5695"/>
                          <a:pt x="12666" y="5686"/>
                          <a:pt x="12478" y="5677"/>
                        </a:cubicBezTo>
                        <a:cubicBezTo>
                          <a:pt x="12416" y="4758"/>
                          <a:pt x="10962" y="4419"/>
                          <a:pt x="10105" y="4401"/>
                        </a:cubicBezTo>
                        <a:cubicBezTo>
                          <a:pt x="9903" y="4347"/>
                          <a:pt x="9677" y="4320"/>
                          <a:pt x="9442" y="4320"/>
                        </a:cubicBezTo>
                        <a:cubicBezTo>
                          <a:pt x="8828" y="4320"/>
                          <a:pt x="8155" y="4500"/>
                          <a:pt x="7697" y="4829"/>
                        </a:cubicBezTo>
                        <a:cubicBezTo>
                          <a:pt x="7688" y="4829"/>
                          <a:pt x="7679" y="4829"/>
                          <a:pt x="7670" y="4838"/>
                        </a:cubicBezTo>
                        <a:cubicBezTo>
                          <a:pt x="7081" y="5017"/>
                          <a:pt x="6582" y="5418"/>
                          <a:pt x="6055" y="5739"/>
                        </a:cubicBezTo>
                        <a:cubicBezTo>
                          <a:pt x="5582" y="6025"/>
                          <a:pt x="4967" y="6221"/>
                          <a:pt x="4378" y="6301"/>
                        </a:cubicBezTo>
                        <a:cubicBezTo>
                          <a:pt x="2924" y="6158"/>
                          <a:pt x="1488" y="6025"/>
                          <a:pt x="51" y="5641"/>
                        </a:cubicBezTo>
                        <a:cubicBezTo>
                          <a:pt x="49" y="5640"/>
                          <a:pt x="46" y="5640"/>
                          <a:pt x="43" y="5640"/>
                        </a:cubicBezTo>
                        <a:cubicBezTo>
                          <a:pt x="13" y="5640"/>
                          <a:pt x="1" y="5686"/>
                          <a:pt x="34" y="5695"/>
                        </a:cubicBezTo>
                        <a:cubicBezTo>
                          <a:pt x="1577" y="6149"/>
                          <a:pt x="3129" y="6417"/>
                          <a:pt x="4735" y="6560"/>
                        </a:cubicBezTo>
                        <a:cubicBezTo>
                          <a:pt x="5725" y="6649"/>
                          <a:pt x="6680" y="6836"/>
                          <a:pt x="7652" y="7050"/>
                        </a:cubicBezTo>
                        <a:cubicBezTo>
                          <a:pt x="8366" y="7211"/>
                          <a:pt x="9035" y="7479"/>
                          <a:pt x="9722" y="7702"/>
                        </a:cubicBezTo>
                        <a:cubicBezTo>
                          <a:pt x="9363" y="7676"/>
                          <a:pt x="9002" y="7662"/>
                          <a:pt x="8640" y="7662"/>
                        </a:cubicBezTo>
                        <a:cubicBezTo>
                          <a:pt x="8382" y="7662"/>
                          <a:pt x="8123" y="7669"/>
                          <a:pt x="7866" y="7684"/>
                        </a:cubicBezTo>
                        <a:cubicBezTo>
                          <a:pt x="5966" y="7782"/>
                          <a:pt x="4271" y="8291"/>
                          <a:pt x="2549" y="9076"/>
                        </a:cubicBezTo>
                        <a:cubicBezTo>
                          <a:pt x="2511" y="9098"/>
                          <a:pt x="2538" y="9153"/>
                          <a:pt x="2574" y="9153"/>
                        </a:cubicBezTo>
                        <a:cubicBezTo>
                          <a:pt x="2580" y="9153"/>
                          <a:pt x="2587" y="9151"/>
                          <a:pt x="2594" y="9147"/>
                        </a:cubicBezTo>
                        <a:cubicBezTo>
                          <a:pt x="4485" y="8317"/>
                          <a:pt x="6305" y="7871"/>
                          <a:pt x="8384" y="7827"/>
                        </a:cubicBezTo>
                        <a:cubicBezTo>
                          <a:pt x="8487" y="7824"/>
                          <a:pt x="8590" y="7823"/>
                          <a:pt x="8694" y="7823"/>
                        </a:cubicBezTo>
                        <a:cubicBezTo>
                          <a:pt x="11090" y="7823"/>
                          <a:pt x="13595" y="8510"/>
                          <a:pt x="15681" y="9673"/>
                        </a:cubicBezTo>
                        <a:cubicBezTo>
                          <a:pt x="17920" y="10922"/>
                          <a:pt x="19981" y="12564"/>
                          <a:pt x="22399" y="13491"/>
                        </a:cubicBezTo>
                        <a:cubicBezTo>
                          <a:pt x="24968" y="14482"/>
                          <a:pt x="27519" y="15374"/>
                          <a:pt x="30276" y="15641"/>
                        </a:cubicBezTo>
                        <a:cubicBezTo>
                          <a:pt x="30294" y="15641"/>
                          <a:pt x="30303" y="15632"/>
                          <a:pt x="30303" y="15624"/>
                        </a:cubicBezTo>
                        <a:cubicBezTo>
                          <a:pt x="30329" y="15624"/>
                          <a:pt x="30355" y="15625"/>
                          <a:pt x="30382" y="15625"/>
                        </a:cubicBezTo>
                        <a:cubicBezTo>
                          <a:pt x="30953" y="15625"/>
                          <a:pt x="31600" y="15439"/>
                          <a:pt x="31873" y="14919"/>
                        </a:cubicBezTo>
                        <a:cubicBezTo>
                          <a:pt x="32105" y="15481"/>
                          <a:pt x="32899" y="15722"/>
                          <a:pt x="33479" y="15802"/>
                        </a:cubicBezTo>
                        <a:cubicBezTo>
                          <a:pt x="33755" y="15900"/>
                          <a:pt x="34049" y="15945"/>
                          <a:pt x="34326" y="15954"/>
                        </a:cubicBezTo>
                        <a:cubicBezTo>
                          <a:pt x="34522" y="16043"/>
                          <a:pt x="34736" y="16105"/>
                          <a:pt x="34942" y="16150"/>
                        </a:cubicBezTo>
                        <a:cubicBezTo>
                          <a:pt x="33387" y="16712"/>
                          <a:pt x="31645" y="16863"/>
                          <a:pt x="29954" y="16863"/>
                        </a:cubicBezTo>
                        <a:cubicBezTo>
                          <a:pt x="29365" y="16863"/>
                          <a:pt x="28782" y="16844"/>
                          <a:pt x="28215" y="16819"/>
                        </a:cubicBezTo>
                        <a:cubicBezTo>
                          <a:pt x="26217" y="16730"/>
                          <a:pt x="24290" y="16328"/>
                          <a:pt x="22407" y="15677"/>
                        </a:cubicBezTo>
                        <a:cubicBezTo>
                          <a:pt x="22405" y="15676"/>
                          <a:pt x="22402" y="15676"/>
                          <a:pt x="22400" y="15676"/>
                        </a:cubicBezTo>
                        <a:cubicBezTo>
                          <a:pt x="22369" y="15676"/>
                          <a:pt x="22357" y="15722"/>
                          <a:pt x="22390" y="15731"/>
                        </a:cubicBezTo>
                        <a:cubicBezTo>
                          <a:pt x="24290" y="16489"/>
                          <a:pt x="26172" y="16881"/>
                          <a:pt x="28215" y="16988"/>
                        </a:cubicBezTo>
                        <a:cubicBezTo>
                          <a:pt x="28837" y="17024"/>
                          <a:pt x="29490" y="17051"/>
                          <a:pt x="30154" y="17051"/>
                        </a:cubicBezTo>
                        <a:cubicBezTo>
                          <a:pt x="31853" y="17051"/>
                          <a:pt x="33620" y="16872"/>
                          <a:pt x="35102" y="16186"/>
                        </a:cubicBezTo>
                        <a:cubicBezTo>
                          <a:pt x="35129" y="16186"/>
                          <a:pt x="35156" y="16195"/>
                          <a:pt x="35174" y="16195"/>
                        </a:cubicBezTo>
                        <a:cubicBezTo>
                          <a:pt x="35352" y="16302"/>
                          <a:pt x="35548" y="16382"/>
                          <a:pt x="35744" y="16426"/>
                        </a:cubicBezTo>
                        <a:cubicBezTo>
                          <a:pt x="35808" y="16443"/>
                          <a:pt x="35875" y="16451"/>
                          <a:pt x="35942" y="16451"/>
                        </a:cubicBezTo>
                        <a:cubicBezTo>
                          <a:pt x="36053" y="16451"/>
                          <a:pt x="36165" y="16430"/>
                          <a:pt x="36271" y="16391"/>
                        </a:cubicBezTo>
                        <a:lnTo>
                          <a:pt x="36271" y="16391"/>
                        </a:lnTo>
                        <a:cubicBezTo>
                          <a:pt x="35825" y="16792"/>
                          <a:pt x="35218" y="17096"/>
                          <a:pt x="34736" y="17354"/>
                        </a:cubicBezTo>
                        <a:cubicBezTo>
                          <a:pt x="33960" y="17774"/>
                          <a:pt x="33024" y="17970"/>
                          <a:pt x="32167" y="18184"/>
                        </a:cubicBezTo>
                        <a:cubicBezTo>
                          <a:pt x="31243" y="18419"/>
                          <a:pt x="30271" y="18512"/>
                          <a:pt x="29294" y="18512"/>
                        </a:cubicBezTo>
                        <a:cubicBezTo>
                          <a:pt x="28270" y="18512"/>
                          <a:pt x="27243" y="18410"/>
                          <a:pt x="26261" y="18264"/>
                        </a:cubicBezTo>
                        <a:cubicBezTo>
                          <a:pt x="22729" y="17747"/>
                          <a:pt x="19356" y="16703"/>
                          <a:pt x="16082" y="15293"/>
                        </a:cubicBezTo>
                        <a:cubicBezTo>
                          <a:pt x="13968" y="14384"/>
                          <a:pt x="11979" y="13536"/>
                          <a:pt x="9633" y="13340"/>
                        </a:cubicBezTo>
                        <a:cubicBezTo>
                          <a:pt x="9249" y="13309"/>
                          <a:pt x="8855" y="13293"/>
                          <a:pt x="8457" y="13293"/>
                        </a:cubicBezTo>
                        <a:cubicBezTo>
                          <a:pt x="6781" y="13293"/>
                          <a:pt x="5016" y="13571"/>
                          <a:pt x="3495" y="14169"/>
                        </a:cubicBezTo>
                        <a:cubicBezTo>
                          <a:pt x="3462" y="14178"/>
                          <a:pt x="3475" y="14224"/>
                          <a:pt x="3505" y="14224"/>
                        </a:cubicBezTo>
                        <a:cubicBezTo>
                          <a:pt x="3507" y="14224"/>
                          <a:pt x="3510" y="14224"/>
                          <a:pt x="3513" y="14223"/>
                        </a:cubicBezTo>
                        <a:cubicBezTo>
                          <a:pt x="4956" y="13687"/>
                          <a:pt x="6563" y="13448"/>
                          <a:pt x="8148" y="13448"/>
                        </a:cubicBezTo>
                        <a:cubicBezTo>
                          <a:pt x="8991" y="13448"/>
                          <a:pt x="9829" y="13516"/>
                          <a:pt x="10632" y="13643"/>
                        </a:cubicBezTo>
                        <a:cubicBezTo>
                          <a:pt x="13263" y="14062"/>
                          <a:pt x="15547" y="15356"/>
                          <a:pt x="17983" y="16346"/>
                        </a:cubicBezTo>
                        <a:cubicBezTo>
                          <a:pt x="21266" y="17684"/>
                          <a:pt x="24977" y="18594"/>
                          <a:pt x="28527" y="18719"/>
                        </a:cubicBezTo>
                        <a:cubicBezTo>
                          <a:pt x="28695" y="18724"/>
                          <a:pt x="28862" y="18727"/>
                          <a:pt x="29028" y="18727"/>
                        </a:cubicBezTo>
                        <a:cubicBezTo>
                          <a:pt x="30584" y="18727"/>
                          <a:pt x="32068" y="18500"/>
                          <a:pt x="33568" y="18032"/>
                        </a:cubicBezTo>
                        <a:cubicBezTo>
                          <a:pt x="34567" y="17711"/>
                          <a:pt x="35976" y="17140"/>
                          <a:pt x="36619" y="16186"/>
                        </a:cubicBezTo>
                        <a:cubicBezTo>
                          <a:pt x="37083" y="15811"/>
                          <a:pt x="37306" y="15124"/>
                          <a:pt x="36681" y="14803"/>
                        </a:cubicBezTo>
                        <a:cubicBezTo>
                          <a:pt x="36669" y="14796"/>
                          <a:pt x="36656" y="14793"/>
                          <a:pt x="36645" y="14793"/>
                        </a:cubicBezTo>
                        <a:cubicBezTo>
                          <a:pt x="36585" y="14793"/>
                          <a:pt x="36550" y="14881"/>
                          <a:pt x="36610" y="14919"/>
                        </a:cubicBezTo>
                        <a:cubicBezTo>
                          <a:pt x="36806" y="15062"/>
                          <a:pt x="36886" y="15240"/>
                          <a:pt x="36860" y="15472"/>
                        </a:cubicBezTo>
                        <a:cubicBezTo>
                          <a:pt x="36860" y="15588"/>
                          <a:pt x="36833" y="15695"/>
                          <a:pt x="36788" y="15775"/>
                        </a:cubicBezTo>
                        <a:cubicBezTo>
                          <a:pt x="36779" y="15775"/>
                          <a:pt x="36761" y="15775"/>
                          <a:pt x="36753" y="15793"/>
                        </a:cubicBezTo>
                        <a:cubicBezTo>
                          <a:pt x="36735" y="15838"/>
                          <a:pt x="36708" y="15882"/>
                          <a:pt x="36681" y="15927"/>
                        </a:cubicBezTo>
                        <a:cubicBezTo>
                          <a:pt x="36517" y="16077"/>
                          <a:pt x="36260" y="16138"/>
                          <a:pt x="36012" y="16138"/>
                        </a:cubicBezTo>
                        <a:cubicBezTo>
                          <a:pt x="35802" y="16138"/>
                          <a:pt x="35598" y="16094"/>
                          <a:pt x="35459" y="16025"/>
                        </a:cubicBezTo>
                        <a:cubicBezTo>
                          <a:pt x="34835" y="15722"/>
                          <a:pt x="34835" y="15070"/>
                          <a:pt x="34995" y="14500"/>
                        </a:cubicBezTo>
                        <a:cubicBezTo>
                          <a:pt x="35182" y="13822"/>
                          <a:pt x="36173" y="13411"/>
                          <a:pt x="36779" y="13242"/>
                        </a:cubicBezTo>
                        <a:cubicBezTo>
                          <a:pt x="37050" y="13168"/>
                          <a:pt x="37331" y="13133"/>
                          <a:pt x="37615" y="13133"/>
                        </a:cubicBezTo>
                        <a:cubicBezTo>
                          <a:pt x="38775" y="13133"/>
                          <a:pt x="39981" y="13716"/>
                          <a:pt x="40669" y="14633"/>
                        </a:cubicBezTo>
                        <a:cubicBezTo>
                          <a:pt x="40696" y="14660"/>
                          <a:pt x="40722" y="14669"/>
                          <a:pt x="40749" y="14678"/>
                        </a:cubicBezTo>
                        <a:cubicBezTo>
                          <a:pt x="39741" y="15088"/>
                          <a:pt x="38894" y="15989"/>
                          <a:pt x="38849" y="17069"/>
                        </a:cubicBezTo>
                        <a:cubicBezTo>
                          <a:pt x="35701" y="18305"/>
                          <a:pt x="32440" y="20323"/>
                          <a:pt x="29034" y="20323"/>
                        </a:cubicBezTo>
                        <a:cubicBezTo>
                          <a:pt x="28386" y="20323"/>
                          <a:pt x="27732" y="20250"/>
                          <a:pt x="27073" y="20084"/>
                        </a:cubicBezTo>
                        <a:cubicBezTo>
                          <a:pt x="27068" y="20083"/>
                          <a:pt x="27063" y="20082"/>
                          <a:pt x="27058" y="20082"/>
                        </a:cubicBezTo>
                        <a:cubicBezTo>
                          <a:pt x="27007" y="20082"/>
                          <a:pt x="26989" y="20165"/>
                          <a:pt x="27046" y="20173"/>
                        </a:cubicBezTo>
                        <a:cubicBezTo>
                          <a:pt x="27761" y="20369"/>
                          <a:pt x="28471" y="20455"/>
                          <a:pt x="29176" y="20455"/>
                        </a:cubicBezTo>
                        <a:cubicBezTo>
                          <a:pt x="32418" y="20455"/>
                          <a:pt x="35554" y="18648"/>
                          <a:pt x="38492" y="17461"/>
                        </a:cubicBezTo>
                        <a:cubicBezTo>
                          <a:pt x="40392" y="16694"/>
                          <a:pt x="42417" y="16061"/>
                          <a:pt x="44469" y="15873"/>
                        </a:cubicBezTo>
                        <a:cubicBezTo>
                          <a:pt x="44945" y="15833"/>
                          <a:pt x="45442" y="15808"/>
                          <a:pt x="45946" y="15808"/>
                        </a:cubicBezTo>
                        <a:cubicBezTo>
                          <a:pt x="47112" y="15808"/>
                          <a:pt x="48311" y="15942"/>
                          <a:pt x="49358" y="16328"/>
                        </a:cubicBezTo>
                        <a:cubicBezTo>
                          <a:pt x="49360" y="16329"/>
                          <a:pt x="49362" y="16330"/>
                          <a:pt x="49364" y="16330"/>
                        </a:cubicBezTo>
                        <a:cubicBezTo>
                          <a:pt x="49379" y="16330"/>
                          <a:pt x="49391" y="16301"/>
                          <a:pt x="49367" y="16293"/>
                        </a:cubicBezTo>
                        <a:cubicBezTo>
                          <a:pt x="48163" y="15740"/>
                          <a:pt x="46745" y="15639"/>
                          <a:pt x="45416" y="15639"/>
                        </a:cubicBezTo>
                        <a:cubicBezTo>
                          <a:pt x="45287" y="15639"/>
                          <a:pt x="45158" y="15640"/>
                          <a:pt x="45031" y="15641"/>
                        </a:cubicBezTo>
                        <a:cubicBezTo>
                          <a:pt x="44978" y="15641"/>
                          <a:pt x="44924" y="15641"/>
                          <a:pt x="44871" y="15650"/>
                        </a:cubicBezTo>
                        <a:cubicBezTo>
                          <a:pt x="44517" y="14722"/>
                          <a:pt x="43134" y="14439"/>
                          <a:pt x="42101" y="14439"/>
                        </a:cubicBezTo>
                        <a:cubicBezTo>
                          <a:pt x="41883" y="14439"/>
                          <a:pt x="41681" y="14451"/>
                          <a:pt x="41507" y="14473"/>
                        </a:cubicBezTo>
                        <a:cubicBezTo>
                          <a:pt x="41311" y="14500"/>
                          <a:pt x="41106" y="14553"/>
                          <a:pt x="40910" y="14624"/>
                        </a:cubicBezTo>
                        <a:cubicBezTo>
                          <a:pt x="40928" y="14589"/>
                          <a:pt x="40936" y="14544"/>
                          <a:pt x="40901" y="14500"/>
                        </a:cubicBezTo>
                        <a:cubicBezTo>
                          <a:pt x="40589" y="14080"/>
                          <a:pt x="40205" y="13741"/>
                          <a:pt x="39786" y="13483"/>
                        </a:cubicBezTo>
                        <a:cubicBezTo>
                          <a:pt x="39331" y="13081"/>
                          <a:pt x="38751" y="12813"/>
                          <a:pt x="38117" y="12662"/>
                        </a:cubicBezTo>
                        <a:cubicBezTo>
                          <a:pt x="37422" y="11957"/>
                          <a:pt x="36699" y="11520"/>
                          <a:pt x="35611" y="11377"/>
                        </a:cubicBezTo>
                        <a:cubicBezTo>
                          <a:pt x="35557" y="11377"/>
                          <a:pt x="35495" y="11368"/>
                          <a:pt x="35432" y="11359"/>
                        </a:cubicBezTo>
                        <a:cubicBezTo>
                          <a:pt x="34995" y="11235"/>
                          <a:pt x="34554" y="11174"/>
                          <a:pt x="34087" y="11174"/>
                        </a:cubicBezTo>
                        <a:cubicBezTo>
                          <a:pt x="33915" y="11174"/>
                          <a:pt x="33739" y="11182"/>
                          <a:pt x="33559" y="11199"/>
                        </a:cubicBezTo>
                        <a:cubicBezTo>
                          <a:pt x="33024" y="11243"/>
                          <a:pt x="32221" y="11466"/>
                          <a:pt x="31882" y="11939"/>
                        </a:cubicBezTo>
                        <a:cubicBezTo>
                          <a:pt x="31703" y="11908"/>
                          <a:pt x="31520" y="11892"/>
                          <a:pt x="31336" y="11892"/>
                        </a:cubicBezTo>
                        <a:cubicBezTo>
                          <a:pt x="31152" y="11892"/>
                          <a:pt x="30967" y="11908"/>
                          <a:pt x="30784" y="11939"/>
                        </a:cubicBezTo>
                        <a:lnTo>
                          <a:pt x="30775" y="11939"/>
                        </a:lnTo>
                        <a:cubicBezTo>
                          <a:pt x="30601" y="11935"/>
                          <a:pt x="30416" y="11930"/>
                          <a:pt x="30226" y="11930"/>
                        </a:cubicBezTo>
                        <a:cubicBezTo>
                          <a:pt x="29669" y="11930"/>
                          <a:pt x="29069" y="11969"/>
                          <a:pt x="28563" y="12162"/>
                        </a:cubicBezTo>
                        <a:cubicBezTo>
                          <a:pt x="28563" y="12162"/>
                          <a:pt x="28554" y="12153"/>
                          <a:pt x="28545" y="12153"/>
                        </a:cubicBezTo>
                        <a:cubicBezTo>
                          <a:pt x="28527" y="12153"/>
                          <a:pt x="28508" y="12153"/>
                          <a:pt x="28489" y="12153"/>
                        </a:cubicBezTo>
                        <a:cubicBezTo>
                          <a:pt x="28063" y="12153"/>
                          <a:pt x="27647" y="12251"/>
                          <a:pt x="27296" y="12439"/>
                        </a:cubicBezTo>
                        <a:cubicBezTo>
                          <a:pt x="26993" y="12457"/>
                          <a:pt x="26690" y="12537"/>
                          <a:pt x="26431" y="12697"/>
                        </a:cubicBezTo>
                        <a:cubicBezTo>
                          <a:pt x="26324" y="12733"/>
                          <a:pt x="26208" y="12769"/>
                          <a:pt x="26092" y="12805"/>
                        </a:cubicBezTo>
                        <a:cubicBezTo>
                          <a:pt x="25896" y="12867"/>
                          <a:pt x="25566" y="13126"/>
                          <a:pt x="25450" y="13286"/>
                        </a:cubicBezTo>
                        <a:cubicBezTo>
                          <a:pt x="25155" y="13679"/>
                          <a:pt x="25146" y="14053"/>
                          <a:pt x="25432" y="14392"/>
                        </a:cubicBezTo>
                        <a:cubicBezTo>
                          <a:pt x="24254" y="14009"/>
                          <a:pt x="23112" y="13554"/>
                          <a:pt x="22006" y="13054"/>
                        </a:cubicBezTo>
                        <a:cubicBezTo>
                          <a:pt x="21016" y="12608"/>
                          <a:pt x="20088" y="12046"/>
                          <a:pt x="19169" y="11466"/>
                        </a:cubicBezTo>
                        <a:lnTo>
                          <a:pt x="19169" y="11466"/>
                        </a:lnTo>
                        <a:cubicBezTo>
                          <a:pt x="19533" y="11527"/>
                          <a:pt x="19902" y="11550"/>
                          <a:pt x="20275" y="11550"/>
                        </a:cubicBezTo>
                        <a:cubicBezTo>
                          <a:pt x="21329" y="11550"/>
                          <a:pt x="22408" y="11363"/>
                          <a:pt x="23442" y="11297"/>
                        </a:cubicBezTo>
                        <a:cubicBezTo>
                          <a:pt x="25218" y="11181"/>
                          <a:pt x="26957" y="10887"/>
                          <a:pt x="28697" y="10485"/>
                        </a:cubicBezTo>
                        <a:cubicBezTo>
                          <a:pt x="30570" y="10048"/>
                          <a:pt x="32390" y="9762"/>
                          <a:pt x="34308" y="9602"/>
                        </a:cubicBezTo>
                        <a:cubicBezTo>
                          <a:pt x="34637" y="9575"/>
                          <a:pt x="34970" y="9562"/>
                          <a:pt x="35306" y="9562"/>
                        </a:cubicBezTo>
                        <a:cubicBezTo>
                          <a:pt x="36849" y="9562"/>
                          <a:pt x="38449" y="9822"/>
                          <a:pt x="39928" y="10093"/>
                        </a:cubicBezTo>
                        <a:cubicBezTo>
                          <a:pt x="39932" y="10093"/>
                          <a:pt x="39935" y="10093"/>
                          <a:pt x="39938" y="10093"/>
                        </a:cubicBezTo>
                        <a:cubicBezTo>
                          <a:pt x="39985" y="10093"/>
                          <a:pt x="40006" y="10029"/>
                          <a:pt x="39955" y="10012"/>
                        </a:cubicBezTo>
                        <a:cubicBezTo>
                          <a:pt x="38251" y="9593"/>
                          <a:pt x="36519" y="9383"/>
                          <a:pt x="34786" y="9383"/>
                        </a:cubicBezTo>
                        <a:cubicBezTo>
                          <a:pt x="33091" y="9383"/>
                          <a:pt x="31395" y="9584"/>
                          <a:pt x="29723" y="9986"/>
                        </a:cubicBezTo>
                        <a:cubicBezTo>
                          <a:pt x="27814" y="10440"/>
                          <a:pt x="25922" y="10878"/>
                          <a:pt x="23969" y="11047"/>
                        </a:cubicBezTo>
                        <a:cubicBezTo>
                          <a:pt x="23094" y="11127"/>
                          <a:pt x="22229" y="11172"/>
                          <a:pt x="21364" y="11279"/>
                        </a:cubicBezTo>
                        <a:cubicBezTo>
                          <a:pt x="20846" y="11339"/>
                          <a:pt x="20292" y="11395"/>
                          <a:pt x="19750" y="11395"/>
                        </a:cubicBezTo>
                        <a:cubicBezTo>
                          <a:pt x="19489" y="11395"/>
                          <a:pt x="19231" y="11382"/>
                          <a:pt x="18982" y="11350"/>
                        </a:cubicBezTo>
                        <a:cubicBezTo>
                          <a:pt x="18545" y="11074"/>
                          <a:pt x="18116" y="10797"/>
                          <a:pt x="17679" y="10521"/>
                        </a:cubicBezTo>
                        <a:lnTo>
                          <a:pt x="17724" y="10521"/>
                        </a:lnTo>
                        <a:cubicBezTo>
                          <a:pt x="17848" y="10563"/>
                          <a:pt x="17985" y="10583"/>
                          <a:pt x="18129" y="10583"/>
                        </a:cubicBezTo>
                        <a:cubicBezTo>
                          <a:pt x="18408" y="10583"/>
                          <a:pt x="18711" y="10508"/>
                          <a:pt x="18982" y="10378"/>
                        </a:cubicBezTo>
                        <a:cubicBezTo>
                          <a:pt x="18982" y="10387"/>
                          <a:pt x="18991" y="10387"/>
                          <a:pt x="18991" y="10387"/>
                        </a:cubicBezTo>
                        <a:cubicBezTo>
                          <a:pt x="19021" y="10389"/>
                          <a:pt x="19052" y="10390"/>
                          <a:pt x="19085" y="10390"/>
                        </a:cubicBezTo>
                        <a:cubicBezTo>
                          <a:pt x="19689" y="10390"/>
                          <a:pt x="20673" y="10001"/>
                          <a:pt x="20597" y="9290"/>
                        </a:cubicBezTo>
                        <a:cubicBezTo>
                          <a:pt x="20588" y="9174"/>
                          <a:pt x="20543" y="9058"/>
                          <a:pt x="20481" y="8942"/>
                        </a:cubicBezTo>
                        <a:cubicBezTo>
                          <a:pt x="21676" y="8844"/>
                          <a:pt x="22871" y="8710"/>
                          <a:pt x="24049" y="8469"/>
                        </a:cubicBezTo>
                        <a:cubicBezTo>
                          <a:pt x="24807" y="8317"/>
                          <a:pt x="25548" y="8237"/>
                          <a:pt x="26261" y="7925"/>
                        </a:cubicBezTo>
                        <a:cubicBezTo>
                          <a:pt x="26904" y="7648"/>
                          <a:pt x="27582" y="7461"/>
                          <a:pt x="28251" y="7274"/>
                        </a:cubicBezTo>
                        <a:cubicBezTo>
                          <a:pt x="29544" y="6899"/>
                          <a:pt x="30865" y="6524"/>
                          <a:pt x="32221" y="6488"/>
                        </a:cubicBezTo>
                        <a:cubicBezTo>
                          <a:pt x="32515" y="6481"/>
                          <a:pt x="32809" y="6478"/>
                          <a:pt x="33103" y="6478"/>
                        </a:cubicBezTo>
                        <a:cubicBezTo>
                          <a:pt x="34263" y="6478"/>
                          <a:pt x="35423" y="6528"/>
                          <a:pt x="36583" y="6578"/>
                        </a:cubicBezTo>
                        <a:cubicBezTo>
                          <a:pt x="39099" y="6676"/>
                          <a:pt x="41641" y="7042"/>
                          <a:pt x="44121" y="7505"/>
                        </a:cubicBezTo>
                        <a:cubicBezTo>
                          <a:pt x="46771" y="7996"/>
                          <a:pt x="49349" y="9111"/>
                          <a:pt x="51909" y="9959"/>
                        </a:cubicBezTo>
                        <a:cubicBezTo>
                          <a:pt x="52686" y="10209"/>
                          <a:pt x="53453" y="10458"/>
                          <a:pt x="54247" y="10655"/>
                        </a:cubicBezTo>
                        <a:cubicBezTo>
                          <a:pt x="54586" y="10735"/>
                          <a:pt x="54969" y="10842"/>
                          <a:pt x="55335" y="10860"/>
                        </a:cubicBezTo>
                        <a:cubicBezTo>
                          <a:pt x="55166" y="11011"/>
                          <a:pt x="54880" y="11288"/>
                          <a:pt x="54657" y="11538"/>
                        </a:cubicBezTo>
                        <a:cubicBezTo>
                          <a:pt x="54461" y="11752"/>
                          <a:pt x="53417" y="12662"/>
                          <a:pt x="52561" y="12840"/>
                        </a:cubicBezTo>
                        <a:cubicBezTo>
                          <a:pt x="52373" y="12822"/>
                          <a:pt x="52195" y="12813"/>
                          <a:pt x="52008" y="12805"/>
                        </a:cubicBezTo>
                        <a:cubicBezTo>
                          <a:pt x="51115" y="12751"/>
                          <a:pt x="49893" y="12582"/>
                          <a:pt x="49287" y="12439"/>
                        </a:cubicBezTo>
                        <a:cubicBezTo>
                          <a:pt x="48680" y="12287"/>
                          <a:pt x="47520" y="12109"/>
                          <a:pt x="46735" y="11645"/>
                        </a:cubicBezTo>
                        <a:cubicBezTo>
                          <a:pt x="46730" y="11641"/>
                          <a:pt x="46725" y="11639"/>
                          <a:pt x="46719" y="11639"/>
                        </a:cubicBezTo>
                        <a:cubicBezTo>
                          <a:pt x="46682" y="11639"/>
                          <a:pt x="46633" y="11702"/>
                          <a:pt x="46664" y="11725"/>
                        </a:cubicBezTo>
                        <a:cubicBezTo>
                          <a:pt x="47288" y="12109"/>
                          <a:pt x="48180" y="12367"/>
                          <a:pt x="48894" y="12537"/>
                        </a:cubicBezTo>
                        <a:cubicBezTo>
                          <a:pt x="49786" y="12760"/>
                          <a:pt x="51615" y="13045"/>
                          <a:pt x="52302" y="13108"/>
                        </a:cubicBezTo>
                        <a:cubicBezTo>
                          <a:pt x="52694" y="13144"/>
                          <a:pt x="53613" y="13207"/>
                          <a:pt x="54583" y="13207"/>
                        </a:cubicBezTo>
                        <a:cubicBezTo>
                          <a:pt x="55289" y="13207"/>
                          <a:pt x="56023" y="13174"/>
                          <a:pt x="56602" y="13072"/>
                        </a:cubicBezTo>
                        <a:cubicBezTo>
                          <a:pt x="56718" y="13206"/>
                          <a:pt x="56887" y="13322"/>
                          <a:pt x="57084" y="13367"/>
                        </a:cubicBezTo>
                        <a:cubicBezTo>
                          <a:pt x="57160" y="13386"/>
                          <a:pt x="57235" y="13395"/>
                          <a:pt x="57309" y="13395"/>
                        </a:cubicBezTo>
                        <a:cubicBezTo>
                          <a:pt x="57616" y="13395"/>
                          <a:pt x="57901" y="13240"/>
                          <a:pt x="58145" y="13010"/>
                        </a:cubicBezTo>
                        <a:cubicBezTo>
                          <a:pt x="58246" y="13080"/>
                          <a:pt x="58361" y="13110"/>
                          <a:pt x="58480" y="13110"/>
                        </a:cubicBezTo>
                        <a:cubicBezTo>
                          <a:pt x="58708" y="13110"/>
                          <a:pt x="58951" y="13002"/>
                          <a:pt x="59144" y="12867"/>
                        </a:cubicBezTo>
                        <a:cubicBezTo>
                          <a:pt x="59189" y="12831"/>
                          <a:pt x="59234" y="12796"/>
                          <a:pt x="59269" y="12760"/>
                        </a:cubicBezTo>
                        <a:cubicBezTo>
                          <a:pt x="59894" y="12733"/>
                          <a:pt x="60295" y="11877"/>
                          <a:pt x="60108" y="11324"/>
                        </a:cubicBezTo>
                        <a:cubicBezTo>
                          <a:pt x="60010" y="11056"/>
                          <a:pt x="59626" y="10878"/>
                          <a:pt x="59385" y="10788"/>
                        </a:cubicBezTo>
                        <a:cubicBezTo>
                          <a:pt x="59164" y="10696"/>
                          <a:pt x="58948" y="10663"/>
                          <a:pt x="58729" y="10663"/>
                        </a:cubicBezTo>
                        <a:cubicBezTo>
                          <a:pt x="58630" y="10663"/>
                          <a:pt x="58531" y="10670"/>
                          <a:pt x="58431" y="10681"/>
                        </a:cubicBezTo>
                        <a:cubicBezTo>
                          <a:pt x="58237" y="10638"/>
                          <a:pt x="58035" y="10616"/>
                          <a:pt x="57833" y="10616"/>
                        </a:cubicBezTo>
                        <a:cubicBezTo>
                          <a:pt x="57746" y="10616"/>
                          <a:pt x="57660" y="10620"/>
                          <a:pt x="57574" y="10628"/>
                        </a:cubicBezTo>
                        <a:cubicBezTo>
                          <a:pt x="58057" y="10416"/>
                          <a:pt x="58759" y="10199"/>
                          <a:pt x="59368" y="10199"/>
                        </a:cubicBezTo>
                        <a:cubicBezTo>
                          <a:pt x="60043" y="10199"/>
                          <a:pt x="60602" y="10466"/>
                          <a:pt x="60616" y="11306"/>
                        </a:cubicBezTo>
                        <a:cubicBezTo>
                          <a:pt x="60621" y="11373"/>
                          <a:pt x="60672" y="11406"/>
                          <a:pt x="60721" y="11406"/>
                        </a:cubicBezTo>
                        <a:cubicBezTo>
                          <a:pt x="60770" y="11406"/>
                          <a:pt x="60817" y="11373"/>
                          <a:pt x="60813" y="11306"/>
                        </a:cubicBezTo>
                        <a:cubicBezTo>
                          <a:pt x="60795" y="10672"/>
                          <a:pt x="60420" y="10325"/>
                          <a:pt x="59849" y="10110"/>
                        </a:cubicBezTo>
                        <a:cubicBezTo>
                          <a:pt x="59680" y="10048"/>
                          <a:pt x="59510" y="10012"/>
                          <a:pt x="59341" y="10003"/>
                        </a:cubicBezTo>
                        <a:cubicBezTo>
                          <a:pt x="59525" y="9947"/>
                          <a:pt x="59706" y="9911"/>
                          <a:pt x="59892" y="9911"/>
                        </a:cubicBezTo>
                        <a:cubicBezTo>
                          <a:pt x="60029" y="9911"/>
                          <a:pt x="60169" y="9931"/>
                          <a:pt x="60313" y="9977"/>
                        </a:cubicBezTo>
                        <a:cubicBezTo>
                          <a:pt x="60563" y="10066"/>
                          <a:pt x="60830" y="10200"/>
                          <a:pt x="61027" y="10387"/>
                        </a:cubicBezTo>
                        <a:cubicBezTo>
                          <a:pt x="61250" y="10601"/>
                          <a:pt x="61143" y="10967"/>
                          <a:pt x="61098" y="11226"/>
                        </a:cubicBezTo>
                        <a:cubicBezTo>
                          <a:pt x="61092" y="11263"/>
                          <a:pt x="61121" y="11301"/>
                          <a:pt x="61155" y="11301"/>
                        </a:cubicBezTo>
                        <a:cubicBezTo>
                          <a:pt x="61169" y="11301"/>
                          <a:pt x="61183" y="11295"/>
                          <a:pt x="61196" y="11279"/>
                        </a:cubicBezTo>
                        <a:cubicBezTo>
                          <a:pt x="61607" y="10815"/>
                          <a:pt x="61187" y="10235"/>
                          <a:pt x="60750" y="10012"/>
                        </a:cubicBezTo>
                        <a:cubicBezTo>
                          <a:pt x="60474" y="9863"/>
                          <a:pt x="60207" y="9789"/>
                          <a:pt x="59946" y="9789"/>
                        </a:cubicBezTo>
                        <a:cubicBezTo>
                          <a:pt x="59694" y="9789"/>
                          <a:pt x="59448" y="9858"/>
                          <a:pt x="59207" y="9994"/>
                        </a:cubicBezTo>
                        <a:cubicBezTo>
                          <a:pt x="58564" y="9994"/>
                          <a:pt x="57922" y="10298"/>
                          <a:pt x="57378" y="10646"/>
                        </a:cubicBezTo>
                        <a:cubicBezTo>
                          <a:pt x="57263" y="10636"/>
                          <a:pt x="57150" y="10631"/>
                          <a:pt x="57041" y="10631"/>
                        </a:cubicBezTo>
                        <a:cubicBezTo>
                          <a:pt x="56751" y="10631"/>
                          <a:pt x="56489" y="10663"/>
                          <a:pt x="56307" y="10708"/>
                        </a:cubicBezTo>
                        <a:cubicBezTo>
                          <a:pt x="55915" y="10806"/>
                          <a:pt x="55549" y="10994"/>
                          <a:pt x="55201" y="11226"/>
                        </a:cubicBezTo>
                        <a:cubicBezTo>
                          <a:pt x="55933" y="10556"/>
                          <a:pt x="56869" y="10057"/>
                          <a:pt x="57672" y="9513"/>
                        </a:cubicBezTo>
                        <a:cubicBezTo>
                          <a:pt x="57702" y="9490"/>
                          <a:pt x="57688" y="9455"/>
                          <a:pt x="57662" y="9455"/>
                        </a:cubicBezTo>
                        <a:cubicBezTo>
                          <a:pt x="57657" y="9455"/>
                          <a:pt x="57651" y="9456"/>
                          <a:pt x="57646" y="9459"/>
                        </a:cubicBezTo>
                        <a:cubicBezTo>
                          <a:pt x="56869" y="9861"/>
                          <a:pt x="56111" y="10200"/>
                          <a:pt x="55469" y="10744"/>
                        </a:cubicBezTo>
                        <a:cubicBezTo>
                          <a:pt x="54630" y="10726"/>
                          <a:pt x="53694" y="10253"/>
                          <a:pt x="52935" y="10003"/>
                        </a:cubicBezTo>
                        <a:cubicBezTo>
                          <a:pt x="51508" y="9531"/>
                          <a:pt x="50098" y="9013"/>
                          <a:pt x="48671" y="8514"/>
                        </a:cubicBezTo>
                        <a:cubicBezTo>
                          <a:pt x="47404" y="8076"/>
                          <a:pt x="46129" y="7648"/>
                          <a:pt x="44826" y="7327"/>
                        </a:cubicBezTo>
                        <a:cubicBezTo>
                          <a:pt x="43666" y="7042"/>
                          <a:pt x="42453" y="6917"/>
                          <a:pt x="41267" y="6756"/>
                        </a:cubicBezTo>
                        <a:cubicBezTo>
                          <a:pt x="38965" y="6453"/>
                          <a:pt x="36690" y="6292"/>
                          <a:pt x="34380" y="6248"/>
                        </a:cubicBezTo>
                        <a:cubicBezTo>
                          <a:pt x="34603" y="6034"/>
                          <a:pt x="34594" y="5703"/>
                          <a:pt x="34442" y="5436"/>
                        </a:cubicBezTo>
                        <a:cubicBezTo>
                          <a:pt x="34307" y="5182"/>
                          <a:pt x="33980" y="5105"/>
                          <a:pt x="33711" y="5105"/>
                        </a:cubicBezTo>
                        <a:cubicBezTo>
                          <a:pt x="33696" y="5105"/>
                          <a:pt x="33681" y="5105"/>
                          <a:pt x="33666" y="5106"/>
                        </a:cubicBezTo>
                        <a:cubicBezTo>
                          <a:pt x="33621" y="4963"/>
                          <a:pt x="33541" y="4811"/>
                          <a:pt x="33416" y="4660"/>
                        </a:cubicBezTo>
                        <a:cubicBezTo>
                          <a:pt x="33188" y="4381"/>
                          <a:pt x="32732" y="4226"/>
                          <a:pt x="32295" y="4226"/>
                        </a:cubicBezTo>
                        <a:cubicBezTo>
                          <a:pt x="31962" y="4226"/>
                          <a:pt x="31640" y="4315"/>
                          <a:pt x="31436" y="4508"/>
                        </a:cubicBezTo>
                        <a:cubicBezTo>
                          <a:pt x="31346" y="4446"/>
                          <a:pt x="31257" y="4392"/>
                          <a:pt x="31177" y="4339"/>
                        </a:cubicBezTo>
                        <a:cubicBezTo>
                          <a:pt x="30832" y="4150"/>
                          <a:pt x="30404" y="4114"/>
                          <a:pt x="29996" y="4114"/>
                        </a:cubicBezTo>
                        <a:cubicBezTo>
                          <a:pt x="29940" y="4114"/>
                          <a:pt x="29885" y="4114"/>
                          <a:pt x="29830" y="4115"/>
                        </a:cubicBezTo>
                        <a:cubicBezTo>
                          <a:pt x="29678" y="4089"/>
                          <a:pt x="29518" y="4071"/>
                          <a:pt x="29357" y="4071"/>
                        </a:cubicBezTo>
                        <a:cubicBezTo>
                          <a:pt x="29348" y="4017"/>
                          <a:pt x="29339" y="3964"/>
                          <a:pt x="29321" y="3901"/>
                        </a:cubicBezTo>
                        <a:cubicBezTo>
                          <a:pt x="30347" y="3848"/>
                          <a:pt x="31337" y="3750"/>
                          <a:pt x="32328" y="3446"/>
                        </a:cubicBezTo>
                        <a:cubicBezTo>
                          <a:pt x="32649" y="3339"/>
                          <a:pt x="32970" y="3232"/>
                          <a:pt x="33282" y="3125"/>
                        </a:cubicBezTo>
                        <a:cubicBezTo>
                          <a:pt x="34237" y="3009"/>
                          <a:pt x="35191" y="2759"/>
                          <a:pt x="36146" y="2617"/>
                        </a:cubicBezTo>
                        <a:cubicBezTo>
                          <a:pt x="37618" y="2394"/>
                          <a:pt x="39081" y="2251"/>
                          <a:pt x="40562" y="2162"/>
                        </a:cubicBezTo>
                        <a:cubicBezTo>
                          <a:pt x="40942" y="2138"/>
                          <a:pt x="41322" y="2126"/>
                          <a:pt x="41703" y="2126"/>
                        </a:cubicBezTo>
                        <a:cubicBezTo>
                          <a:pt x="44178" y="2126"/>
                          <a:pt x="46664" y="2614"/>
                          <a:pt x="48983" y="3411"/>
                        </a:cubicBezTo>
                        <a:cubicBezTo>
                          <a:pt x="50411" y="3901"/>
                          <a:pt x="51838" y="4383"/>
                          <a:pt x="53265" y="4874"/>
                        </a:cubicBezTo>
                        <a:cubicBezTo>
                          <a:pt x="54514" y="5302"/>
                          <a:pt x="55915" y="5944"/>
                          <a:pt x="57253" y="6025"/>
                        </a:cubicBezTo>
                        <a:cubicBezTo>
                          <a:pt x="57289" y="6025"/>
                          <a:pt x="57289" y="5971"/>
                          <a:pt x="57253" y="5962"/>
                        </a:cubicBezTo>
                        <a:cubicBezTo>
                          <a:pt x="55888" y="5784"/>
                          <a:pt x="54452" y="5097"/>
                          <a:pt x="53158" y="4642"/>
                        </a:cubicBezTo>
                        <a:cubicBezTo>
                          <a:pt x="51615" y="4107"/>
                          <a:pt x="50081" y="3571"/>
                          <a:pt x="48537" y="3045"/>
                        </a:cubicBezTo>
                        <a:cubicBezTo>
                          <a:pt x="46090" y="2206"/>
                          <a:pt x="43558" y="1992"/>
                          <a:pt x="40998" y="1992"/>
                        </a:cubicBezTo>
                        <a:cubicBezTo>
                          <a:pt x="40945" y="1992"/>
                          <a:pt x="40892" y="1992"/>
                          <a:pt x="40838" y="1992"/>
                        </a:cubicBezTo>
                        <a:cubicBezTo>
                          <a:pt x="39536" y="2001"/>
                          <a:pt x="38207" y="2171"/>
                          <a:pt x="36922" y="2367"/>
                        </a:cubicBezTo>
                        <a:cubicBezTo>
                          <a:pt x="35860" y="2536"/>
                          <a:pt x="34772" y="2813"/>
                          <a:pt x="33693" y="2974"/>
                        </a:cubicBezTo>
                        <a:cubicBezTo>
                          <a:pt x="34397" y="2697"/>
                          <a:pt x="35093" y="2403"/>
                          <a:pt x="35780" y="2073"/>
                        </a:cubicBezTo>
                        <a:cubicBezTo>
                          <a:pt x="35812" y="2057"/>
                          <a:pt x="35794" y="1998"/>
                          <a:pt x="35758" y="1998"/>
                        </a:cubicBezTo>
                        <a:cubicBezTo>
                          <a:pt x="35754" y="1998"/>
                          <a:pt x="35749" y="1999"/>
                          <a:pt x="35744" y="2001"/>
                        </a:cubicBezTo>
                        <a:cubicBezTo>
                          <a:pt x="33630" y="2813"/>
                          <a:pt x="31534" y="3527"/>
                          <a:pt x="29277" y="3785"/>
                        </a:cubicBezTo>
                        <a:cubicBezTo>
                          <a:pt x="29232" y="3678"/>
                          <a:pt x="29161" y="3562"/>
                          <a:pt x="29080" y="3455"/>
                        </a:cubicBezTo>
                        <a:cubicBezTo>
                          <a:pt x="28729" y="2979"/>
                          <a:pt x="28059" y="2717"/>
                          <a:pt x="27414" y="2717"/>
                        </a:cubicBezTo>
                        <a:cubicBezTo>
                          <a:pt x="26994" y="2717"/>
                          <a:pt x="26585" y="2827"/>
                          <a:pt x="26279" y="3063"/>
                        </a:cubicBezTo>
                        <a:cubicBezTo>
                          <a:pt x="25682" y="3063"/>
                          <a:pt x="25066" y="3214"/>
                          <a:pt x="24531" y="3446"/>
                        </a:cubicBezTo>
                        <a:cubicBezTo>
                          <a:pt x="24272" y="3562"/>
                          <a:pt x="24040" y="3687"/>
                          <a:pt x="23808" y="3821"/>
                        </a:cubicBezTo>
                        <a:cubicBezTo>
                          <a:pt x="23784" y="3821"/>
                          <a:pt x="23759" y="3822"/>
                          <a:pt x="23735" y="3822"/>
                        </a:cubicBezTo>
                        <a:cubicBezTo>
                          <a:pt x="21665" y="3822"/>
                          <a:pt x="19701" y="2712"/>
                          <a:pt x="17947" y="1725"/>
                        </a:cubicBezTo>
                        <a:cubicBezTo>
                          <a:pt x="16198" y="726"/>
                          <a:pt x="14164" y="83"/>
                          <a:pt x="12148" y="12"/>
                        </a:cubicBezTo>
                        <a:cubicBezTo>
                          <a:pt x="11955" y="4"/>
                          <a:pt x="11762" y="0"/>
                          <a:pt x="1156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6" name="Google Shape;2006;p7"/>
                  <p:cNvSpPr/>
                  <p:nvPr/>
                </p:nvSpPr>
                <p:spPr>
                  <a:xfrm>
                    <a:off x="7625869" y="3041453"/>
                    <a:ext cx="440417" cy="716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85" h="1283" extrusionOk="0">
                        <a:moveTo>
                          <a:pt x="2500" y="1"/>
                        </a:moveTo>
                        <a:cubicBezTo>
                          <a:pt x="1675" y="1"/>
                          <a:pt x="850" y="63"/>
                          <a:pt x="28" y="95"/>
                        </a:cubicBezTo>
                        <a:cubicBezTo>
                          <a:pt x="1" y="104"/>
                          <a:pt x="1" y="140"/>
                          <a:pt x="28" y="140"/>
                        </a:cubicBezTo>
                        <a:cubicBezTo>
                          <a:pt x="246" y="146"/>
                          <a:pt x="464" y="148"/>
                          <a:pt x="683" y="148"/>
                        </a:cubicBezTo>
                        <a:cubicBezTo>
                          <a:pt x="1191" y="148"/>
                          <a:pt x="1700" y="136"/>
                          <a:pt x="2209" y="136"/>
                        </a:cubicBezTo>
                        <a:cubicBezTo>
                          <a:pt x="2743" y="136"/>
                          <a:pt x="3277" y="149"/>
                          <a:pt x="3810" y="202"/>
                        </a:cubicBezTo>
                        <a:cubicBezTo>
                          <a:pt x="5246" y="345"/>
                          <a:pt x="6477" y="934"/>
                          <a:pt x="7851" y="1282"/>
                        </a:cubicBezTo>
                        <a:cubicBezTo>
                          <a:pt x="7854" y="1282"/>
                          <a:pt x="7856" y="1283"/>
                          <a:pt x="7858" y="1283"/>
                        </a:cubicBezTo>
                        <a:cubicBezTo>
                          <a:pt x="7879" y="1283"/>
                          <a:pt x="7885" y="1245"/>
                          <a:pt x="7860" y="1237"/>
                        </a:cubicBezTo>
                        <a:cubicBezTo>
                          <a:pt x="6585" y="791"/>
                          <a:pt x="5460" y="300"/>
                          <a:pt x="4104" y="104"/>
                        </a:cubicBezTo>
                        <a:cubicBezTo>
                          <a:pt x="3571" y="27"/>
                          <a:pt x="3036" y="1"/>
                          <a:pt x="250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7" name="Google Shape;2007;p7"/>
                  <p:cNvSpPr/>
                  <p:nvPr/>
                </p:nvSpPr>
                <p:spPr>
                  <a:xfrm>
                    <a:off x="5660794" y="2943206"/>
                    <a:ext cx="326640" cy="6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48" h="1160" extrusionOk="0">
                        <a:moveTo>
                          <a:pt x="1801" y="1"/>
                        </a:moveTo>
                        <a:cubicBezTo>
                          <a:pt x="1224" y="1"/>
                          <a:pt x="658" y="62"/>
                          <a:pt x="52" y="150"/>
                        </a:cubicBezTo>
                        <a:cubicBezTo>
                          <a:pt x="1" y="150"/>
                          <a:pt x="15" y="240"/>
                          <a:pt x="63" y="240"/>
                        </a:cubicBezTo>
                        <a:cubicBezTo>
                          <a:pt x="65" y="240"/>
                          <a:pt x="67" y="240"/>
                          <a:pt x="70" y="239"/>
                        </a:cubicBezTo>
                        <a:cubicBezTo>
                          <a:pt x="577" y="188"/>
                          <a:pt x="1060" y="159"/>
                          <a:pt x="1541" y="159"/>
                        </a:cubicBezTo>
                        <a:cubicBezTo>
                          <a:pt x="2059" y="159"/>
                          <a:pt x="2575" y="192"/>
                          <a:pt x="3121" y="266"/>
                        </a:cubicBezTo>
                        <a:cubicBezTo>
                          <a:pt x="4031" y="391"/>
                          <a:pt x="4949" y="819"/>
                          <a:pt x="5806" y="1158"/>
                        </a:cubicBezTo>
                        <a:cubicBezTo>
                          <a:pt x="5809" y="1159"/>
                          <a:pt x="5811" y="1160"/>
                          <a:pt x="5814" y="1160"/>
                        </a:cubicBezTo>
                        <a:cubicBezTo>
                          <a:pt x="5836" y="1160"/>
                          <a:pt x="5848" y="1130"/>
                          <a:pt x="5824" y="1114"/>
                        </a:cubicBezTo>
                        <a:cubicBezTo>
                          <a:pt x="4914" y="632"/>
                          <a:pt x="3923" y="230"/>
                          <a:pt x="2898" y="79"/>
                        </a:cubicBezTo>
                        <a:cubicBezTo>
                          <a:pt x="2519" y="24"/>
                          <a:pt x="2158" y="1"/>
                          <a:pt x="180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8" name="Google Shape;2008;p7"/>
                  <p:cNvSpPr/>
                  <p:nvPr/>
                </p:nvSpPr>
                <p:spPr>
                  <a:xfrm>
                    <a:off x="4982998" y="2893719"/>
                    <a:ext cx="341721" cy="390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18" h="699" extrusionOk="0">
                        <a:moveTo>
                          <a:pt x="6049" y="1"/>
                        </a:moveTo>
                        <a:cubicBezTo>
                          <a:pt x="6046" y="1"/>
                          <a:pt x="6043" y="1"/>
                          <a:pt x="6040" y="1"/>
                        </a:cubicBezTo>
                        <a:cubicBezTo>
                          <a:pt x="4078" y="394"/>
                          <a:pt x="2061" y="528"/>
                          <a:pt x="63" y="590"/>
                        </a:cubicBezTo>
                        <a:cubicBezTo>
                          <a:pt x="1" y="590"/>
                          <a:pt x="1" y="670"/>
                          <a:pt x="63" y="679"/>
                        </a:cubicBezTo>
                        <a:cubicBezTo>
                          <a:pt x="442" y="691"/>
                          <a:pt x="825" y="699"/>
                          <a:pt x="1209" y="699"/>
                        </a:cubicBezTo>
                        <a:cubicBezTo>
                          <a:pt x="2844" y="699"/>
                          <a:pt x="4514" y="565"/>
                          <a:pt x="6067" y="82"/>
                        </a:cubicBezTo>
                        <a:cubicBezTo>
                          <a:pt x="6117" y="65"/>
                          <a:pt x="6097" y="1"/>
                          <a:pt x="60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9" name="Google Shape;2009;p7"/>
                  <p:cNvSpPr/>
                  <p:nvPr/>
                </p:nvSpPr>
                <p:spPr>
                  <a:xfrm>
                    <a:off x="5427992" y="2955047"/>
                    <a:ext cx="155500" cy="24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4" h="438" extrusionOk="0">
                        <a:moveTo>
                          <a:pt x="2748" y="1"/>
                        </a:moveTo>
                        <a:cubicBezTo>
                          <a:pt x="2302" y="27"/>
                          <a:pt x="1856" y="36"/>
                          <a:pt x="1410" y="90"/>
                        </a:cubicBezTo>
                        <a:cubicBezTo>
                          <a:pt x="964" y="143"/>
                          <a:pt x="526" y="286"/>
                          <a:pt x="71" y="322"/>
                        </a:cubicBezTo>
                        <a:cubicBezTo>
                          <a:pt x="0" y="331"/>
                          <a:pt x="0" y="438"/>
                          <a:pt x="71" y="438"/>
                        </a:cubicBezTo>
                        <a:cubicBezTo>
                          <a:pt x="972" y="411"/>
                          <a:pt x="1865" y="206"/>
                          <a:pt x="2757" y="54"/>
                        </a:cubicBezTo>
                        <a:cubicBezTo>
                          <a:pt x="2783" y="54"/>
                          <a:pt x="2775" y="1"/>
                          <a:pt x="274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0" name="Google Shape;2010;p7"/>
                  <p:cNvSpPr/>
                  <p:nvPr/>
                </p:nvSpPr>
                <p:spPr>
                  <a:xfrm>
                    <a:off x="7328220" y="3130038"/>
                    <a:ext cx="586254" cy="991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6" h="1776" extrusionOk="0">
                        <a:moveTo>
                          <a:pt x="6952" y="0"/>
                        </a:moveTo>
                        <a:cubicBezTo>
                          <a:pt x="6486" y="0"/>
                          <a:pt x="6018" y="28"/>
                          <a:pt x="5544" y="97"/>
                        </a:cubicBezTo>
                        <a:cubicBezTo>
                          <a:pt x="3670" y="365"/>
                          <a:pt x="1895" y="1105"/>
                          <a:pt x="84" y="1640"/>
                        </a:cubicBezTo>
                        <a:cubicBezTo>
                          <a:pt x="1" y="1665"/>
                          <a:pt x="27" y="1776"/>
                          <a:pt x="103" y="1776"/>
                        </a:cubicBezTo>
                        <a:cubicBezTo>
                          <a:pt x="108" y="1776"/>
                          <a:pt x="114" y="1775"/>
                          <a:pt x="120" y="1774"/>
                        </a:cubicBezTo>
                        <a:cubicBezTo>
                          <a:pt x="1788" y="1373"/>
                          <a:pt x="3403" y="784"/>
                          <a:pt x="5080" y="427"/>
                        </a:cubicBezTo>
                        <a:cubicBezTo>
                          <a:pt x="5679" y="303"/>
                          <a:pt x="6277" y="261"/>
                          <a:pt x="6873" y="261"/>
                        </a:cubicBezTo>
                        <a:cubicBezTo>
                          <a:pt x="8078" y="261"/>
                          <a:pt x="9274" y="433"/>
                          <a:pt x="10450" y="445"/>
                        </a:cubicBezTo>
                        <a:cubicBezTo>
                          <a:pt x="10495" y="445"/>
                          <a:pt x="10477" y="338"/>
                          <a:pt x="10433" y="329"/>
                        </a:cubicBezTo>
                        <a:cubicBezTo>
                          <a:pt x="9266" y="176"/>
                          <a:pt x="8118" y="0"/>
                          <a:pt x="695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1" name="Google Shape;2011;p7"/>
                  <p:cNvSpPr/>
                  <p:nvPr/>
                </p:nvSpPr>
                <p:spPr>
                  <a:xfrm>
                    <a:off x="7962114" y="3160087"/>
                    <a:ext cx="92831" cy="42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2" h="764" extrusionOk="0">
                        <a:moveTo>
                          <a:pt x="181" y="0"/>
                        </a:moveTo>
                        <a:cubicBezTo>
                          <a:pt x="44" y="0"/>
                          <a:pt x="0" y="94"/>
                          <a:pt x="199" y="175"/>
                        </a:cubicBezTo>
                        <a:cubicBezTo>
                          <a:pt x="449" y="273"/>
                          <a:pt x="1100" y="683"/>
                          <a:pt x="1599" y="763"/>
                        </a:cubicBezTo>
                        <a:cubicBezTo>
                          <a:pt x="1626" y="763"/>
                          <a:pt x="1662" y="745"/>
                          <a:pt x="1653" y="710"/>
                        </a:cubicBezTo>
                        <a:cubicBezTo>
                          <a:pt x="1599" y="603"/>
                          <a:pt x="1367" y="487"/>
                          <a:pt x="1118" y="380"/>
                        </a:cubicBezTo>
                        <a:cubicBezTo>
                          <a:pt x="796" y="246"/>
                          <a:pt x="475" y="59"/>
                          <a:pt x="279" y="14"/>
                        </a:cubicBezTo>
                        <a:cubicBezTo>
                          <a:pt x="243" y="5"/>
                          <a:pt x="210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012" name="Google Shape;2012;p7"/>
              <p:cNvGrpSpPr/>
              <p:nvPr/>
            </p:nvGrpSpPr>
            <p:grpSpPr>
              <a:xfrm flipH="1">
                <a:off x="7579740" y="2705754"/>
                <a:ext cx="5057071" cy="2709078"/>
                <a:chOff x="-1951296" y="3403209"/>
                <a:chExt cx="4642922" cy="2487218"/>
              </a:xfrm>
            </p:grpSpPr>
            <p:grpSp>
              <p:nvGrpSpPr>
                <p:cNvPr id="2013" name="Google Shape;2013;p7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2014" name="Google Shape;2014;p7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5" name="Google Shape;2015;p7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6" name="Google Shape;2016;p7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7" name="Google Shape;2017;p7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8" name="Google Shape;2018;p7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9" name="Google Shape;2019;p7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0" name="Google Shape;2020;p7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1" name="Google Shape;2021;p7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2" name="Google Shape;2022;p7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3" name="Google Shape;2023;p7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4" name="Google Shape;2024;p7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5" name="Google Shape;2025;p7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6" name="Google Shape;2026;p7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7" name="Google Shape;2027;p7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8" name="Google Shape;2028;p7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9" name="Google Shape;2029;p7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0" name="Google Shape;2030;p7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1" name="Google Shape;2031;p7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2" name="Google Shape;2032;p7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3" name="Google Shape;2033;p7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34" name="Google Shape;2034;p7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2035" name="Google Shape;2035;p7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6" name="Google Shape;2036;p7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7" name="Google Shape;2037;p7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8" name="Google Shape;2038;p7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9" name="Google Shape;2039;p7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0" name="Google Shape;2040;p7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1" name="Google Shape;2041;p7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2" name="Google Shape;2042;p7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3" name="Google Shape;2043;p7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4" name="Google Shape;2044;p7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5" name="Google Shape;2045;p7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" name="Google Shape;2046;p7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7" name="Google Shape;2047;p7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048" name="Google Shape;2048;p7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049" name="Google Shape;2049;p7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2050" name="Google Shape;2050;p7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" name="Google Shape;2051;p7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2" name="Google Shape;2052;p7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3" name="Google Shape;2053;p7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" name="Google Shape;2054;p7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5" name="Google Shape;2055;p7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6" name="Google Shape;2056;p7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" name="Google Shape;2057;p7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8" name="Google Shape;2058;p7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9" name="Google Shape;2059;p7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0" name="Google Shape;2060;p7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1" name="Google Shape;2061;p7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2" name="Google Shape;2062;p7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3" name="Google Shape;2063;p7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4" name="Google Shape;2064;p7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5" name="Google Shape;2065;p7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6" name="Google Shape;2066;p7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7" name="Google Shape;2067;p7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8" name="Google Shape;2068;p7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9" name="Google Shape;2069;p7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0" name="Google Shape;2070;p7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1" name="Google Shape;2071;p7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2" name="Google Shape;2072;p7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3" name="Google Shape;2073;p7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4" name="Google Shape;2074;p7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5" name="Google Shape;2075;p7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6" name="Google Shape;2076;p7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77" name="Google Shape;2077;p7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2078" name="Google Shape;2078;p7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79" name="Google Shape;2079;p7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0" name="Google Shape;2080;p7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1" name="Google Shape;2081;p7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2" name="Google Shape;2082;p7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3" name="Google Shape;2083;p7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4" name="Google Shape;2084;p7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5" name="Google Shape;2085;p7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6" name="Google Shape;2086;p7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7" name="Google Shape;2087;p7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8" name="Google Shape;2088;p7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2089" name="Google Shape;2089;p7"/>
          <p:cNvSpPr txBox="1">
            <a:spLocks noGrp="1"/>
          </p:cNvSpPr>
          <p:nvPr>
            <p:ph type="body" idx="1"/>
          </p:nvPr>
        </p:nvSpPr>
        <p:spPr>
          <a:xfrm>
            <a:off x="4071700" y="1426625"/>
            <a:ext cx="4266900" cy="23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90" name="Google Shape;2090;p7"/>
          <p:cNvSpPr txBox="1">
            <a:spLocks noGrp="1"/>
          </p:cNvSpPr>
          <p:nvPr>
            <p:ph type="title"/>
          </p:nvPr>
        </p:nvSpPr>
        <p:spPr>
          <a:xfrm>
            <a:off x="4071700" y="764525"/>
            <a:ext cx="4266900" cy="66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91" name="Google Shape;2091;p7"/>
          <p:cNvSpPr>
            <a:spLocks noGrp="1"/>
          </p:cNvSpPr>
          <p:nvPr>
            <p:ph type="pic" idx="2"/>
          </p:nvPr>
        </p:nvSpPr>
        <p:spPr>
          <a:xfrm>
            <a:off x="820225" y="751175"/>
            <a:ext cx="2667900" cy="2990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32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5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1" name="Google Shape;5891;p19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2" name="Google Shape;5892;p19"/>
          <p:cNvGrpSpPr/>
          <p:nvPr/>
        </p:nvGrpSpPr>
        <p:grpSpPr>
          <a:xfrm>
            <a:off x="-3172340" y="3322300"/>
            <a:ext cx="14672913" cy="3930219"/>
            <a:chOff x="-3172340" y="3322300"/>
            <a:chExt cx="14672913" cy="3930219"/>
          </a:xfrm>
        </p:grpSpPr>
        <p:sp>
          <p:nvSpPr>
            <p:cNvPr id="5893" name="Google Shape;5893;p19"/>
            <p:cNvSpPr/>
            <p:nvPr/>
          </p:nvSpPr>
          <p:spPr>
            <a:xfrm>
              <a:off x="-1377675" y="3322300"/>
              <a:ext cx="12278050" cy="3514425"/>
            </a:xfrm>
            <a:custGeom>
              <a:avLst/>
              <a:gdLst/>
              <a:ahLst/>
              <a:cxnLst/>
              <a:rect l="l" t="t" r="r" b="b"/>
              <a:pathLst>
                <a:path w="491122" h="140577" extrusionOk="0">
                  <a:moveTo>
                    <a:pt x="0" y="75064"/>
                  </a:moveTo>
                  <a:lnTo>
                    <a:pt x="53608" y="0"/>
                  </a:lnTo>
                  <a:lnTo>
                    <a:pt x="73614" y="18911"/>
                  </a:lnTo>
                  <a:lnTo>
                    <a:pt x="97749" y="30096"/>
                  </a:lnTo>
                  <a:lnTo>
                    <a:pt x="136602" y="40986"/>
                  </a:lnTo>
                  <a:lnTo>
                    <a:pt x="172805" y="33334"/>
                  </a:lnTo>
                  <a:lnTo>
                    <a:pt x="194586" y="36277"/>
                  </a:lnTo>
                  <a:lnTo>
                    <a:pt x="209302" y="49228"/>
                  </a:lnTo>
                  <a:lnTo>
                    <a:pt x="225785" y="57175"/>
                  </a:lnTo>
                  <a:lnTo>
                    <a:pt x="243445" y="60707"/>
                  </a:lnTo>
                  <a:lnTo>
                    <a:pt x="254425" y="47094"/>
                  </a:lnTo>
                  <a:lnTo>
                    <a:pt x="266199" y="40030"/>
                  </a:lnTo>
                  <a:lnTo>
                    <a:pt x="296221" y="40913"/>
                  </a:lnTo>
                  <a:lnTo>
                    <a:pt x="317323" y="48345"/>
                  </a:lnTo>
                  <a:lnTo>
                    <a:pt x="333307" y="44445"/>
                  </a:lnTo>
                  <a:lnTo>
                    <a:pt x="347141" y="40619"/>
                  </a:lnTo>
                  <a:lnTo>
                    <a:pt x="360885" y="41281"/>
                  </a:lnTo>
                  <a:lnTo>
                    <a:pt x="373835" y="35394"/>
                  </a:lnTo>
                  <a:lnTo>
                    <a:pt x="393850" y="31568"/>
                  </a:lnTo>
                  <a:lnTo>
                    <a:pt x="407185" y="20015"/>
                  </a:lnTo>
                  <a:lnTo>
                    <a:pt x="426023" y="6476"/>
                  </a:lnTo>
                  <a:lnTo>
                    <a:pt x="425138" y="51434"/>
                  </a:lnTo>
                  <a:lnTo>
                    <a:pt x="441326" y="54672"/>
                  </a:lnTo>
                  <a:lnTo>
                    <a:pt x="453525" y="59970"/>
                  </a:lnTo>
                  <a:lnTo>
                    <a:pt x="464890" y="61790"/>
                  </a:lnTo>
                  <a:lnTo>
                    <a:pt x="482905" y="70323"/>
                  </a:lnTo>
                  <a:lnTo>
                    <a:pt x="491122" y="115833"/>
                  </a:lnTo>
                  <a:lnTo>
                    <a:pt x="464258" y="135521"/>
                  </a:lnTo>
                  <a:lnTo>
                    <a:pt x="403579" y="138997"/>
                  </a:lnTo>
                  <a:lnTo>
                    <a:pt x="300867" y="134573"/>
                  </a:lnTo>
                  <a:lnTo>
                    <a:pt x="253462" y="139945"/>
                  </a:lnTo>
                  <a:lnTo>
                    <a:pt x="202264" y="140577"/>
                  </a:lnTo>
                  <a:lnTo>
                    <a:pt x="149170" y="138681"/>
                  </a:lnTo>
                  <a:lnTo>
                    <a:pt x="131156" y="134889"/>
                  </a:lnTo>
                  <a:lnTo>
                    <a:pt x="102396" y="131412"/>
                  </a:lnTo>
                  <a:lnTo>
                    <a:pt x="68264" y="135521"/>
                  </a:lnTo>
                  <a:lnTo>
                    <a:pt x="50566" y="135521"/>
                  </a:lnTo>
                  <a:lnTo>
                    <a:pt x="31604" y="128568"/>
                  </a:lnTo>
                  <a:lnTo>
                    <a:pt x="21807" y="1187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5894" name="Google Shape;5894;p19"/>
            <p:cNvGrpSpPr/>
            <p:nvPr/>
          </p:nvGrpSpPr>
          <p:grpSpPr>
            <a:xfrm>
              <a:off x="-3172340" y="3592996"/>
              <a:ext cx="14672913" cy="3659523"/>
              <a:chOff x="-3172340" y="3592996"/>
              <a:chExt cx="14672913" cy="3659523"/>
            </a:xfrm>
          </p:grpSpPr>
          <p:grpSp>
            <p:nvGrpSpPr>
              <p:cNvPr id="5895" name="Google Shape;5895;p19"/>
              <p:cNvGrpSpPr/>
              <p:nvPr/>
            </p:nvGrpSpPr>
            <p:grpSpPr>
              <a:xfrm flipH="1">
                <a:off x="6270786" y="3972003"/>
                <a:ext cx="5229787" cy="2801602"/>
                <a:chOff x="5683524" y="3609799"/>
                <a:chExt cx="4642922" cy="2487218"/>
              </a:xfrm>
            </p:grpSpPr>
            <p:grpSp>
              <p:nvGrpSpPr>
                <p:cNvPr id="5896" name="Google Shape;5896;p19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5897" name="Google Shape;5897;p19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98" name="Google Shape;5898;p19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99" name="Google Shape;5899;p19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0" name="Google Shape;5900;p19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1" name="Google Shape;5901;p19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2" name="Google Shape;5902;p19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3" name="Google Shape;5903;p19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4" name="Google Shape;5904;p19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5" name="Google Shape;5905;p19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6" name="Google Shape;5906;p19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7" name="Google Shape;5907;p19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8" name="Google Shape;5908;p19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09" name="Google Shape;5909;p19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0" name="Google Shape;5910;p19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1" name="Google Shape;5911;p19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2" name="Google Shape;5912;p19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3" name="Google Shape;5913;p19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4" name="Google Shape;5914;p19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5" name="Google Shape;5915;p19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6" name="Google Shape;5916;p19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917" name="Google Shape;5917;p19"/>
                <p:cNvGrpSpPr/>
                <p:nvPr/>
              </p:nvGrpSpPr>
              <p:grpSpPr>
                <a:xfrm>
                  <a:off x="7122709" y="3663268"/>
                  <a:ext cx="1439186" cy="608831"/>
                  <a:chOff x="2606636" y="1216407"/>
                  <a:chExt cx="1229128" cy="519968"/>
                </a:xfrm>
              </p:grpSpPr>
              <p:sp>
                <p:nvSpPr>
                  <p:cNvPr id="5918" name="Google Shape;5918;p19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9" name="Google Shape;5919;p19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0" name="Google Shape;5920;p19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1" name="Google Shape;5921;p19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2" name="Google Shape;5922;p19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3" name="Google Shape;5923;p19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4" name="Google Shape;5924;p19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5" name="Google Shape;5925;p19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6" name="Google Shape;5926;p19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7" name="Google Shape;5927;p19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8" name="Google Shape;5928;p19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29" name="Google Shape;5929;p19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930" name="Google Shape;5930;p19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931" name="Google Shape;5931;p19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5932" name="Google Shape;5932;p19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3" name="Google Shape;5933;p19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4" name="Google Shape;5934;p19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5" name="Google Shape;5935;p19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6" name="Google Shape;5936;p19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7" name="Google Shape;5937;p19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8" name="Google Shape;5938;p19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9" name="Google Shape;5939;p19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0" name="Google Shape;5940;p19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1" name="Google Shape;5941;p19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2" name="Google Shape;5942;p19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3" name="Google Shape;5943;p19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4" name="Google Shape;5944;p19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5" name="Google Shape;5945;p19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6" name="Google Shape;5946;p19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7" name="Google Shape;5947;p19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8" name="Google Shape;5948;p19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9" name="Google Shape;5949;p19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0" name="Google Shape;5950;p19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1" name="Google Shape;5951;p19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2" name="Google Shape;5952;p19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3" name="Google Shape;5953;p19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4" name="Google Shape;5954;p19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5" name="Google Shape;5955;p19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6" name="Google Shape;5956;p19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7" name="Google Shape;5957;p19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8" name="Google Shape;5958;p19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959" name="Google Shape;5959;p19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5960" name="Google Shape;5960;p19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61" name="Google Shape;5961;p19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62" name="Google Shape;5962;p19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63" name="Google Shape;5963;p19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64" name="Google Shape;5964;p19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65" name="Google Shape;5965;p19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66" name="Google Shape;5966;p19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67" name="Google Shape;5967;p19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68" name="Google Shape;5968;p19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69" name="Google Shape;5969;p19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70" name="Google Shape;5970;p19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5971" name="Google Shape;5971;p19"/>
              <p:cNvGrpSpPr/>
              <p:nvPr/>
            </p:nvGrpSpPr>
            <p:grpSpPr>
              <a:xfrm>
                <a:off x="-3172340" y="3592996"/>
                <a:ext cx="5229787" cy="2801602"/>
                <a:chOff x="-1951296" y="3403209"/>
                <a:chExt cx="4642922" cy="2487218"/>
              </a:xfrm>
            </p:grpSpPr>
            <p:grpSp>
              <p:nvGrpSpPr>
                <p:cNvPr id="5972" name="Google Shape;5972;p19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5973" name="Google Shape;5973;p19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4" name="Google Shape;5974;p19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5" name="Google Shape;5975;p19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6" name="Google Shape;5976;p19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7" name="Google Shape;5977;p19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8" name="Google Shape;5978;p19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9" name="Google Shape;5979;p19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0" name="Google Shape;5980;p19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1" name="Google Shape;5981;p19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2" name="Google Shape;5982;p19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3" name="Google Shape;5983;p19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4" name="Google Shape;5984;p19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5" name="Google Shape;5985;p19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6" name="Google Shape;5986;p19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7" name="Google Shape;5987;p19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8" name="Google Shape;5988;p19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9" name="Google Shape;5989;p19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0" name="Google Shape;5990;p19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1" name="Google Shape;5991;p19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2" name="Google Shape;5992;p19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993" name="Google Shape;5993;p19"/>
                <p:cNvGrpSpPr/>
                <p:nvPr/>
              </p:nvGrpSpPr>
              <p:grpSpPr>
                <a:xfrm flipH="1">
                  <a:off x="-186745" y="3456677"/>
                  <a:ext cx="1439186" cy="608831"/>
                  <a:chOff x="2606636" y="1216407"/>
                  <a:chExt cx="1229128" cy="519968"/>
                </a:xfrm>
              </p:grpSpPr>
              <p:sp>
                <p:nvSpPr>
                  <p:cNvPr id="5994" name="Google Shape;5994;p19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5" name="Google Shape;5995;p19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6" name="Google Shape;5996;p19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7" name="Google Shape;5997;p19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8" name="Google Shape;5998;p19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9" name="Google Shape;5999;p19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0" name="Google Shape;6000;p19"/>
                  <p:cNvSpPr/>
                  <p:nvPr/>
                </p:nvSpPr>
                <p:spPr>
                  <a:xfrm>
                    <a:off x="2619308" y="1523207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1" name="Google Shape;6001;p19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2" name="Google Shape;6002;p19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3" name="Google Shape;6003;p19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4" name="Google Shape;6004;p19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5" name="Google Shape;6005;p19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6" name="Google Shape;6006;p19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007" name="Google Shape;6007;p19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008" name="Google Shape;6008;p19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6009" name="Google Shape;6009;p19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0" name="Google Shape;6010;p19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1" name="Google Shape;6011;p19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2" name="Google Shape;6012;p19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3" name="Google Shape;6013;p19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4" name="Google Shape;6014;p19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5" name="Google Shape;6015;p19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6" name="Google Shape;6016;p19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7" name="Google Shape;6017;p19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8" name="Google Shape;6018;p19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9" name="Google Shape;6019;p19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0" name="Google Shape;6020;p19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1" name="Google Shape;6021;p19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2" name="Google Shape;6022;p19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3" name="Google Shape;6023;p19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4" name="Google Shape;6024;p19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5" name="Google Shape;6025;p19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6" name="Google Shape;6026;p19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7" name="Google Shape;6027;p19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8" name="Google Shape;6028;p19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9" name="Google Shape;6029;p19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0" name="Google Shape;6030;p19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1" name="Google Shape;6031;p19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2" name="Google Shape;6032;p19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3" name="Google Shape;6033;p19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4" name="Google Shape;6034;p19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5" name="Google Shape;6035;p19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036" name="Google Shape;6036;p19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6037" name="Google Shape;6037;p19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38" name="Google Shape;6038;p19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39" name="Google Shape;6039;p19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40" name="Google Shape;6040;p19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41" name="Google Shape;6041;p19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42" name="Google Shape;6042;p19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43" name="Google Shape;6043;p19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44" name="Google Shape;6044;p19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45" name="Google Shape;6045;p19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46" name="Google Shape;6046;p19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47" name="Google Shape;6047;p19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6048" name="Google Shape;6048;p19"/>
              <p:cNvGrpSpPr/>
              <p:nvPr/>
            </p:nvGrpSpPr>
            <p:grpSpPr>
              <a:xfrm>
                <a:off x="3464985" y="4450917"/>
                <a:ext cx="5229787" cy="2801602"/>
                <a:chOff x="5683524" y="3609799"/>
                <a:chExt cx="4642922" cy="2487218"/>
              </a:xfrm>
            </p:grpSpPr>
            <p:grpSp>
              <p:nvGrpSpPr>
                <p:cNvPr id="6049" name="Google Shape;6049;p19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6050" name="Google Shape;6050;p19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1" name="Google Shape;6051;p19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2" name="Google Shape;6052;p19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3" name="Google Shape;6053;p19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4" name="Google Shape;6054;p19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5" name="Google Shape;6055;p19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6" name="Google Shape;6056;p19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7" name="Google Shape;6057;p19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8" name="Google Shape;6058;p19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9" name="Google Shape;6059;p19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0" name="Google Shape;6060;p19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1" name="Google Shape;6061;p19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2" name="Google Shape;6062;p19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3" name="Google Shape;6063;p19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4" name="Google Shape;6064;p19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5" name="Google Shape;6065;p19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6" name="Google Shape;6066;p19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7" name="Google Shape;6067;p19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8" name="Google Shape;6068;p19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9" name="Google Shape;6069;p19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70" name="Google Shape;6070;p19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6071" name="Google Shape;6071;p19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2" name="Google Shape;6072;p19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3" name="Google Shape;6073;p19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4" name="Google Shape;6074;p19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5" name="Google Shape;6075;p19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6" name="Google Shape;6076;p19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7" name="Google Shape;6077;p19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8" name="Google Shape;6078;p19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9" name="Google Shape;6079;p19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0" name="Google Shape;6080;p19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1" name="Google Shape;6081;p19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2" name="Google Shape;6082;p19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3" name="Google Shape;6083;p19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084" name="Google Shape;6084;p19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085" name="Google Shape;6085;p19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6086" name="Google Shape;6086;p19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7" name="Google Shape;6087;p19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8" name="Google Shape;6088;p19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9" name="Google Shape;6089;p19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0" name="Google Shape;6090;p19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1" name="Google Shape;6091;p19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2" name="Google Shape;6092;p19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3" name="Google Shape;6093;p19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4" name="Google Shape;6094;p19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5" name="Google Shape;6095;p19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6" name="Google Shape;6096;p19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7" name="Google Shape;6097;p19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8" name="Google Shape;6098;p19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9" name="Google Shape;6099;p19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0" name="Google Shape;6100;p19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1" name="Google Shape;6101;p19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2" name="Google Shape;6102;p19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3" name="Google Shape;6103;p19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4" name="Google Shape;6104;p19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5" name="Google Shape;6105;p19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6" name="Google Shape;6106;p19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7" name="Google Shape;6107;p19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8" name="Google Shape;6108;p19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9" name="Google Shape;6109;p19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0" name="Google Shape;6110;p19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1" name="Google Shape;6111;p19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2" name="Google Shape;6112;p19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113" name="Google Shape;6113;p19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6114" name="Google Shape;6114;p19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15" name="Google Shape;6115;p19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16" name="Google Shape;6116;p19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17" name="Google Shape;6117;p19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18" name="Google Shape;6118;p19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19" name="Google Shape;6119;p19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20" name="Google Shape;6120;p19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21" name="Google Shape;6121;p19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22" name="Google Shape;6122;p19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23" name="Google Shape;6123;p19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24" name="Google Shape;6124;p19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6125" name="Google Shape;6125;p19"/>
              <p:cNvGrpSpPr/>
              <p:nvPr/>
            </p:nvGrpSpPr>
            <p:grpSpPr>
              <a:xfrm>
                <a:off x="860" y="4241371"/>
                <a:ext cx="5229787" cy="2801602"/>
                <a:chOff x="-1951296" y="3403209"/>
                <a:chExt cx="4642922" cy="2487218"/>
              </a:xfrm>
            </p:grpSpPr>
            <p:grpSp>
              <p:nvGrpSpPr>
                <p:cNvPr id="6126" name="Google Shape;6126;p19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6127" name="Google Shape;6127;p19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28" name="Google Shape;6128;p19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29" name="Google Shape;6129;p19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0" name="Google Shape;6130;p19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1" name="Google Shape;6131;p19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2" name="Google Shape;6132;p19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3" name="Google Shape;6133;p19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4" name="Google Shape;6134;p19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5" name="Google Shape;6135;p19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6" name="Google Shape;6136;p19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7" name="Google Shape;6137;p19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8" name="Google Shape;6138;p19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9" name="Google Shape;6139;p19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40" name="Google Shape;6140;p19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41" name="Google Shape;6141;p19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42" name="Google Shape;6142;p19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43" name="Google Shape;6143;p19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44" name="Google Shape;6144;p19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45" name="Google Shape;6145;p19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46" name="Google Shape;6146;p19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147" name="Google Shape;6147;p19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6148" name="Google Shape;6148;p19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49" name="Google Shape;6149;p19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0" name="Google Shape;6150;p19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1" name="Google Shape;6151;p19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2" name="Google Shape;6152;p19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3" name="Google Shape;6153;p19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4" name="Google Shape;6154;p19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5" name="Google Shape;6155;p19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6" name="Google Shape;6156;p19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7" name="Google Shape;6157;p19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8" name="Google Shape;6158;p19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9" name="Google Shape;6159;p19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60" name="Google Shape;6160;p19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161" name="Google Shape;6161;p19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162" name="Google Shape;6162;p19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6163" name="Google Shape;6163;p19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64" name="Google Shape;6164;p19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65" name="Google Shape;6165;p19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66" name="Google Shape;6166;p19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67" name="Google Shape;6167;p19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68" name="Google Shape;6168;p19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69" name="Google Shape;6169;p19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0" name="Google Shape;6170;p19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1" name="Google Shape;6171;p19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2" name="Google Shape;6172;p19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3" name="Google Shape;6173;p19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4" name="Google Shape;6174;p19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5" name="Google Shape;6175;p19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6" name="Google Shape;6176;p19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7" name="Google Shape;6177;p19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8" name="Google Shape;6178;p19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9" name="Google Shape;6179;p19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0" name="Google Shape;6180;p19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1" name="Google Shape;6181;p19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2" name="Google Shape;6182;p19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3" name="Google Shape;6183;p19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4" name="Google Shape;6184;p19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5" name="Google Shape;6185;p19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6" name="Google Shape;6186;p19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7" name="Google Shape;6187;p19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8" name="Google Shape;6188;p19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9" name="Google Shape;6189;p19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190" name="Google Shape;6190;p19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6191" name="Google Shape;6191;p19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2" name="Google Shape;6192;p19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3" name="Google Shape;6193;p19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4" name="Google Shape;6194;p19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5" name="Google Shape;6195;p19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6" name="Google Shape;6196;p19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7" name="Google Shape;6197;p19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8" name="Google Shape;6198;p19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9" name="Google Shape;6199;p19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00" name="Google Shape;6200;p19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01" name="Google Shape;6201;p19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6202" name="Google Shape;6202;p19"/>
          <p:cNvSpPr txBox="1">
            <a:spLocks noGrp="1"/>
          </p:cNvSpPr>
          <p:nvPr>
            <p:ph type="title"/>
          </p:nvPr>
        </p:nvSpPr>
        <p:spPr>
          <a:xfrm>
            <a:off x="910538" y="1684050"/>
            <a:ext cx="3410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203" name="Google Shape;6203;p19"/>
          <p:cNvSpPr txBox="1">
            <a:spLocks noGrp="1"/>
          </p:cNvSpPr>
          <p:nvPr>
            <p:ph type="subTitle" idx="1"/>
          </p:nvPr>
        </p:nvSpPr>
        <p:spPr>
          <a:xfrm>
            <a:off x="910538" y="2180550"/>
            <a:ext cx="34104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">
    <p:spTree>
      <p:nvGrpSpPr>
        <p:cNvPr id="1" name="Shape 6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6" name="Google Shape;6626;p21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7" name="Google Shape;6627;p21"/>
          <p:cNvGrpSpPr/>
          <p:nvPr/>
        </p:nvGrpSpPr>
        <p:grpSpPr>
          <a:xfrm>
            <a:off x="-3049069" y="1144240"/>
            <a:ext cx="15346786" cy="5655885"/>
            <a:chOff x="-3049069" y="1144240"/>
            <a:chExt cx="15346786" cy="5655885"/>
          </a:xfrm>
        </p:grpSpPr>
        <p:sp>
          <p:nvSpPr>
            <p:cNvPr id="6628" name="Google Shape;6628;p21"/>
            <p:cNvSpPr/>
            <p:nvPr/>
          </p:nvSpPr>
          <p:spPr>
            <a:xfrm>
              <a:off x="-832500" y="2485350"/>
              <a:ext cx="11732875" cy="4314775"/>
            </a:xfrm>
            <a:custGeom>
              <a:avLst/>
              <a:gdLst/>
              <a:ahLst/>
              <a:cxnLst/>
              <a:rect l="l" t="t" r="r" b="b"/>
              <a:pathLst>
                <a:path w="469315" h="172591" extrusionOk="0">
                  <a:moveTo>
                    <a:pt x="13970" y="0"/>
                  </a:moveTo>
                  <a:lnTo>
                    <a:pt x="52985" y="30532"/>
                  </a:lnTo>
                  <a:lnTo>
                    <a:pt x="55634" y="50920"/>
                  </a:lnTo>
                  <a:lnTo>
                    <a:pt x="64170" y="64086"/>
                  </a:lnTo>
                  <a:lnTo>
                    <a:pt x="79181" y="63203"/>
                  </a:lnTo>
                  <a:lnTo>
                    <a:pt x="102139" y="51724"/>
                  </a:lnTo>
                  <a:lnTo>
                    <a:pt x="144229" y="62026"/>
                  </a:lnTo>
                  <a:lnTo>
                    <a:pt x="160712" y="76743"/>
                  </a:lnTo>
                  <a:lnTo>
                    <a:pt x="183670" y="83218"/>
                  </a:lnTo>
                  <a:lnTo>
                    <a:pt x="209953" y="86391"/>
                  </a:lnTo>
                  <a:lnTo>
                    <a:pt x="226141" y="86980"/>
                  </a:lnTo>
                  <a:lnTo>
                    <a:pt x="237533" y="81158"/>
                  </a:lnTo>
                  <a:lnTo>
                    <a:pt x="263729" y="89399"/>
                  </a:lnTo>
                  <a:lnTo>
                    <a:pt x="282305" y="93806"/>
                  </a:lnTo>
                  <a:lnTo>
                    <a:pt x="297370" y="91101"/>
                  </a:lnTo>
                  <a:lnTo>
                    <a:pt x="306495" y="89335"/>
                  </a:lnTo>
                  <a:lnTo>
                    <a:pt x="320329" y="86686"/>
                  </a:lnTo>
                  <a:lnTo>
                    <a:pt x="335928" y="88452"/>
                  </a:lnTo>
                  <a:lnTo>
                    <a:pt x="349173" y="89335"/>
                  </a:lnTo>
                  <a:lnTo>
                    <a:pt x="360652" y="90218"/>
                  </a:lnTo>
                  <a:lnTo>
                    <a:pt x="368643" y="85357"/>
                  </a:lnTo>
                  <a:lnTo>
                    <a:pt x="377179" y="57395"/>
                  </a:lnTo>
                  <a:lnTo>
                    <a:pt x="382934" y="20898"/>
                  </a:lnTo>
                  <a:lnTo>
                    <a:pt x="406775" y="28256"/>
                  </a:lnTo>
                  <a:lnTo>
                    <a:pt x="443083" y="93804"/>
                  </a:lnTo>
                  <a:lnTo>
                    <a:pt x="461098" y="102337"/>
                  </a:lnTo>
                  <a:lnTo>
                    <a:pt x="469315" y="147847"/>
                  </a:lnTo>
                  <a:lnTo>
                    <a:pt x="442451" y="167535"/>
                  </a:lnTo>
                  <a:lnTo>
                    <a:pt x="381772" y="171011"/>
                  </a:lnTo>
                  <a:lnTo>
                    <a:pt x="279060" y="166587"/>
                  </a:lnTo>
                  <a:lnTo>
                    <a:pt x="231655" y="171959"/>
                  </a:lnTo>
                  <a:lnTo>
                    <a:pt x="180457" y="172591"/>
                  </a:lnTo>
                  <a:lnTo>
                    <a:pt x="127363" y="170695"/>
                  </a:lnTo>
                  <a:lnTo>
                    <a:pt x="109349" y="166903"/>
                  </a:lnTo>
                  <a:lnTo>
                    <a:pt x="80589" y="163426"/>
                  </a:lnTo>
                  <a:lnTo>
                    <a:pt x="46457" y="167535"/>
                  </a:lnTo>
                  <a:lnTo>
                    <a:pt x="28759" y="167535"/>
                  </a:lnTo>
                  <a:lnTo>
                    <a:pt x="9797" y="160582"/>
                  </a:lnTo>
                  <a:lnTo>
                    <a:pt x="0" y="1507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6629" name="Google Shape;6629;p21"/>
            <p:cNvGrpSpPr/>
            <p:nvPr/>
          </p:nvGrpSpPr>
          <p:grpSpPr>
            <a:xfrm>
              <a:off x="-3049069" y="1144240"/>
              <a:ext cx="15346786" cy="5258873"/>
              <a:chOff x="-3049069" y="1144240"/>
              <a:chExt cx="15346786" cy="5258873"/>
            </a:xfrm>
          </p:grpSpPr>
          <p:grpSp>
            <p:nvGrpSpPr>
              <p:cNvPr id="6630" name="Google Shape;6630;p21"/>
              <p:cNvGrpSpPr/>
              <p:nvPr/>
            </p:nvGrpSpPr>
            <p:grpSpPr>
              <a:xfrm rot="3519946">
                <a:off x="-3101073" y="2530138"/>
                <a:ext cx="4642659" cy="2487077"/>
                <a:chOff x="-1951296" y="3403209"/>
                <a:chExt cx="4642922" cy="2487218"/>
              </a:xfrm>
            </p:grpSpPr>
            <p:grpSp>
              <p:nvGrpSpPr>
                <p:cNvPr id="6631" name="Google Shape;6631;p21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6632" name="Google Shape;6632;p21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3" name="Google Shape;6633;p21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4" name="Google Shape;6634;p21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5" name="Google Shape;6635;p21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6" name="Google Shape;6636;p21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7" name="Google Shape;6637;p21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8" name="Google Shape;6638;p21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9" name="Google Shape;6639;p21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0" name="Google Shape;6640;p21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1" name="Google Shape;6641;p21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2" name="Google Shape;6642;p21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3" name="Google Shape;6643;p21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4" name="Google Shape;6644;p21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5" name="Google Shape;6645;p21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6" name="Google Shape;6646;p21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7" name="Google Shape;6647;p21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8" name="Google Shape;6648;p21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9" name="Google Shape;6649;p21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0" name="Google Shape;6650;p21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1" name="Google Shape;6651;p21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652" name="Google Shape;6652;p21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6653" name="Google Shape;6653;p21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4" name="Google Shape;6654;p21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5" name="Google Shape;6655;p21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6" name="Google Shape;6656;p21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7" name="Google Shape;6657;p21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8" name="Google Shape;6658;p21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9" name="Google Shape;6659;p21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0" name="Google Shape;6660;p21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1" name="Google Shape;6661;p21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2" name="Google Shape;6662;p21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3" name="Google Shape;6663;p21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4" name="Google Shape;6664;p21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5" name="Google Shape;6665;p21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666" name="Google Shape;6666;p21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667" name="Google Shape;6667;p21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6668" name="Google Shape;6668;p21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9" name="Google Shape;6669;p21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0" name="Google Shape;6670;p21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1" name="Google Shape;6671;p21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2" name="Google Shape;6672;p21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3" name="Google Shape;6673;p21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4" name="Google Shape;6674;p21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5" name="Google Shape;6675;p21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6" name="Google Shape;6676;p21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7" name="Google Shape;6677;p21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8" name="Google Shape;6678;p21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9" name="Google Shape;6679;p21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0" name="Google Shape;6680;p21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1" name="Google Shape;6681;p21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2" name="Google Shape;6682;p21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3" name="Google Shape;6683;p21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4" name="Google Shape;6684;p21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5" name="Google Shape;6685;p21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6" name="Google Shape;6686;p21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7" name="Google Shape;6687;p21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8" name="Google Shape;6688;p21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9" name="Google Shape;6689;p21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0" name="Google Shape;6690;p21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1" name="Google Shape;6691;p21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2" name="Google Shape;6692;p21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3" name="Google Shape;6693;p21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4" name="Google Shape;6694;p21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695" name="Google Shape;6695;p21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6696" name="Google Shape;6696;p21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97" name="Google Shape;6697;p21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98" name="Google Shape;6698;p21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99" name="Google Shape;6699;p21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0" name="Google Shape;6700;p21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1" name="Google Shape;6701;p21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2" name="Google Shape;6702;p21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3" name="Google Shape;6703;p21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4" name="Google Shape;6704;p21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5" name="Google Shape;6705;p21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6" name="Google Shape;6706;p21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6707" name="Google Shape;6707;p21"/>
              <p:cNvGrpSpPr/>
              <p:nvPr/>
            </p:nvGrpSpPr>
            <p:grpSpPr>
              <a:xfrm>
                <a:off x="5306004" y="4669996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6708" name="Google Shape;6708;p21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6709" name="Google Shape;6709;p21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0" name="Google Shape;6710;p21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1" name="Google Shape;6711;p21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2" name="Google Shape;6712;p21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3" name="Google Shape;6713;p21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4" name="Google Shape;6714;p21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5" name="Google Shape;6715;p21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6" name="Google Shape;6716;p21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717" name="Google Shape;6717;p21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6718" name="Google Shape;6718;p21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9" name="Google Shape;6719;p21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0" name="Google Shape;6720;p21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1" name="Google Shape;6721;p21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2" name="Google Shape;6722;p21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3" name="Google Shape;6723;p21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4" name="Google Shape;6724;p21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5" name="Google Shape;6725;p21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6" name="Google Shape;6726;p21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7" name="Google Shape;6727;p21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8" name="Google Shape;6728;p21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9" name="Google Shape;6729;p21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30" name="Google Shape;6730;p21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731" name="Google Shape;6731;p21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2" name="Google Shape;6732;p21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3" name="Google Shape;6733;p21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4" name="Google Shape;6734;p21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5" name="Google Shape;6735;p21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6" name="Google Shape;6736;p21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7" name="Google Shape;6737;p21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8" name="Google Shape;6738;p21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9" name="Google Shape;6739;p21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0" name="Google Shape;6740;p21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1" name="Google Shape;6741;p21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2" name="Google Shape;6742;p21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3" name="Google Shape;6743;p21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4" name="Google Shape;6744;p21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5" name="Google Shape;6745;p21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6" name="Google Shape;6746;p21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7" name="Google Shape;6747;p21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8" name="Google Shape;6748;p21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9" name="Google Shape;6749;p21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0" name="Google Shape;6750;p21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1" name="Google Shape;6751;p21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2" name="Google Shape;6752;p21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3" name="Google Shape;6753;p21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4" name="Google Shape;6754;p21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5" name="Google Shape;6755;p21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56" name="Google Shape;6756;p21"/>
              <p:cNvGrpSpPr/>
              <p:nvPr/>
            </p:nvGrpSpPr>
            <p:grpSpPr>
              <a:xfrm rot="-3383172">
                <a:off x="7655384" y="2530044"/>
                <a:ext cx="4642989" cy="2487254"/>
                <a:chOff x="5683524" y="3609799"/>
                <a:chExt cx="4642922" cy="2487218"/>
              </a:xfrm>
            </p:grpSpPr>
            <p:grpSp>
              <p:nvGrpSpPr>
                <p:cNvPr id="6757" name="Google Shape;6757;p21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6758" name="Google Shape;6758;p21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9" name="Google Shape;6759;p21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0" name="Google Shape;6760;p21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1" name="Google Shape;6761;p21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2" name="Google Shape;6762;p21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3" name="Google Shape;6763;p21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4" name="Google Shape;6764;p21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5" name="Google Shape;6765;p21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6" name="Google Shape;6766;p21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7" name="Google Shape;6767;p21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8" name="Google Shape;6768;p21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9" name="Google Shape;6769;p21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0" name="Google Shape;6770;p21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1" name="Google Shape;6771;p21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2" name="Google Shape;6772;p21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3" name="Google Shape;6773;p21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4" name="Google Shape;6774;p21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5" name="Google Shape;6775;p21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6" name="Google Shape;6776;p21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7" name="Google Shape;6777;p21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778" name="Google Shape;6778;p21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6779" name="Google Shape;6779;p21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0" name="Google Shape;6780;p21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1" name="Google Shape;6781;p21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2" name="Google Shape;6782;p21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3" name="Google Shape;6783;p21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4" name="Google Shape;6784;p21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5" name="Google Shape;6785;p21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6" name="Google Shape;6786;p21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7" name="Google Shape;6787;p21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8" name="Google Shape;6788;p21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9" name="Google Shape;6789;p21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0" name="Google Shape;6790;p21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1" name="Google Shape;6791;p21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792" name="Google Shape;6792;p21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793" name="Google Shape;6793;p21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6794" name="Google Shape;6794;p21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5" name="Google Shape;6795;p21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6" name="Google Shape;6796;p21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7" name="Google Shape;6797;p21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8" name="Google Shape;6798;p21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9" name="Google Shape;6799;p21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0" name="Google Shape;6800;p21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1" name="Google Shape;6801;p21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2" name="Google Shape;6802;p21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3" name="Google Shape;6803;p21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4" name="Google Shape;6804;p21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5" name="Google Shape;6805;p21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6" name="Google Shape;6806;p21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7" name="Google Shape;6807;p21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8" name="Google Shape;6808;p21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9" name="Google Shape;6809;p21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0" name="Google Shape;6810;p21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1" name="Google Shape;6811;p21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2" name="Google Shape;6812;p21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3" name="Google Shape;6813;p21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4" name="Google Shape;6814;p21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5" name="Google Shape;6815;p21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6" name="Google Shape;6816;p21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7" name="Google Shape;6817;p21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8" name="Google Shape;6818;p21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9" name="Google Shape;6819;p21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0" name="Google Shape;6820;p21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821" name="Google Shape;6821;p21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6822" name="Google Shape;6822;p21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23" name="Google Shape;6823;p21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24" name="Google Shape;6824;p21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25" name="Google Shape;6825;p21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26" name="Google Shape;6826;p21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27" name="Google Shape;6827;p21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28" name="Google Shape;6828;p21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29" name="Google Shape;6829;p21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30" name="Google Shape;6830;p21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31" name="Google Shape;6831;p21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32" name="Google Shape;6832;p21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6833" name="Google Shape;6833;p21"/>
              <p:cNvGrpSpPr/>
              <p:nvPr/>
            </p:nvGrpSpPr>
            <p:grpSpPr>
              <a:xfrm>
                <a:off x="3150817" y="4669998"/>
                <a:ext cx="3518472" cy="819002"/>
                <a:chOff x="4795000" y="4018475"/>
                <a:chExt cx="3518472" cy="819002"/>
              </a:xfrm>
            </p:grpSpPr>
            <p:grpSp>
              <p:nvGrpSpPr>
                <p:cNvPr id="6834" name="Google Shape;6834;p21"/>
                <p:cNvGrpSpPr/>
                <p:nvPr/>
              </p:nvGrpSpPr>
              <p:grpSpPr>
                <a:xfrm>
                  <a:off x="5105440" y="4219941"/>
                  <a:ext cx="703657" cy="335407"/>
                  <a:chOff x="5210215" y="1598241"/>
                  <a:chExt cx="703657" cy="335407"/>
                </a:xfrm>
              </p:grpSpPr>
              <p:sp>
                <p:nvSpPr>
                  <p:cNvPr id="6835" name="Google Shape;6835;p21"/>
                  <p:cNvSpPr/>
                  <p:nvPr/>
                </p:nvSpPr>
                <p:spPr>
                  <a:xfrm>
                    <a:off x="5487253" y="1610696"/>
                    <a:ext cx="78811" cy="658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1" h="1179" extrusionOk="0">
                        <a:moveTo>
                          <a:pt x="259" y="1"/>
                        </a:moveTo>
                        <a:cubicBezTo>
                          <a:pt x="170" y="1"/>
                          <a:pt x="90" y="19"/>
                          <a:pt x="19" y="36"/>
                        </a:cubicBezTo>
                        <a:cubicBezTo>
                          <a:pt x="10" y="36"/>
                          <a:pt x="10" y="45"/>
                          <a:pt x="1" y="54"/>
                        </a:cubicBezTo>
                        <a:cubicBezTo>
                          <a:pt x="1" y="54"/>
                          <a:pt x="10" y="63"/>
                          <a:pt x="10" y="63"/>
                        </a:cubicBezTo>
                        <a:cubicBezTo>
                          <a:pt x="135" y="143"/>
                          <a:pt x="250" y="233"/>
                          <a:pt x="340" y="340"/>
                        </a:cubicBezTo>
                        <a:cubicBezTo>
                          <a:pt x="500" y="509"/>
                          <a:pt x="723" y="875"/>
                          <a:pt x="661" y="1160"/>
                        </a:cubicBezTo>
                        <a:cubicBezTo>
                          <a:pt x="661" y="1160"/>
                          <a:pt x="661" y="1169"/>
                          <a:pt x="670" y="1169"/>
                        </a:cubicBezTo>
                        <a:cubicBezTo>
                          <a:pt x="670" y="1178"/>
                          <a:pt x="670" y="1178"/>
                          <a:pt x="679" y="1178"/>
                        </a:cubicBezTo>
                        <a:cubicBezTo>
                          <a:pt x="911" y="1062"/>
                          <a:pt x="1151" y="973"/>
                          <a:pt x="1401" y="902"/>
                        </a:cubicBezTo>
                        <a:cubicBezTo>
                          <a:pt x="1401" y="902"/>
                          <a:pt x="1410" y="893"/>
                          <a:pt x="1410" y="893"/>
                        </a:cubicBezTo>
                        <a:cubicBezTo>
                          <a:pt x="1410" y="893"/>
                          <a:pt x="1410" y="884"/>
                          <a:pt x="1410" y="884"/>
                        </a:cubicBezTo>
                        <a:cubicBezTo>
                          <a:pt x="1312" y="616"/>
                          <a:pt x="1196" y="447"/>
                          <a:pt x="982" y="268"/>
                        </a:cubicBezTo>
                        <a:cubicBezTo>
                          <a:pt x="786" y="108"/>
                          <a:pt x="509" y="1"/>
                          <a:pt x="2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6" name="Google Shape;6836;p21"/>
                  <p:cNvSpPr/>
                  <p:nvPr/>
                </p:nvSpPr>
                <p:spPr>
                  <a:xfrm>
                    <a:off x="5427489" y="1601257"/>
                    <a:ext cx="96182" cy="117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2" h="2106" extrusionOk="0">
                        <a:moveTo>
                          <a:pt x="18" y="0"/>
                        </a:moveTo>
                        <a:cubicBezTo>
                          <a:pt x="9" y="0"/>
                          <a:pt x="9" y="9"/>
                          <a:pt x="9" y="9"/>
                        </a:cubicBezTo>
                        <a:cubicBezTo>
                          <a:pt x="0" y="18"/>
                          <a:pt x="9" y="27"/>
                          <a:pt x="18" y="27"/>
                        </a:cubicBezTo>
                        <a:cubicBezTo>
                          <a:pt x="384" y="143"/>
                          <a:pt x="634" y="348"/>
                          <a:pt x="741" y="643"/>
                        </a:cubicBezTo>
                        <a:cubicBezTo>
                          <a:pt x="910" y="1089"/>
                          <a:pt x="794" y="1793"/>
                          <a:pt x="375" y="2079"/>
                        </a:cubicBezTo>
                        <a:cubicBezTo>
                          <a:pt x="366" y="2079"/>
                          <a:pt x="366" y="2088"/>
                          <a:pt x="366" y="2097"/>
                        </a:cubicBezTo>
                        <a:cubicBezTo>
                          <a:pt x="375" y="2097"/>
                          <a:pt x="375" y="2106"/>
                          <a:pt x="384" y="2106"/>
                        </a:cubicBezTo>
                        <a:cubicBezTo>
                          <a:pt x="535" y="2061"/>
                          <a:pt x="696" y="2034"/>
                          <a:pt x="866" y="1999"/>
                        </a:cubicBezTo>
                        <a:cubicBezTo>
                          <a:pt x="981" y="1865"/>
                          <a:pt x="1231" y="1651"/>
                          <a:pt x="1356" y="1544"/>
                        </a:cubicBezTo>
                        <a:cubicBezTo>
                          <a:pt x="1410" y="1499"/>
                          <a:pt x="1419" y="1490"/>
                          <a:pt x="1419" y="1490"/>
                        </a:cubicBezTo>
                        <a:cubicBezTo>
                          <a:pt x="1722" y="1080"/>
                          <a:pt x="1410" y="705"/>
                          <a:pt x="1151" y="455"/>
                        </a:cubicBezTo>
                        <a:cubicBezTo>
                          <a:pt x="857" y="188"/>
                          <a:pt x="428" y="9"/>
                          <a:pt x="1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7" name="Google Shape;6837;p21"/>
                  <p:cNvSpPr/>
                  <p:nvPr/>
                </p:nvSpPr>
                <p:spPr>
                  <a:xfrm>
                    <a:off x="5210215" y="1731285"/>
                    <a:ext cx="337420" cy="202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41" h="3623" extrusionOk="0">
                        <a:moveTo>
                          <a:pt x="4577" y="1"/>
                        </a:moveTo>
                        <a:cubicBezTo>
                          <a:pt x="4033" y="10"/>
                          <a:pt x="3346" y="161"/>
                          <a:pt x="2837" y="375"/>
                        </a:cubicBezTo>
                        <a:cubicBezTo>
                          <a:pt x="1428" y="964"/>
                          <a:pt x="473" y="1794"/>
                          <a:pt x="1" y="2829"/>
                        </a:cubicBezTo>
                        <a:cubicBezTo>
                          <a:pt x="1" y="2829"/>
                          <a:pt x="1" y="2837"/>
                          <a:pt x="1" y="2837"/>
                        </a:cubicBezTo>
                        <a:cubicBezTo>
                          <a:pt x="1" y="2837"/>
                          <a:pt x="10" y="2846"/>
                          <a:pt x="10" y="2846"/>
                        </a:cubicBezTo>
                        <a:cubicBezTo>
                          <a:pt x="322" y="2918"/>
                          <a:pt x="634" y="2989"/>
                          <a:pt x="946" y="3061"/>
                        </a:cubicBezTo>
                        <a:cubicBezTo>
                          <a:pt x="1696" y="3230"/>
                          <a:pt x="2463" y="3400"/>
                          <a:pt x="3203" y="3623"/>
                        </a:cubicBezTo>
                        <a:lnTo>
                          <a:pt x="3212" y="3623"/>
                        </a:lnTo>
                        <a:cubicBezTo>
                          <a:pt x="3587" y="3025"/>
                          <a:pt x="4372" y="2383"/>
                          <a:pt x="4996" y="1981"/>
                        </a:cubicBezTo>
                        <a:cubicBezTo>
                          <a:pt x="4996" y="1981"/>
                          <a:pt x="5005" y="1972"/>
                          <a:pt x="4996" y="1963"/>
                        </a:cubicBezTo>
                        <a:cubicBezTo>
                          <a:pt x="4996" y="1954"/>
                          <a:pt x="4996" y="1954"/>
                          <a:pt x="4987" y="1954"/>
                        </a:cubicBezTo>
                        <a:cubicBezTo>
                          <a:pt x="4711" y="1936"/>
                          <a:pt x="4532" y="1820"/>
                          <a:pt x="4488" y="1615"/>
                        </a:cubicBezTo>
                        <a:cubicBezTo>
                          <a:pt x="4425" y="1330"/>
                          <a:pt x="4648" y="946"/>
                          <a:pt x="4970" y="777"/>
                        </a:cubicBezTo>
                        <a:lnTo>
                          <a:pt x="4987" y="777"/>
                        </a:lnTo>
                        <a:cubicBezTo>
                          <a:pt x="4996" y="777"/>
                          <a:pt x="5014" y="786"/>
                          <a:pt x="5023" y="795"/>
                        </a:cubicBezTo>
                        <a:cubicBezTo>
                          <a:pt x="5023" y="803"/>
                          <a:pt x="5023" y="821"/>
                          <a:pt x="5014" y="830"/>
                        </a:cubicBezTo>
                        <a:cubicBezTo>
                          <a:pt x="4961" y="875"/>
                          <a:pt x="4532" y="1303"/>
                          <a:pt x="4782" y="1597"/>
                        </a:cubicBezTo>
                        <a:cubicBezTo>
                          <a:pt x="4863" y="1696"/>
                          <a:pt x="4979" y="1749"/>
                          <a:pt x="5121" y="1749"/>
                        </a:cubicBezTo>
                        <a:cubicBezTo>
                          <a:pt x="5344" y="1749"/>
                          <a:pt x="5594" y="1615"/>
                          <a:pt x="5781" y="1401"/>
                        </a:cubicBezTo>
                        <a:cubicBezTo>
                          <a:pt x="5987" y="1125"/>
                          <a:pt x="6040" y="866"/>
                          <a:pt x="5933" y="643"/>
                        </a:cubicBezTo>
                        <a:cubicBezTo>
                          <a:pt x="5728" y="233"/>
                          <a:pt x="5014" y="1"/>
                          <a:pt x="459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8" name="Google Shape;6838;p21"/>
                  <p:cNvSpPr/>
                  <p:nvPr/>
                </p:nvSpPr>
                <p:spPr>
                  <a:xfrm>
                    <a:off x="5487756" y="1661523"/>
                    <a:ext cx="232245" cy="1121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58" h="2008" extrusionOk="0">
                        <a:moveTo>
                          <a:pt x="2347" y="1"/>
                        </a:moveTo>
                        <a:cubicBezTo>
                          <a:pt x="2240" y="1"/>
                          <a:pt x="2142" y="10"/>
                          <a:pt x="2035" y="19"/>
                        </a:cubicBezTo>
                        <a:cubicBezTo>
                          <a:pt x="1267" y="90"/>
                          <a:pt x="563" y="384"/>
                          <a:pt x="10" y="857"/>
                        </a:cubicBezTo>
                        <a:cubicBezTo>
                          <a:pt x="1" y="857"/>
                          <a:pt x="1" y="866"/>
                          <a:pt x="1" y="875"/>
                        </a:cubicBezTo>
                        <a:cubicBezTo>
                          <a:pt x="10" y="875"/>
                          <a:pt x="10" y="884"/>
                          <a:pt x="18" y="884"/>
                        </a:cubicBezTo>
                        <a:cubicBezTo>
                          <a:pt x="366" y="821"/>
                          <a:pt x="670" y="786"/>
                          <a:pt x="946" y="786"/>
                        </a:cubicBezTo>
                        <a:cubicBezTo>
                          <a:pt x="1928" y="786"/>
                          <a:pt x="2427" y="1196"/>
                          <a:pt x="2427" y="1999"/>
                        </a:cubicBezTo>
                        <a:cubicBezTo>
                          <a:pt x="2427" y="1999"/>
                          <a:pt x="2436" y="2008"/>
                          <a:pt x="2436" y="2008"/>
                        </a:cubicBezTo>
                        <a:lnTo>
                          <a:pt x="2454" y="2008"/>
                        </a:lnTo>
                        <a:cubicBezTo>
                          <a:pt x="2998" y="1794"/>
                          <a:pt x="3569" y="1598"/>
                          <a:pt x="4140" y="1437"/>
                        </a:cubicBezTo>
                        <a:cubicBezTo>
                          <a:pt x="4149" y="1437"/>
                          <a:pt x="4158" y="1428"/>
                          <a:pt x="4158" y="1419"/>
                        </a:cubicBezTo>
                        <a:cubicBezTo>
                          <a:pt x="4086" y="375"/>
                          <a:pt x="3176" y="1"/>
                          <a:pt x="23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9" name="Google Shape;6839;p21"/>
                  <p:cNvSpPr/>
                  <p:nvPr/>
                </p:nvSpPr>
                <p:spPr>
                  <a:xfrm>
                    <a:off x="5465358" y="1714361"/>
                    <a:ext cx="153490" cy="90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8" h="1624" extrusionOk="0">
                        <a:moveTo>
                          <a:pt x="955" y="0"/>
                        </a:moveTo>
                        <a:cubicBezTo>
                          <a:pt x="741" y="0"/>
                          <a:pt x="580" y="18"/>
                          <a:pt x="518" y="27"/>
                        </a:cubicBezTo>
                        <a:cubicBezTo>
                          <a:pt x="188" y="72"/>
                          <a:pt x="18" y="90"/>
                          <a:pt x="18" y="90"/>
                        </a:cubicBezTo>
                        <a:cubicBezTo>
                          <a:pt x="9" y="90"/>
                          <a:pt x="0" y="98"/>
                          <a:pt x="0" y="107"/>
                        </a:cubicBezTo>
                        <a:cubicBezTo>
                          <a:pt x="0" y="116"/>
                          <a:pt x="9" y="125"/>
                          <a:pt x="18" y="125"/>
                        </a:cubicBezTo>
                        <a:cubicBezTo>
                          <a:pt x="27" y="125"/>
                          <a:pt x="1035" y="205"/>
                          <a:pt x="1436" y="616"/>
                        </a:cubicBezTo>
                        <a:cubicBezTo>
                          <a:pt x="1811" y="1008"/>
                          <a:pt x="1686" y="1410"/>
                          <a:pt x="1570" y="1606"/>
                        </a:cubicBezTo>
                        <a:cubicBezTo>
                          <a:pt x="1570" y="1615"/>
                          <a:pt x="1570" y="1615"/>
                          <a:pt x="1570" y="1624"/>
                        </a:cubicBezTo>
                        <a:lnTo>
                          <a:pt x="1588" y="1624"/>
                        </a:lnTo>
                        <a:cubicBezTo>
                          <a:pt x="1954" y="1445"/>
                          <a:pt x="2346" y="1267"/>
                          <a:pt x="2739" y="1106"/>
                        </a:cubicBezTo>
                        <a:cubicBezTo>
                          <a:pt x="2739" y="1106"/>
                          <a:pt x="2748" y="1098"/>
                          <a:pt x="2748" y="1089"/>
                        </a:cubicBezTo>
                        <a:cubicBezTo>
                          <a:pt x="2516" y="143"/>
                          <a:pt x="1526" y="0"/>
                          <a:pt x="9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0" name="Google Shape;6840;p21"/>
                  <p:cNvSpPr/>
                  <p:nvPr/>
                </p:nvSpPr>
                <p:spPr>
                  <a:xfrm>
                    <a:off x="5681571" y="1621197"/>
                    <a:ext cx="163990" cy="51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36" h="919" extrusionOk="0">
                        <a:moveTo>
                          <a:pt x="1767" y="0"/>
                        </a:moveTo>
                        <a:cubicBezTo>
                          <a:pt x="1678" y="0"/>
                          <a:pt x="1589" y="9"/>
                          <a:pt x="1500" y="18"/>
                        </a:cubicBezTo>
                        <a:cubicBezTo>
                          <a:pt x="973" y="71"/>
                          <a:pt x="536" y="250"/>
                          <a:pt x="72" y="437"/>
                        </a:cubicBezTo>
                        <a:lnTo>
                          <a:pt x="10" y="464"/>
                        </a:lnTo>
                        <a:cubicBezTo>
                          <a:pt x="1" y="464"/>
                          <a:pt x="1" y="473"/>
                          <a:pt x="1" y="482"/>
                        </a:cubicBezTo>
                        <a:cubicBezTo>
                          <a:pt x="1" y="491"/>
                          <a:pt x="10" y="491"/>
                          <a:pt x="10" y="491"/>
                        </a:cubicBezTo>
                        <a:lnTo>
                          <a:pt x="63" y="491"/>
                        </a:lnTo>
                        <a:cubicBezTo>
                          <a:pt x="420" y="491"/>
                          <a:pt x="768" y="598"/>
                          <a:pt x="1027" y="776"/>
                        </a:cubicBezTo>
                        <a:cubicBezTo>
                          <a:pt x="1080" y="812"/>
                          <a:pt x="1143" y="865"/>
                          <a:pt x="1196" y="919"/>
                        </a:cubicBezTo>
                        <a:lnTo>
                          <a:pt x="1214" y="919"/>
                        </a:lnTo>
                        <a:cubicBezTo>
                          <a:pt x="1767" y="741"/>
                          <a:pt x="2338" y="589"/>
                          <a:pt x="2918" y="464"/>
                        </a:cubicBezTo>
                        <a:cubicBezTo>
                          <a:pt x="2927" y="464"/>
                          <a:pt x="2927" y="464"/>
                          <a:pt x="2927" y="455"/>
                        </a:cubicBezTo>
                        <a:cubicBezTo>
                          <a:pt x="2936" y="455"/>
                          <a:pt x="2927" y="446"/>
                          <a:pt x="2927" y="437"/>
                        </a:cubicBezTo>
                        <a:cubicBezTo>
                          <a:pt x="2579" y="143"/>
                          <a:pt x="2222" y="0"/>
                          <a:pt x="176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1" name="Google Shape;6841;p21"/>
                  <p:cNvSpPr/>
                  <p:nvPr/>
                </p:nvSpPr>
                <p:spPr>
                  <a:xfrm>
                    <a:off x="5741894" y="1598241"/>
                    <a:ext cx="171978" cy="469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79" h="840" extrusionOk="0">
                        <a:moveTo>
                          <a:pt x="1579" y="1"/>
                        </a:moveTo>
                        <a:cubicBezTo>
                          <a:pt x="1044" y="1"/>
                          <a:pt x="527" y="126"/>
                          <a:pt x="18" y="366"/>
                        </a:cubicBezTo>
                        <a:cubicBezTo>
                          <a:pt x="9" y="366"/>
                          <a:pt x="0" y="375"/>
                          <a:pt x="9" y="384"/>
                        </a:cubicBezTo>
                        <a:cubicBezTo>
                          <a:pt x="9" y="393"/>
                          <a:pt x="18" y="393"/>
                          <a:pt x="18" y="393"/>
                        </a:cubicBezTo>
                        <a:lnTo>
                          <a:pt x="27" y="393"/>
                        </a:lnTo>
                        <a:cubicBezTo>
                          <a:pt x="259" y="331"/>
                          <a:pt x="491" y="304"/>
                          <a:pt x="723" y="304"/>
                        </a:cubicBezTo>
                        <a:lnTo>
                          <a:pt x="812" y="304"/>
                        </a:lnTo>
                        <a:cubicBezTo>
                          <a:pt x="1240" y="313"/>
                          <a:pt x="1838" y="384"/>
                          <a:pt x="2008" y="830"/>
                        </a:cubicBezTo>
                        <a:cubicBezTo>
                          <a:pt x="2008" y="839"/>
                          <a:pt x="2016" y="839"/>
                          <a:pt x="2025" y="839"/>
                        </a:cubicBezTo>
                        <a:cubicBezTo>
                          <a:pt x="2364" y="777"/>
                          <a:pt x="2712" y="714"/>
                          <a:pt x="3069" y="670"/>
                        </a:cubicBezTo>
                        <a:cubicBezTo>
                          <a:pt x="3069" y="670"/>
                          <a:pt x="3078" y="670"/>
                          <a:pt x="3078" y="661"/>
                        </a:cubicBezTo>
                        <a:cubicBezTo>
                          <a:pt x="3078" y="652"/>
                          <a:pt x="3078" y="643"/>
                          <a:pt x="3069" y="643"/>
                        </a:cubicBezTo>
                        <a:cubicBezTo>
                          <a:pt x="3060" y="634"/>
                          <a:pt x="3051" y="625"/>
                          <a:pt x="3042" y="616"/>
                        </a:cubicBezTo>
                        <a:cubicBezTo>
                          <a:pt x="2837" y="304"/>
                          <a:pt x="2552" y="117"/>
                          <a:pt x="2177" y="54"/>
                        </a:cubicBezTo>
                        <a:cubicBezTo>
                          <a:pt x="1981" y="19"/>
                          <a:pt x="1776" y="1"/>
                          <a:pt x="157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2" name="Google Shape;6842;p21"/>
                  <p:cNvSpPr/>
                  <p:nvPr/>
                </p:nvSpPr>
                <p:spPr>
                  <a:xfrm>
                    <a:off x="5659174" y="1653089"/>
                    <a:ext cx="109197" cy="84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1517" extrusionOk="0">
                        <a:moveTo>
                          <a:pt x="331" y="0"/>
                        </a:moveTo>
                        <a:cubicBezTo>
                          <a:pt x="170" y="0"/>
                          <a:pt x="54" y="27"/>
                          <a:pt x="9" y="36"/>
                        </a:cubicBezTo>
                        <a:cubicBezTo>
                          <a:pt x="0" y="36"/>
                          <a:pt x="0" y="45"/>
                          <a:pt x="0" y="54"/>
                        </a:cubicBezTo>
                        <a:cubicBezTo>
                          <a:pt x="0" y="62"/>
                          <a:pt x="9" y="62"/>
                          <a:pt x="9" y="62"/>
                        </a:cubicBezTo>
                        <a:cubicBezTo>
                          <a:pt x="803" y="223"/>
                          <a:pt x="1232" y="696"/>
                          <a:pt x="1312" y="1499"/>
                        </a:cubicBezTo>
                        <a:cubicBezTo>
                          <a:pt x="1312" y="1508"/>
                          <a:pt x="1312" y="1508"/>
                          <a:pt x="1321" y="1517"/>
                        </a:cubicBezTo>
                        <a:lnTo>
                          <a:pt x="1330" y="1517"/>
                        </a:lnTo>
                        <a:cubicBezTo>
                          <a:pt x="1499" y="1472"/>
                          <a:pt x="1669" y="1427"/>
                          <a:pt x="1838" y="1392"/>
                        </a:cubicBezTo>
                        <a:cubicBezTo>
                          <a:pt x="1838" y="1383"/>
                          <a:pt x="1847" y="1383"/>
                          <a:pt x="1847" y="1374"/>
                        </a:cubicBezTo>
                        <a:cubicBezTo>
                          <a:pt x="1954" y="776"/>
                          <a:pt x="1490" y="312"/>
                          <a:pt x="1017" y="134"/>
                        </a:cubicBezTo>
                        <a:cubicBezTo>
                          <a:pt x="750" y="27"/>
                          <a:pt x="491" y="0"/>
                          <a:pt x="3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843" name="Google Shape;6843;p21"/>
                <p:cNvGrpSpPr/>
                <p:nvPr/>
              </p:nvGrpSpPr>
              <p:grpSpPr>
                <a:xfrm>
                  <a:off x="5811497" y="4029087"/>
                  <a:ext cx="2020600" cy="684216"/>
                  <a:chOff x="5916272" y="1407387"/>
                  <a:chExt cx="2020600" cy="684216"/>
                </a:xfrm>
              </p:grpSpPr>
              <p:sp>
                <p:nvSpPr>
                  <p:cNvPr id="6844" name="Google Shape;6844;p21"/>
                  <p:cNvSpPr/>
                  <p:nvPr/>
                </p:nvSpPr>
                <p:spPr>
                  <a:xfrm>
                    <a:off x="6821675" y="1407890"/>
                    <a:ext cx="332896" cy="255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0" h="4569" extrusionOk="0">
                        <a:moveTo>
                          <a:pt x="4684" y="1"/>
                        </a:moveTo>
                        <a:cubicBezTo>
                          <a:pt x="3756" y="1"/>
                          <a:pt x="2828" y="269"/>
                          <a:pt x="2079" y="768"/>
                        </a:cubicBezTo>
                        <a:cubicBezTo>
                          <a:pt x="1579" y="1098"/>
                          <a:pt x="0" y="2294"/>
                          <a:pt x="866" y="3650"/>
                        </a:cubicBezTo>
                        <a:cubicBezTo>
                          <a:pt x="1347" y="4399"/>
                          <a:pt x="2106" y="4533"/>
                          <a:pt x="2846" y="4568"/>
                        </a:cubicBezTo>
                        <a:cubicBezTo>
                          <a:pt x="2855" y="4568"/>
                          <a:pt x="2864" y="4568"/>
                          <a:pt x="2864" y="4560"/>
                        </a:cubicBezTo>
                        <a:cubicBezTo>
                          <a:pt x="2864" y="4551"/>
                          <a:pt x="2864" y="4542"/>
                          <a:pt x="2855" y="4542"/>
                        </a:cubicBezTo>
                        <a:cubicBezTo>
                          <a:pt x="2257" y="4256"/>
                          <a:pt x="1838" y="3614"/>
                          <a:pt x="1820" y="2980"/>
                        </a:cubicBezTo>
                        <a:cubicBezTo>
                          <a:pt x="1811" y="2276"/>
                          <a:pt x="2195" y="1625"/>
                          <a:pt x="2909" y="1134"/>
                        </a:cubicBezTo>
                        <a:cubicBezTo>
                          <a:pt x="3747" y="554"/>
                          <a:pt x="4782" y="224"/>
                          <a:pt x="5745" y="224"/>
                        </a:cubicBezTo>
                        <a:cubicBezTo>
                          <a:pt x="5817" y="224"/>
                          <a:pt x="5879" y="233"/>
                          <a:pt x="5942" y="233"/>
                        </a:cubicBezTo>
                        <a:cubicBezTo>
                          <a:pt x="5951" y="233"/>
                          <a:pt x="5960" y="224"/>
                          <a:pt x="5960" y="224"/>
                        </a:cubicBezTo>
                        <a:cubicBezTo>
                          <a:pt x="5960" y="215"/>
                          <a:pt x="5951" y="206"/>
                          <a:pt x="5951" y="206"/>
                        </a:cubicBezTo>
                        <a:cubicBezTo>
                          <a:pt x="5522" y="72"/>
                          <a:pt x="5148" y="10"/>
                          <a:pt x="478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5" name="Google Shape;6845;p21"/>
                  <p:cNvSpPr/>
                  <p:nvPr/>
                </p:nvSpPr>
                <p:spPr>
                  <a:xfrm>
                    <a:off x="6926793" y="1426825"/>
                    <a:ext cx="263636" cy="2367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20" h="4239" extrusionOk="0">
                        <a:moveTo>
                          <a:pt x="4042" y="1"/>
                        </a:moveTo>
                        <a:cubicBezTo>
                          <a:pt x="3453" y="1"/>
                          <a:pt x="2829" y="108"/>
                          <a:pt x="2338" y="286"/>
                        </a:cubicBezTo>
                        <a:cubicBezTo>
                          <a:pt x="1731" y="509"/>
                          <a:pt x="973" y="848"/>
                          <a:pt x="456" y="1509"/>
                        </a:cubicBezTo>
                        <a:cubicBezTo>
                          <a:pt x="125" y="1928"/>
                          <a:pt x="1" y="2508"/>
                          <a:pt x="134" y="3061"/>
                        </a:cubicBezTo>
                        <a:cubicBezTo>
                          <a:pt x="268" y="3587"/>
                          <a:pt x="616" y="4015"/>
                          <a:pt x="1098" y="4238"/>
                        </a:cubicBezTo>
                        <a:lnTo>
                          <a:pt x="1419" y="4238"/>
                        </a:lnTo>
                        <a:cubicBezTo>
                          <a:pt x="1419" y="4238"/>
                          <a:pt x="1428" y="4238"/>
                          <a:pt x="1428" y="4229"/>
                        </a:cubicBezTo>
                        <a:cubicBezTo>
                          <a:pt x="1428" y="4229"/>
                          <a:pt x="1428" y="4221"/>
                          <a:pt x="1428" y="4221"/>
                        </a:cubicBezTo>
                        <a:cubicBezTo>
                          <a:pt x="1027" y="3864"/>
                          <a:pt x="803" y="3373"/>
                          <a:pt x="812" y="2882"/>
                        </a:cubicBezTo>
                        <a:cubicBezTo>
                          <a:pt x="857" y="1214"/>
                          <a:pt x="2623" y="90"/>
                          <a:pt x="4247" y="90"/>
                        </a:cubicBezTo>
                        <a:cubicBezTo>
                          <a:pt x="4399" y="90"/>
                          <a:pt x="4550" y="99"/>
                          <a:pt x="4702" y="117"/>
                        </a:cubicBezTo>
                        <a:cubicBezTo>
                          <a:pt x="4702" y="117"/>
                          <a:pt x="4711" y="117"/>
                          <a:pt x="4711" y="108"/>
                        </a:cubicBezTo>
                        <a:cubicBezTo>
                          <a:pt x="4720" y="99"/>
                          <a:pt x="4711" y="90"/>
                          <a:pt x="4702" y="90"/>
                        </a:cubicBezTo>
                        <a:cubicBezTo>
                          <a:pt x="4648" y="72"/>
                          <a:pt x="4586" y="45"/>
                          <a:pt x="4532" y="28"/>
                        </a:cubicBezTo>
                        <a:cubicBezTo>
                          <a:pt x="4372" y="10"/>
                          <a:pt x="4211" y="1"/>
                          <a:pt x="404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6" name="Google Shape;6846;p21"/>
                  <p:cNvSpPr/>
                  <p:nvPr/>
                </p:nvSpPr>
                <p:spPr>
                  <a:xfrm>
                    <a:off x="6775818" y="1407387"/>
                    <a:ext cx="219789" cy="229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5" h="4105" extrusionOk="0">
                        <a:moveTo>
                          <a:pt x="3917" y="1"/>
                        </a:moveTo>
                        <a:cubicBezTo>
                          <a:pt x="2962" y="54"/>
                          <a:pt x="2043" y="376"/>
                          <a:pt x="1276" y="938"/>
                        </a:cubicBezTo>
                        <a:cubicBezTo>
                          <a:pt x="857" y="1232"/>
                          <a:pt x="1" y="1865"/>
                          <a:pt x="36" y="2668"/>
                        </a:cubicBezTo>
                        <a:cubicBezTo>
                          <a:pt x="81" y="3543"/>
                          <a:pt x="616" y="4105"/>
                          <a:pt x="1383" y="4105"/>
                        </a:cubicBezTo>
                        <a:cubicBezTo>
                          <a:pt x="1464" y="4105"/>
                          <a:pt x="1544" y="4096"/>
                          <a:pt x="1624" y="4087"/>
                        </a:cubicBezTo>
                        <a:cubicBezTo>
                          <a:pt x="1624" y="4087"/>
                          <a:pt x="1633" y="4087"/>
                          <a:pt x="1633" y="4078"/>
                        </a:cubicBezTo>
                        <a:cubicBezTo>
                          <a:pt x="1633" y="4078"/>
                          <a:pt x="1633" y="4069"/>
                          <a:pt x="1633" y="4060"/>
                        </a:cubicBezTo>
                        <a:lnTo>
                          <a:pt x="1615" y="4042"/>
                        </a:lnTo>
                        <a:cubicBezTo>
                          <a:pt x="1597" y="4015"/>
                          <a:pt x="1580" y="3998"/>
                          <a:pt x="1571" y="3980"/>
                        </a:cubicBezTo>
                        <a:cubicBezTo>
                          <a:pt x="982" y="3105"/>
                          <a:pt x="1089" y="2026"/>
                          <a:pt x="1838" y="1286"/>
                        </a:cubicBezTo>
                        <a:cubicBezTo>
                          <a:pt x="2445" y="679"/>
                          <a:pt x="3150" y="260"/>
                          <a:pt x="3926" y="28"/>
                        </a:cubicBezTo>
                        <a:cubicBezTo>
                          <a:pt x="3935" y="28"/>
                          <a:pt x="3935" y="19"/>
                          <a:pt x="3935" y="10"/>
                        </a:cubicBezTo>
                        <a:cubicBezTo>
                          <a:pt x="3935" y="1"/>
                          <a:pt x="3926" y="1"/>
                          <a:pt x="392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7" name="Google Shape;6847;p21"/>
                  <p:cNvSpPr/>
                  <p:nvPr/>
                </p:nvSpPr>
                <p:spPr>
                  <a:xfrm>
                    <a:off x="6978626" y="1448272"/>
                    <a:ext cx="381210" cy="221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25" h="3962" extrusionOk="0">
                        <a:moveTo>
                          <a:pt x="3373" y="0"/>
                        </a:moveTo>
                        <a:cubicBezTo>
                          <a:pt x="2989" y="0"/>
                          <a:pt x="2605" y="72"/>
                          <a:pt x="2240" y="215"/>
                        </a:cubicBezTo>
                        <a:cubicBezTo>
                          <a:pt x="1570" y="473"/>
                          <a:pt x="1062" y="696"/>
                          <a:pt x="705" y="1249"/>
                        </a:cubicBezTo>
                        <a:cubicBezTo>
                          <a:pt x="313" y="1856"/>
                          <a:pt x="0" y="2757"/>
                          <a:pt x="438" y="3328"/>
                        </a:cubicBezTo>
                        <a:cubicBezTo>
                          <a:pt x="634" y="3596"/>
                          <a:pt x="1214" y="3961"/>
                          <a:pt x="1704" y="3961"/>
                        </a:cubicBezTo>
                        <a:cubicBezTo>
                          <a:pt x="1909" y="3961"/>
                          <a:pt x="2079" y="3899"/>
                          <a:pt x="2195" y="3765"/>
                        </a:cubicBezTo>
                        <a:cubicBezTo>
                          <a:pt x="2409" y="3524"/>
                          <a:pt x="2534" y="3301"/>
                          <a:pt x="2561" y="3087"/>
                        </a:cubicBezTo>
                        <a:cubicBezTo>
                          <a:pt x="2587" y="2900"/>
                          <a:pt x="2552" y="2739"/>
                          <a:pt x="2454" y="2623"/>
                        </a:cubicBezTo>
                        <a:cubicBezTo>
                          <a:pt x="2347" y="2507"/>
                          <a:pt x="2186" y="2436"/>
                          <a:pt x="1999" y="2436"/>
                        </a:cubicBezTo>
                        <a:cubicBezTo>
                          <a:pt x="1811" y="2436"/>
                          <a:pt x="1642" y="2516"/>
                          <a:pt x="1553" y="2641"/>
                        </a:cubicBezTo>
                        <a:cubicBezTo>
                          <a:pt x="1463" y="2766"/>
                          <a:pt x="1446" y="2927"/>
                          <a:pt x="1508" y="3105"/>
                        </a:cubicBezTo>
                        <a:cubicBezTo>
                          <a:pt x="1517" y="3132"/>
                          <a:pt x="1508" y="3150"/>
                          <a:pt x="1499" y="3167"/>
                        </a:cubicBezTo>
                        <a:cubicBezTo>
                          <a:pt x="1481" y="3194"/>
                          <a:pt x="1446" y="3203"/>
                          <a:pt x="1419" y="3203"/>
                        </a:cubicBezTo>
                        <a:cubicBezTo>
                          <a:pt x="1401" y="3203"/>
                          <a:pt x="1374" y="3203"/>
                          <a:pt x="1356" y="3167"/>
                        </a:cubicBezTo>
                        <a:cubicBezTo>
                          <a:pt x="1223" y="2909"/>
                          <a:pt x="1214" y="2677"/>
                          <a:pt x="1321" y="2507"/>
                        </a:cubicBezTo>
                        <a:cubicBezTo>
                          <a:pt x="1446" y="2302"/>
                          <a:pt x="1713" y="2186"/>
                          <a:pt x="2025" y="2186"/>
                        </a:cubicBezTo>
                        <a:cubicBezTo>
                          <a:pt x="2329" y="2186"/>
                          <a:pt x="2739" y="2311"/>
                          <a:pt x="2882" y="2686"/>
                        </a:cubicBezTo>
                        <a:cubicBezTo>
                          <a:pt x="2882" y="2686"/>
                          <a:pt x="2891" y="2695"/>
                          <a:pt x="2891" y="2695"/>
                        </a:cubicBezTo>
                        <a:cubicBezTo>
                          <a:pt x="2900" y="2695"/>
                          <a:pt x="2900" y="2695"/>
                          <a:pt x="2909" y="2686"/>
                        </a:cubicBezTo>
                        <a:cubicBezTo>
                          <a:pt x="3123" y="2445"/>
                          <a:pt x="3426" y="2249"/>
                          <a:pt x="3774" y="2124"/>
                        </a:cubicBezTo>
                        <a:cubicBezTo>
                          <a:pt x="4247" y="1963"/>
                          <a:pt x="4737" y="1874"/>
                          <a:pt x="5246" y="1874"/>
                        </a:cubicBezTo>
                        <a:cubicBezTo>
                          <a:pt x="5754" y="1874"/>
                          <a:pt x="6281" y="1963"/>
                          <a:pt x="6807" y="2133"/>
                        </a:cubicBezTo>
                        <a:cubicBezTo>
                          <a:pt x="6816" y="2133"/>
                          <a:pt x="6816" y="2133"/>
                          <a:pt x="6825" y="2124"/>
                        </a:cubicBezTo>
                        <a:cubicBezTo>
                          <a:pt x="6825" y="2124"/>
                          <a:pt x="6825" y="2115"/>
                          <a:pt x="6825" y="2106"/>
                        </a:cubicBezTo>
                        <a:cubicBezTo>
                          <a:pt x="6593" y="1722"/>
                          <a:pt x="6085" y="1000"/>
                          <a:pt x="5237" y="527"/>
                        </a:cubicBezTo>
                        <a:cubicBezTo>
                          <a:pt x="4621" y="179"/>
                          <a:pt x="3997" y="0"/>
                          <a:pt x="337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8" name="Google Shape;6848;p21"/>
                  <p:cNvSpPr/>
                  <p:nvPr/>
                </p:nvSpPr>
                <p:spPr>
                  <a:xfrm>
                    <a:off x="7435070" y="1602709"/>
                    <a:ext cx="309493" cy="1161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41" h="2080" extrusionOk="0">
                        <a:moveTo>
                          <a:pt x="2382" y="1"/>
                        </a:moveTo>
                        <a:cubicBezTo>
                          <a:pt x="1668" y="1"/>
                          <a:pt x="892" y="46"/>
                          <a:pt x="9" y="153"/>
                        </a:cubicBezTo>
                        <a:cubicBezTo>
                          <a:pt x="9" y="153"/>
                          <a:pt x="0" y="153"/>
                          <a:pt x="0" y="162"/>
                        </a:cubicBezTo>
                        <a:cubicBezTo>
                          <a:pt x="0" y="162"/>
                          <a:pt x="0" y="170"/>
                          <a:pt x="0" y="170"/>
                        </a:cubicBezTo>
                        <a:cubicBezTo>
                          <a:pt x="348" y="536"/>
                          <a:pt x="669" y="1009"/>
                          <a:pt x="946" y="1580"/>
                        </a:cubicBezTo>
                        <a:cubicBezTo>
                          <a:pt x="1142" y="1741"/>
                          <a:pt x="1320" y="1910"/>
                          <a:pt x="1472" y="2080"/>
                        </a:cubicBezTo>
                        <a:lnTo>
                          <a:pt x="1490" y="2080"/>
                        </a:lnTo>
                        <a:cubicBezTo>
                          <a:pt x="2435" y="1544"/>
                          <a:pt x="3221" y="1179"/>
                          <a:pt x="3970" y="938"/>
                        </a:cubicBezTo>
                        <a:cubicBezTo>
                          <a:pt x="4469" y="768"/>
                          <a:pt x="4996" y="617"/>
                          <a:pt x="5531" y="483"/>
                        </a:cubicBezTo>
                        <a:cubicBezTo>
                          <a:pt x="5540" y="483"/>
                          <a:pt x="5540" y="474"/>
                          <a:pt x="5540" y="474"/>
                        </a:cubicBezTo>
                        <a:cubicBezTo>
                          <a:pt x="5540" y="465"/>
                          <a:pt x="5540" y="456"/>
                          <a:pt x="5531" y="456"/>
                        </a:cubicBezTo>
                        <a:cubicBezTo>
                          <a:pt x="5388" y="429"/>
                          <a:pt x="5255" y="385"/>
                          <a:pt x="5112" y="349"/>
                        </a:cubicBezTo>
                        <a:cubicBezTo>
                          <a:pt x="4951" y="304"/>
                          <a:pt x="4791" y="260"/>
                          <a:pt x="4630" y="233"/>
                        </a:cubicBezTo>
                        <a:cubicBezTo>
                          <a:pt x="3997" y="99"/>
                          <a:pt x="3435" y="28"/>
                          <a:pt x="2890" y="10"/>
                        </a:cubicBezTo>
                        <a:cubicBezTo>
                          <a:pt x="2721" y="1"/>
                          <a:pt x="2551" y="1"/>
                          <a:pt x="238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9" name="Google Shape;6849;p21"/>
                  <p:cNvSpPr/>
                  <p:nvPr/>
                </p:nvSpPr>
                <p:spPr>
                  <a:xfrm>
                    <a:off x="6701085" y="1425372"/>
                    <a:ext cx="173430" cy="217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5" h="3890" extrusionOk="0">
                        <a:moveTo>
                          <a:pt x="3078" y="0"/>
                        </a:moveTo>
                        <a:cubicBezTo>
                          <a:pt x="2132" y="205"/>
                          <a:pt x="1374" y="580"/>
                          <a:pt x="821" y="1115"/>
                        </a:cubicBezTo>
                        <a:cubicBezTo>
                          <a:pt x="464" y="1481"/>
                          <a:pt x="0" y="2043"/>
                          <a:pt x="206" y="2766"/>
                        </a:cubicBezTo>
                        <a:cubicBezTo>
                          <a:pt x="420" y="3506"/>
                          <a:pt x="848" y="3729"/>
                          <a:pt x="1553" y="3890"/>
                        </a:cubicBezTo>
                        <a:lnTo>
                          <a:pt x="1562" y="3890"/>
                        </a:lnTo>
                        <a:cubicBezTo>
                          <a:pt x="1686" y="3881"/>
                          <a:pt x="1802" y="3872"/>
                          <a:pt x="1927" y="3863"/>
                        </a:cubicBezTo>
                        <a:cubicBezTo>
                          <a:pt x="1936" y="3863"/>
                          <a:pt x="1936" y="3854"/>
                          <a:pt x="1945" y="3845"/>
                        </a:cubicBezTo>
                        <a:cubicBezTo>
                          <a:pt x="1945" y="3845"/>
                          <a:pt x="1936" y="3836"/>
                          <a:pt x="1936" y="3836"/>
                        </a:cubicBezTo>
                        <a:cubicBezTo>
                          <a:pt x="1793" y="3747"/>
                          <a:pt x="1660" y="3622"/>
                          <a:pt x="1553" y="3461"/>
                        </a:cubicBezTo>
                        <a:cubicBezTo>
                          <a:pt x="1169" y="2917"/>
                          <a:pt x="955" y="2088"/>
                          <a:pt x="1463" y="1401"/>
                        </a:cubicBezTo>
                        <a:cubicBezTo>
                          <a:pt x="1892" y="848"/>
                          <a:pt x="2454" y="375"/>
                          <a:pt x="3096" y="27"/>
                        </a:cubicBezTo>
                        <a:cubicBezTo>
                          <a:pt x="3096" y="27"/>
                          <a:pt x="3105" y="18"/>
                          <a:pt x="3096" y="9"/>
                        </a:cubicBezTo>
                        <a:cubicBezTo>
                          <a:pt x="3096" y="9"/>
                          <a:pt x="3087" y="0"/>
                          <a:pt x="308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0" name="Google Shape;6850;p21"/>
                  <p:cNvSpPr/>
                  <p:nvPr/>
                </p:nvSpPr>
                <p:spPr>
                  <a:xfrm>
                    <a:off x="7352349" y="1509544"/>
                    <a:ext cx="584523" cy="114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5" h="2053" extrusionOk="0">
                        <a:moveTo>
                          <a:pt x="2908" y="1"/>
                        </a:moveTo>
                        <a:cubicBezTo>
                          <a:pt x="1927" y="1"/>
                          <a:pt x="955" y="90"/>
                          <a:pt x="9" y="277"/>
                        </a:cubicBezTo>
                        <a:cubicBezTo>
                          <a:pt x="9" y="277"/>
                          <a:pt x="0" y="277"/>
                          <a:pt x="0" y="286"/>
                        </a:cubicBezTo>
                        <a:cubicBezTo>
                          <a:pt x="0" y="286"/>
                          <a:pt x="0" y="295"/>
                          <a:pt x="0" y="295"/>
                        </a:cubicBezTo>
                        <a:cubicBezTo>
                          <a:pt x="170" y="554"/>
                          <a:pt x="268" y="821"/>
                          <a:pt x="312" y="1089"/>
                        </a:cubicBezTo>
                        <a:cubicBezTo>
                          <a:pt x="312" y="1098"/>
                          <a:pt x="312" y="1098"/>
                          <a:pt x="321" y="1098"/>
                        </a:cubicBezTo>
                        <a:cubicBezTo>
                          <a:pt x="384" y="1125"/>
                          <a:pt x="455" y="1152"/>
                          <a:pt x="518" y="1178"/>
                        </a:cubicBezTo>
                        <a:cubicBezTo>
                          <a:pt x="812" y="1294"/>
                          <a:pt x="1097" y="1482"/>
                          <a:pt x="1383" y="1731"/>
                        </a:cubicBezTo>
                        <a:cubicBezTo>
                          <a:pt x="2043" y="1535"/>
                          <a:pt x="2801" y="1446"/>
                          <a:pt x="3702" y="1446"/>
                        </a:cubicBezTo>
                        <a:cubicBezTo>
                          <a:pt x="3997" y="1446"/>
                          <a:pt x="4309" y="1455"/>
                          <a:pt x="4648" y="1473"/>
                        </a:cubicBezTo>
                        <a:cubicBezTo>
                          <a:pt x="5496" y="1526"/>
                          <a:pt x="6655" y="1598"/>
                          <a:pt x="7422" y="2053"/>
                        </a:cubicBezTo>
                        <a:lnTo>
                          <a:pt x="7431" y="2053"/>
                        </a:lnTo>
                        <a:cubicBezTo>
                          <a:pt x="8270" y="1865"/>
                          <a:pt x="9109" y="1731"/>
                          <a:pt x="9929" y="1660"/>
                        </a:cubicBezTo>
                        <a:cubicBezTo>
                          <a:pt x="10090" y="1642"/>
                          <a:pt x="10259" y="1633"/>
                          <a:pt x="10456" y="1615"/>
                        </a:cubicBezTo>
                        <a:cubicBezTo>
                          <a:pt x="10465" y="1615"/>
                          <a:pt x="10465" y="1615"/>
                          <a:pt x="10465" y="1607"/>
                        </a:cubicBezTo>
                        <a:cubicBezTo>
                          <a:pt x="10465" y="1598"/>
                          <a:pt x="10465" y="1589"/>
                          <a:pt x="10456" y="1589"/>
                        </a:cubicBezTo>
                        <a:cubicBezTo>
                          <a:pt x="8805" y="991"/>
                          <a:pt x="7306" y="482"/>
                          <a:pt x="5701" y="224"/>
                        </a:cubicBezTo>
                        <a:cubicBezTo>
                          <a:pt x="4746" y="72"/>
                          <a:pt x="3809" y="1"/>
                          <a:pt x="29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1" name="Google Shape;6851;p21"/>
                  <p:cNvSpPr/>
                  <p:nvPr/>
                </p:nvSpPr>
                <p:spPr>
                  <a:xfrm>
                    <a:off x="7132115" y="1565845"/>
                    <a:ext cx="346357" cy="1485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1" h="2660" extrusionOk="0">
                        <a:moveTo>
                          <a:pt x="2650" y="1"/>
                        </a:moveTo>
                        <a:cubicBezTo>
                          <a:pt x="1731" y="1"/>
                          <a:pt x="1080" y="152"/>
                          <a:pt x="616" y="500"/>
                        </a:cubicBezTo>
                        <a:cubicBezTo>
                          <a:pt x="419" y="643"/>
                          <a:pt x="259" y="839"/>
                          <a:pt x="152" y="1062"/>
                        </a:cubicBezTo>
                        <a:cubicBezTo>
                          <a:pt x="134" y="1152"/>
                          <a:pt x="107" y="1241"/>
                          <a:pt x="63" y="1348"/>
                        </a:cubicBezTo>
                        <a:cubicBezTo>
                          <a:pt x="0" y="1651"/>
                          <a:pt x="54" y="1955"/>
                          <a:pt x="223" y="2186"/>
                        </a:cubicBezTo>
                        <a:cubicBezTo>
                          <a:pt x="384" y="2436"/>
                          <a:pt x="651" y="2597"/>
                          <a:pt x="990" y="2659"/>
                        </a:cubicBezTo>
                        <a:lnTo>
                          <a:pt x="999" y="2659"/>
                        </a:lnTo>
                        <a:cubicBezTo>
                          <a:pt x="999" y="2659"/>
                          <a:pt x="999" y="2659"/>
                          <a:pt x="1008" y="2650"/>
                        </a:cubicBezTo>
                        <a:cubicBezTo>
                          <a:pt x="1008" y="2650"/>
                          <a:pt x="1008" y="2641"/>
                          <a:pt x="1008" y="2641"/>
                        </a:cubicBezTo>
                        <a:cubicBezTo>
                          <a:pt x="990" y="2294"/>
                          <a:pt x="1106" y="1990"/>
                          <a:pt x="1356" y="1732"/>
                        </a:cubicBezTo>
                        <a:cubicBezTo>
                          <a:pt x="1740" y="1330"/>
                          <a:pt x="2436" y="1062"/>
                          <a:pt x="3140" y="1062"/>
                        </a:cubicBezTo>
                        <a:cubicBezTo>
                          <a:pt x="3194" y="1062"/>
                          <a:pt x="3247" y="1071"/>
                          <a:pt x="3292" y="1071"/>
                        </a:cubicBezTo>
                        <a:cubicBezTo>
                          <a:pt x="4246" y="1125"/>
                          <a:pt x="5353" y="1526"/>
                          <a:pt x="6173" y="2097"/>
                        </a:cubicBezTo>
                        <a:lnTo>
                          <a:pt x="6191" y="2097"/>
                        </a:lnTo>
                        <a:cubicBezTo>
                          <a:pt x="6200" y="2088"/>
                          <a:pt x="6200" y="2088"/>
                          <a:pt x="6191" y="2079"/>
                        </a:cubicBezTo>
                        <a:cubicBezTo>
                          <a:pt x="5219" y="661"/>
                          <a:pt x="4104" y="1"/>
                          <a:pt x="267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2" name="Google Shape;6852;p21"/>
                  <p:cNvSpPr/>
                  <p:nvPr/>
                </p:nvSpPr>
                <p:spPr>
                  <a:xfrm>
                    <a:off x="6494311" y="1856845"/>
                    <a:ext cx="785824" cy="23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69" h="4203" extrusionOk="0">
                        <a:moveTo>
                          <a:pt x="11482" y="634"/>
                        </a:moveTo>
                        <a:cubicBezTo>
                          <a:pt x="11499" y="634"/>
                          <a:pt x="11526" y="643"/>
                          <a:pt x="11544" y="643"/>
                        </a:cubicBezTo>
                        <a:cubicBezTo>
                          <a:pt x="11562" y="643"/>
                          <a:pt x="11562" y="652"/>
                          <a:pt x="11562" y="652"/>
                        </a:cubicBezTo>
                        <a:cubicBezTo>
                          <a:pt x="11562" y="652"/>
                          <a:pt x="11562" y="661"/>
                          <a:pt x="11544" y="670"/>
                        </a:cubicBezTo>
                        <a:cubicBezTo>
                          <a:pt x="11250" y="688"/>
                          <a:pt x="10955" y="759"/>
                          <a:pt x="10670" y="821"/>
                        </a:cubicBezTo>
                        <a:lnTo>
                          <a:pt x="10509" y="848"/>
                        </a:lnTo>
                        <a:cubicBezTo>
                          <a:pt x="10500" y="848"/>
                          <a:pt x="10491" y="839"/>
                          <a:pt x="10500" y="830"/>
                        </a:cubicBezTo>
                        <a:cubicBezTo>
                          <a:pt x="10572" y="813"/>
                          <a:pt x="10634" y="795"/>
                          <a:pt x="10705" y="777"/>
                        </a:cubicBezTo>
                        <a:cubicBezTo>
                          <a:pt x="10955" y="705"/>
                          <a:pt x="11214" y="634"/>
                          <a:pt x="11482" y="634"/>
                        </a:cubicBezTo>
                        <a:close/>
                        <a:moveTo>
                          <a:pt x="9911" y="1018"/>
                        </a:moveTo>
                        <a:lnTo>
                          <a:pt x="9911" y="1027"/>
                        </a:lnTo>
                        <a:cubicBezTo>
                          <a:pt x="9644" y="1116"/>
                          <a:pt x="9376" y="1205"/>
                          <a:pt x="9117" y="1294"/>
                        </a:cubicBezTo>
                        <a:cubicBezTo>
                          <a:pt x="7494" y="1830"/>
                          <a:pt x="5968" y="2329"/>
                          <a:pt x="4452" y="3123"/>
                        </a:cubicBezTo>
                        <a:cubicBezTo>
                          <a:pt x="4434" y="3123"/>
                          <a:pt x="4434" y="3114"/>
                          <a:pt x="4425" y="3105"/>
                        </a:cubicBezTo>
                        <a:cubicBezTo>
                          <a:pt x="4425" y="3105"/>
                          <a:pt x="4425" y="3096"/>
                          <a:pt x="4434" y="3087"/>
                        </a:cubicBezTo>
                        <a:cubicBezTo>
                          <a:pt x="6013" y="2186"/>
                          <a:pt x="7753" y="1535"/>
                          <a:pt x="9911" y="1018"/>
                        </a:cubicBezTo>
                        <a:close/>
                        <a:moveTo>
                          <a:pt x="14042" y="1"/>
                        </a:moveTo>
                        <a:cubicBezTo>
                          <a:pt x="13328" y="90"/>
                          <a:pt x="12579" y="126"/>
                          <a:pt x="11856" y="161"/>
                        </a:cubicBezTo>
                        <a:cubicBezTo>
                          <a:pt x="10554" y="224"/>
                          <a:pt x="9216" y="295"/>
                          <a:pt x="7958" y="670"/>
                        </a:cubicBezTo>
                        <a:cubicBezTo>
                          <a:pt x="6307" y="1178"/>
                          <a:pt x="4817" y="1651"/>
                          <a:pt x="3354" y="2445"/>
                        </a:cubicBezTo>
                        <a:cubicBezTo>
                          <a:pt x="3087" y="2597"/>
                          <a:pt x="2819" y="2748"/>
                          <a:pt x="2569" y="2891"/>
                        </a:cubicBezTo>
                        <a:cubicBezTo>
                          <a:pt x="2141" y="3141"/>
                          <a:pt x="1704" y="3391"/>
                          <a:pt x="1258" y="3605"/>
                        </a:cubicBezTo>
                        <a:cubicBezTo>
                          <a:pt x="1026" y="3721"/>
                          <a:pt x="785" y="3828"/>
                          <a:pt x="544" y="3935"/>
                        </a:cubicBezTo>
                        <a:cubicBezTo>
                          <a:pt x="366" y="4006"/>
                          <a:pt x="187" y="4087"/>
                          <a:pt x="9" y="4167"/>
                        </a:cubicBezTo>
                        <a:cubicBezTo>
                          <a:pt x="9" y="4176"/>
                          <a:pt x="0" y="4185"/>
                          <a:pt x="9" y="4185"/>
                        </a:cubicBezTo>
                        <a:cubicBezTo>
                          <a:pt x="9" y="4194"/>
                          <a:pt x="9" y="4202"/>
                          <a:pt x="18" y="4202"/>
                        </a:cubicBezTo>
                        <a:lnTo>
                          <a:pt x="312" y="4202"/>
                        </a:lnTo>
                        <a:cubicBezTo>
                          <a:pt x="1008" y="4202"/>
                          <a:pt x="1677" y="4158"/>
                          <a:pt x="2320" y="4087"/>
                        </a:cubicBezTo>
                        <a:cubicBezTo>
                          <a:pt x="4496" y="3819"/>
                          <a:pt x="6736" y="3203"/>
                          <a:pt x="9171" y="2213"/>
                        </a:cubicBezTo>
                        <a:cubicBezTo>
                          <a:pt x="10759" y="1571"/>
                          <a:pt x="12445" y="857"/>
                          <a:pt x="14051" y="27"/>
                        </a:cubicBezTo>
                        <a:cubicBezTo>
                          <a:pt x="14060" y="27"/>
                          <a:pt x="14069" y="19"/>
                          <a:pt x="14060" y="10"/>
                        </a:cubicBezTo>
                        <a:cubicBezTo>
                          <a:pt x="14060" y="1"/>
                          <a:pt x="14051" y="1"/>
                          <a:pt x="1405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3" name="Google Shape;6853;p21"/>
                  <p:cNvSpPr/>
                  <p:nvPr/>
                </p:nvSpPr>
                <p:spPr>
                  <a:xfrm>
                    <a:off x="6597419" y="1537974"/>
                    <a:ext cx="117184" cy="125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8" h="2249" extrusionOk="0">
                        <a:moveTo>
                          <a:pt x="1250" y="0"/>
                        </a:moveTo>
                        <a:cubicBezTo>
                          <a:pt x="643" y="161"/>
                          <a:pt x="1" y="723"/>
                          <a:pt x="1" y="1303"/>
                        </a:cubicBezTo>
                        <a:cubicBezTo>
                          <a:pt x="1" y="1722"/>
                          <a:pt x="188" y="2043"/>
                          <a:pt x="545" y="2248"/>
                        </a:cubicBezTo>
                        <a:lnTo>
                          <a:pt x="554" y="2248"/>
                        </a:lnTo>
                        <a:cubicBezTo>
                          <a:pt x="1062" y="2159"/>
                          <a:pt x="1580" y="2079"/>
                          <a:pt x="2088" y="2016"/>
                        </a:cubicBezTo>
                        <a:cubicBezTo>
                          <a:pt x="2097" y="2016"/>
                          <a:pt x="2097" y="2007"/>
                          <a:pt x="2097" y="2007"/>
                        </a:cubicBezTo>
                        <a:cubicBezTo>
                          <a:pt x="2097" y="1999"/>
                          <a:pt x="2097" y="1990"/>
                          <a:pt x="2088" y="1990"/>
                        </a:cubicBezTo>
                        <a:cubicBezTo>
                          <a:pt x="1491" y="1767"/>
                          <a:pt x="1125" y="1151"/>
                          <a:pt x="1169" y="428"/>
                        </a:cubicBezTo>
                        <a:cubicBezTo>
                          <a:pt x="1178" y="295"/>
                          <a:pt x="1205" y="152"/>
                          <a:pt x="1268" y="18"/>
                        </a:cubicBezTo>
                        <a:cubicBezTo>
                          <a:pt x="1268" y="18"/>
                          <a:pt x="1268" y="9"/>
                          <a:pt x="1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4" name="Google Shape;6854;p21"/>
                  <p:cNvSpPr/>
                  <p:nvPr/>
                </p:nvSpPr>
                <p:spPr>
                  <a:xfrm>
                    <a:off x="6668187" y="1485136"/>
                    <a:ext cx="95735" cy="162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2909" extrusionOk="0">
                        <a:moveTo>
                          <a:pt x="1107" y="1"/>
                        </a:moveTo>
                        <a:cubicBezTo>
                          <a:pt x="1107" y="1"/>
                          <a:pt x="1107" y="1"/>
                          <a:pt x="1107" y="10"/>
                        </a:cubicBezTo>
                        <a:cubicBezTo>
                          <a:pt x="679" y="224"/>
                          <a:pt x="188" y="696"/>
                          <a:pt x="117" y="1214"/>
                        </a:cubicBezTo>
                        <a:cubicBezTo>
                          <a:pt x="1" y="2008"/>
                          <a:pt x="393" y="2597"/>
                          <a:pt x="1232" y="2909"/>
                        </a:cubicBezTo>
                        <a:lnTo>
                          <a:pt x="1241" y="2909"/>
                        </a:lnTo>
                        <a:cubicBezTo>
                          <a:pt x="1392" y="2900"/>
                          <a:pt x="1544" y="2882"/>
                          <a:pt x="1696" y="2864"/>
                        </a:cubicBezTo>
                        <a:cubicBezTo>
                          <a:pt x="1704" y="2864"/>
                          <a:pt x="1713" y="2855"/>
                          <a:pt x="1713" y="2846"/>
                        </a:cubicBezTo>
                        <a:cubicBezTo>
                          <a:pt x="1713" y="2838"/>
                          <a:pt x="1704" y="2838"/>
                          <a:pt x="1696" y="2838"/>
                        </a:cubicBezTo>
                        <a:cubicBezTo>
                          <a:pt x="1330" y="2775"/>
                          <a:pt x="1035" y="2641"/>
                          <a:pt x="750" y="2186"/>
                        </a:cubicBezTo>
                        <a:cubicBezTo>
                          <a:pt x="429" y="1687"/>
                          <a:pt x="464" y="937"/>
                          <a:pt x="830" y="402"/>
                        </a:cubicBezTo>
                        <a:cubicBezTo>
                          <a:pt x="911" y="277"/>
                          <a:pt x="1009" y="152"/>
                          <a:pt x="1125" y="27"/>
                        </a:cubicBezTo>
                        <a:cubicBezTo>
                          <a:pt x="1125" y="27"/>
                          <a:pt x="1125" y="18"/>
                          <a:pt x="1125" y="10"/>
                        </a:cubicBezTo>
                        <a:cubicBezTo>
                          <a:pt x="1116" y="10"/>
                          <a:pt x="1116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5" name="Google Shape;6855;p21"/>
                  <p:cNvSpPr/>
                  <p:nvPr/>
                </p:nvSpPr>
                <p:spPr>
                  <a:xfrm>
                    <a:off x="5916272" y="1636612"/>
                    <a:ext cx="1597565" cy="4544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02" h="8137" extrusionOk="0">
                        <a:moveTo>
                          <a:pt x="6584" y="4336"/>
                        </a:moveTo>
                        <a:lnTo>
                          <a:pt x="6584" y="4345"/>
                        </a:lnTo>
                        <a:cubicBezTo>
                          <a:pt x="6593" y="4345"/>
                          <a:pt x="6602" y="4354"/>
                          <a:pt x="6602" y="4363"/>
                        </a:cubicBezTo>
                        <a:cubicBezTo>
                          <a:pt x="6611" y="4372"/>
                          <a:pt x="6611" y="4390"/>
                          <a:pt x="6593" y="4399"/>
                        </a:cubicBezTo>
                        <a:cubicBezTo>
                          <a:pt x="6540" y="4434"/>
                          <a:pt x="6477" y="4452"/>
                          <a:pt x="6424" y="4479"/>
                        </a:cubicBezTo>
                        <a:cubicBezTo>
                          <a:pt x="6352" y="4515"/>
                          <a:pt x="6272" y="4550"/>
                          <a:pt x="6201" y="4595"/>
                        </a:cubicBezTo>
                        <a:cubicBezTo>
                          <a:pt x="6085" y="4693"/>
                          <a:pt x="5969" y="4764"/>
                          <a:pt x="5844" y="4827"/>
                        </a:cubicBezTo>
                        <a:cubicBezTo>
                          <a:pt x="5835" y="4827"/>
                          <a:pt x="5826" y="4809"/>
                          <a:pt x="5817" y="4800"/>
                        </a:cubicBezTo>
                        <a:cubicBezTo>
                          <a:pt x="5817" y="4791"/>
                          <a:pt x="5817" y="4782"/>
                          <a:pt x="5835" y="4773"/>
                        </a:cubicBezTo>
                        <a:cubicBezTo>
                          <a:pt x="5924" y="4720"/>
                          <a:pt x="6022" y="4657"/>
                          <a:pt x="6103" y="4595"/>
                        </a:cubicBezTo>
                        <a:cubicBezTo>
                          <a:pt x="6254" y="4497"/>
                          <a:pt x="6397" y="4399"/>
                          <a:pt x="6576" y="4345"/>
                        </a:cubicBezTo>
                        <a:lnTo>
                          <a:pt x="6584" y="4336"/>
                        </a:lnTo>
                        <a:close/>
                        <a:moveTo>
                          <a:pt x="5246" y="5148"/>
                        </a:moveTo>
                        <a:lnTo>
                          <a:pt x="5246" y="5166"/>
                        </a:lnTo>
                        <a:lnTo>
                          <a:pt x="5255" y="5175"/>
                        </a:lnTo>
                        <a:cubicBezTo>
                          <a:pt x="5255" y="5175"/>
                          <a:pt x="5264" y="5184"/>
                          <a:pt x="5255" y="5193"/>
                        </a:cubicBezTo>
                        <a:cubicBezTo>
                          <a:pt x="4800" y="5514"/>
                          <a:pt x="4265" y="5888"/>
                          <a:pt x="3685" y="6219"/>
                        </a:cubicBezTo>
                        <a:cubicBezTo>
                          <a:pt x="3676" y="6219"/>
                          <a:pt x="3658" y="6210"/>
                          <a:pt x="3658" y="6201"/>
                        </a:cubicBezTo>
                        <a:cubicBezTo>
                          <a:pt x="3649" y="6192"/>
                          <a:pt x="3658" y="6183"/>
                          <a:pt x="3658" y="6174"/>
                        </a:cubicBezTo>
                        <a:cubicBezTo>
                          <a:pt x="4149" y="5799"/>
                          <a:pt x="4684" y="5451"/>
                          <a:pt x="5237" y="5166"/>
                        </a:cubicBezTo>
                        <a:lnTo>
                          <a:pt x="5246" y="5148"/>
                        </a:lnTo>
                        <a:close/>
                        <a:moveTo>
                          <a:pt x="17959" y="3462"/>
                        </a:moveTo>
                        <a:lnTo>
                          <a:pt x="17959" y="3489"/>
                        </a:lnTo>
                        <a:lnTo>
                          <a:pt x="17638" y="3587"/>
                        </a:lnTo>
                        <a:cubicBezTo>
                          <a:pt x="14836" y="4488"/>
                          <a:pt x="11928" y="5425"/>
                          <a:pt x="9734" y="7414"/>
                        </a:cubicBezTo>
                        <a:cubicBezTo>
                          <a:pt x="11830" y="5282"/>
                          <a:pt x="14926" y="4265"/>
                          <a:pt x="17950" y="3471"/>
                        </a:cubicBezTo>
                        <a:lnTo>
                          <a:pt x="17959" y="3462"/>
                        </a:lnTo>
                        <a:close/>
                        <a:moveTo>
                          <a:pt x="25015" y="1"/>
                        </a:moveTo>
                        <a:cubicBezTo>
                          <a:pt x="24774" y="1"/>
                          <a:pt x="24543" y="27"/>
                          <a:pt x="24328" y="81"/>
                        </a:cubicBezTo>
                        <a:cubicBezTo>
                          <a:pt x="23775" y="233"/>
                          <a:pt x="23124" y="670"/>
                          <a:pt x="23008" y="1196"/>
                        </a:cubicBezTo>
                        <a:cubicBezTo>
                          <a:pt x="22928" y="1517"/>
                          <a:pt x="23062" y="1821"/>
                          <a:pt x="23383" y="2106"/>
                        </a:cubicBezTo>
                        <a:cubicBezTo>
                          <a:pt x="23552" y="2258"/>
                          <a:pt x="23856" y="2347"/>
                          <a:pt x="24177" y="2347"/>
                        </a:cubicBezTo>
                        <a:cubicBezTo>
                          <a:pt x="24578" y="2347"/>
                          <a:pt x="25033" y="2186"/>
                          <a:pt x="25105" y="1722"/>
                        </a:cubicBezTo>
                        <a:cubicBezTo>
                          <a:pt x="25131" y="1535"/>
                          <a:pt x="25096" y="1374"/>
                          <a:pt x="24997" y="1258"/>
                        </a:cubicBezTo>
                        <a:cubicBezTo>
                          <a:pt x="24899" y="1143"/>
                          <a:pt x="24748" y="1080"/>
                          <a:pt x="24578" y="1080"/>
                        </a:cubicBezTo>
                        <a:cubicBezTo>
                          <a:pt x="24373" y="1080"/>
                          <a:pt x="24186" y="1178"/>
                          <a:pt x="24079" y="1348"/>
                        </a:cubicBezTo>
                        <a:cubicBezTo>
                          <a:pt x="24079" y="1357"/>
                          <a:pt x="24070" y="1357"/>
                          <a:pt x="24070" y="1357"/>
                        </a:cubicBezTo>
                        <a:cubicBezTo>
                          <a:pt x="24061" y="1357"/>
                          <a:pt x="24052" y="1357"/>
                          <a:pt x="24052" y="1348"/>
                        </a:cubicBezTo>
                        <a:cubicBezTo>
                          <a:pt x="24043" y="1339"/>
                          <a:pt x="24043" y="1339"/>
                          <a:pt x="24052" y="1330"/>
                        </a:cubicBezTo>
                        <a:cubicBezTo>
                          <a:pt x="24168" y="1071"/>
                          <a:pt x="24364" y="928"/>
                          <a:pt x="24605" y="928"/>
                        </a:cubicBezTo>
                        <a:cubicBezTo>
                          <a:pt x="24828" y="928"/>
                          <a:pt x="25051" y="1053"/>
                          <a:pt x="25185" y="1258"/>
                        </a:cubicBezTo>
                        <a:cubicBezTo>
                          <a:pt x="25328" y="1464"/>
                          <a:pt x="25354" y="1696"/>
                          <a:pt x="25256" y="1928"/>
                        </a:cubicBezTo>
                        <a:cubicBezTo>
                          <a:pt x="25087" y="2365"/>
                          <a:pt x="24694" y="2623"/>
                          <a:pt x="24186" y="2623"/>
                        </a:cubicBezTo>
                        <a:cubicBezTo>
                          <a:pt x="24132" y="2623"/>
                          <a:pt x="24088" y="2614"/>
                          <a:pt x="24034" y="2614"/>
                        </a:cubicBezTo>
                        <a:cubicBezTo>
                          <a:pt x="24025" y="2614"/>
                          <a:pt x="24016" y="2614"/>
                          <a:pt x="24016" y="2623"/>
                        </a:cubicBezTo>
                        <a:cubicBezTo>
                          <a:pt x="23588" y="2606"/>
                          <a:pt x="23169" y="2606"/>
                          <a:pt x="22758" y="2606"/>
                        </a:cubicBezTo>
                        <a:cubicBezTo>
                          <a:pt x="17085" y="2606"/>
                          <a:pt x="12856" y="3676"/>
                          <a:pt x="9457" y="5996"/>
                        </a:cubicBezTo>
                        <a:lnTo>
                          <a:pt x="9439" y="5996"/>
                        </a:lnTo>
                        <a:cubicBezTo>
                          <a:pt x="9421" y="5996"/>
                          <a:pt x="9403" y="5987"/>
                          <a:pt x="9395" y="5969"/>
                        </a:cubicBezTo>
                        <a:cubicBezTo>
                          <a:pt x="9395" y="5960"/>
                          <a:pt x="9395" y="5942"/>
                          <a:pt x="9403" y="5933"/>
                        </a:cubicBezTo>
                        <a:cubicBezTo>
                          <a:pt x="12347" y="3649"/>
                          <a:pt x="16469" y="2391"/>
                          <a:pt x="21001" y="2391"/>
                        </a:cubicBezTo>
                        <a:cubicBezTo>
                          <a:pt x="21857" y="2391"/>
                          <a:pt x="22723" y="2436"/>
                          <a:pt x="23579" y="2525"/>
                        </a:cubicBezTo>
                        <a:cubicBezTo>
                          <a:pt x="23588" y="2525"/>
                          <a:pt x="23597" y="2525"/>
                          <a:pt x="23597" y="2516"/>
                        </a:cubicBezTo>
                        <a:cubicBezTo>
                          <a:pt x="23597" y="2507"/>
                          <a:pt x="23597" y="2498"/>
                          <a:pt x="23588" y="2498"/>
                        </a:cubicBezTo>
                        <a:cubicBezTo>
                          <a:pt x="23204" y="2338"/>
                          <a:pt x="22937" y="2052"/>
                          <a:pt x="22839" y="1705"/>
                        </a:cubicBezTo>
                        <a:cubicBezTo>
                          <a:pt x="22812" y="1624"/>
                          <a:pt x="22794" y="1553"/>
                          <a:pt x="22785" y="1473"/>
                        </a:cubicBezTo>
                        <a:cubicBezTo>
                          <a:pt x="22785" y="1464"/>
                          <a:pt x="22776" y="1464"/>
                          <a:pt x="22776" y="1464"/>
                        </a:cubicBezTo>
                        <a:cubicBezTo>
                          <a:pt x="22714" y="1455"/>
                          <a:pt x="22660" y="1455"/>
                          <a:pt x="22607" y="1446"/>
                        </a:cubicBezTo>
                        <a:lnTo>
                          <a:pt x="22589" y="1446"/>
                        </a:lnTo>
                        <a:cubicBezTo>
                          <a:pt x="22277" y="1437"/>
                          <a:pt x="21964" y="1437"/>
                          <a:pt x="21652" y="1437"/>
                        </a:cubicBezTo>
                        <a:cubicBezTo>
                          <a:pt x="15461" y="1437"/>
                          <a:pt x="9698" y="3212"/>
                          <a:pt x="5434" y="6433"/>
                        </a:cubicBezTo>
                        <a:cubicBezTo>
                          <a:pt x="5425" y="6433"/>
                          <a:pt x="5416" y="6424"/>
                          <a:pt x="5416" y="6406"/>
                        </a:cubicBezTo>
                        <a:cubicBezTo>
                          <a:pt x="7191" y="4827"/>
                          <a:pt x="9368" y="3649"/>
                          <a:pt x="12463" y="2597"/>
                        </a:cubicBezTo>
                        <a:cubicBezTo>
                          <a:pt x="14212" y="1999"/>
                          <a:pt x="15907" y="1597"/>
                          <a:pt x="17647" y="1357"/>
                        </a:cubicBezTo>
                        <a:cubicBezTo>
                          <a:pt x="18369" y="1258"/>
                          <a:pt x="19110" y="1214"/>
                          <a:pt x="19921" y="1214"/>
                        </a:cubicBezTo>
                        <a:cubicBezTo>
                          <a:pt x="20582" y="1214"/>
                          <a:pt x="21277" y="1250"/>
                          <a:pt x="22116" y="1312"/>
                        </a:cubicBezTo>
                        <a:cubicBezTo>
                          <a:pt x="22125" y="1312"/>
                          <a:pt x="22125" y="1303"/>
                          <a:pt x="22125" y="1303"/>
                        </a:cubicBezTo>
                        <a:cubicBezTo>
                          <a:pt x="22134" y="1294"/>
                          <a:pt x="22125" y="1285"/>
                          <a:pt x="22125" y="1285"/>
                        </a:cubicBezTo>
                        <a:cubicBezTo>
                          <a:pt x="21822" y="1125"/>
                          <a:pt x="21625" y="866"/>
                          <a:pt x="21563" y="554"/>
                        </a:cubicBezTo>
                        <a:cubicBezTo>
                          <a:pt x="21554" y="545"/>
                          <a:pt x="21554" y="545"/>
                          <a:pt x="21545" y="545"/>
                        </a:cubicBezTo>
                        <a:lnTo>
                          <a:pt x="21536" y="545"/>
                        </a:lnTo>
                        <a:cubicBezTo>
                          <a:pt x="21304" y="795"/>
                          <a:pt x="20992" y="928"/>
                          <a:pt x="20653" y="928"/>
                        </a:cubicBezTo>
                        <a:cubicBezTo>
                          <a:pt x="20332" y="928"/>
                          <a:pt x="19984" y="804"/>
                          <a:pt x="19672" y="589"/>
                        </a:cubicBezTo>
                        <a:cubicBezTo>
                          <a:pt x="19663" y="598"/>
                          <a:pt x="19663" y="598"/>
                          <a:pt x="19654" y="598"/>
                        </a:cubicBezTo>
                        <a:cubicBezTo>
                          <a:pt x="19368" y="625"/>
                          <a:pt x="19056" y="661"/>
                          <a:pt x="18753" y="661"/>
                        </a:cubicBezTo>
                        <a:cubicBezTo>
                          <a:pt x="18003" y="661"/>
                          <a:pt x="17486" y="473"/>
                          <a:pt x="17120" y="81"/>
                        </a:cubicBezTo>
                        <a:lnTo>
                          <a:pt x="17111" y="81"/>
                        </a:lnTo>
                        <a:cubicBezTo>
                          <a:pt x="16888" y="152"/>
                          <a:pt x="16701" y="188"/>
                          <a:pt x="16522" y="188"/>
                        </a:cubicBezTo>
                        <a:cubicBezTo>
                          <a:pt x="16407" y="188"/>
                          <a:pt x="16291" y="170"/>
                          <a:pt x="16183" y="143"/>
                        </a:cubicBezTo>
                        <a:cubicBezTo>
                          <a:pt x="15755" y="188"/>
                          <a:pt x="13177" y="616"/>
                          <a:pt x="12017" y="884"/>
                        </a:cubicBezTo>
                        <a:cubicBezTo>
                          <a:pt x="11214" y="1071"/>
                          <a:pt x="7762" y="2017"/>
                          <a:pt x="5541" y="3284"/>
                        </a:cubicBezTo>
                        <a:cubicBezTo>
                          <a:pt x="4773" y="3721"/>
                          <a:pt x="4024" y="4229"/>
                          <a:pt x="3293" y="4720"/>
                        </a:cubicBezTo>
                        <a:cubicBezTo>
                          <a:pt x="2249" y="5434"/>
                          <a:pt x="1160" y="6174"/>
                          <a:pt x="10" y="6700"/>
                        </a:cubicBezTo>
                        <a:cubicBezTo>
                          <a:pt x="1" y="6709"/>
                          <a:pt x="1" y="6709"/>
                          <a:pt x="1" y="6718"/>
                        </a:cubicBezTo>
                        <a:cubicBezTo>
                          <a:pt x="1" y="6727"/>
                          <a:pt x="1" y="6727"/>
                          <a:pt x="10" y="6736"/>
                        </a:cubicBezTo>
                        <a:cubicBezTo>
                          <a:pt x="420" y="6888"/>
                          <a:pt x="839" y="7066"/>
                          <a:pt x="1303" y="7262"/>
                        </a:cubicBezTo>
                        <a:cubicBezTo>
                          <a:pt x="1464" y="7182"/>
                          <a:pt x="1651" y="7128"/>
                          <a:pt x="1901" y="7093"/>
                        </a:cubicBezTo>
                        <a:cubicBezTo>
                          <a:pt x="2302" y="7039"/>
                          <a:pt x="2731" y="7004"/>
                          <a:pt x="3177" y="7004"/>
                        </a:cubicBezTo>
                        <a:cubicBezTo>
                          <a:pt x="4131" y="7004"/>
                          <a:pt x="5148" y="7137"/>
                          <a:pt x="6379" y="7423"/>
                        </a:cubicBezTo>
                        <a:cubicBezTo>
                          <a:pt x="6638" y="7476"/>
                          <a:pt x="6888" y="7548"/>
                          <a:pt x="7129" y="7610"/>
                        </a:cubicBezTo>
                        <a:cubicBezTo>
                          <a:pt x="7289" y="7467"/>
                          <a:pt x="7432" y="7343"/>
                          <a:pt x="7575" y="7227"/>
                        </a:cubicBezTo>
                        <a:cubicBezTo>
                          <a:pt x="7708" y="7120"/>
                          <a:pt x="7869" y="7048"/>
                          <a:pt x="8021" y="6968"/>
                        </a:cubicBezTo>
                        <a:cubicBezTo>
                          <a:pt x="8065" y="6950"/>
                          <a:pt x="8101" y="6932"/>
                          <a:pt x="8155" y="6914"/>
                        </a:cubicBezTo>
                        <a:cubicBezTo>
                          <a:pt x="8172" y="6914"/>
                          <a:pt x="8190" y="6923"/>
                          <a:pt x="8190" y="6932"/>
                        </a:cubicBezTo>
                        <a:cubicBezTo>
                          <a:pt x="8190" y="6941"/>
                          <a:pt x="8190" y="6950"/>
                          <a:pt x="8181" y="6959"/>
                        </a:cubicBezTo>
                        <a:cubicBezTo>
                          <a:pt x="8119" y="7013"/>
                          <a:pt x="8065" y="7057"/>
                          <a:pt x="8003" y="7111"/>
                        </a:cubicBezTo>
                        <a:cubicBezTo>
                          <a:pt x="7905" y="7200"/>
                          <a:pt x="7798" y="7298"/>
                          <a:pt x="7691" y="7369"/>
                        </a:cubicBezTo>
                        <a:cubicBezTo>
                          <a:pt x="7566" y="7450"/>
                          <a:pt x="7441" y="7539"/>
                          <a:pt x="7298" y="7637"/>
                        </a:cubicBezTo>
                        <a:cubicBezTo>
                          <a:pt x="7298" y="7646"/>
                          <a:pt x="7289" y="7646"/>
                          <a:pt x="7298" y="7655"/>
                        </a:cubicBezTo>
                        <a:cubicBezTo>
                          <a:pt x="7298" y="7664"/>
                          <a:pt x="7298" y="7664"/>
                          <a:pt x="7307" y="7664"/>
                        </a:cubicBezTo>
                        <a:lnTo>
                          <a:pt x="7361" y="7682"/>
                        </a:lnTo>
                        <a:cubicBezTo>
                          <a:pt x="8039" y="7878"/>
                          <a:pt x="8681" y="8056"/>
                          <a:pt x="9412" y="8101"/>
                        </a:cubicBezTo>
                        <a:cubicBezTo>
                          <a:pt x="9618" y="8119"/>
                          <a:pt x="9823" y="8128"/>
                          <a:pt x="10037" y="8137"/>
                        </a:cubicBezTo>
                        <a:cubicBezTo>
                          <a:pt x="10037" y="8137"/>
                          <a:pt x="10046" y="8137"/>
                          <a:pt x="10046" y="8128"/>
                        </a:cubicBezTo>
                        <a:cubicBezTo>
                          <a:pt x="11214" y="7352"/>
                          <a:pt x="12517" y="6682"/>
                          <a:pt x="13775" y="6040"/>
                        </a:cubicBezTo>
                        <a:lnTo>
                          <a:pt x="14025" y="5906"/>
                        </a:lnTo>
                        <a:cubicBezTo>
                          <a:pt x="15604" y="5095"/>
                          <a:pt x="16942" y="4586"/>
                          <a:pt x="18226" y="4318"/>
                        </a:cubicBezTo>
                        <a:cubicBezTo>
                          <a:pt x="20510" y="3837"/>
                          <a:pt x="22767" y="3747"/>
                          <a:pt x="24881" y="3721"/>
                        </a:cubicBezTo>
                        <a:cubicBezTo>
                          <a:pt x="25310" y="3489"/>
                          <a:pt x="25658" y="3292"/>
                          <a:pt x="25970" y="3105"/>
                        </a:cubicBezTo>
                        <a:cubicBezTo>
                          <a:pt x="26345" y="2891"/>
                          <a:pt x="26719" y="2659"/>
                          <a:pt x="27085" y="2427"/>
                        </a:cubicBezTo>
                        <a:cubicBezTo>
                          <a:pt x="27576" y="2124"/>
                          <a:pt x="28084" y="1812"/>
                          <a:pt x="28602" y="1526"/>
                        </a:cubicBezTo>
                        <a:cubicBezTo>
                          <a:pt x="28602" y="1517"/>
                          <a:pt x="28602" y="1517"/>
                          <a:pt x="28602" y="1508"/>
                        </a:cubicBezTo>
                        <a:cubicBezTo>
                          <a:pt x="28602" y="1508"/>
                          <a:pt x="28602" y="1499"/>
                          <a:pt x="28602" y="1499"/>
                        </a:cubicBezTo>
                        <a:cubicBezTo>
                          <a:pt x="27808" y="777"/>
                          <a:pt x="26345" y="1"/>
                          <a:pt x="250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6" name="Google Shape;6856;p21"/>
                  <p:cNvSpPr/>
                  <p:nvPr/>
                </p:nvSpPr>
                <p:spPr>
                  <a:xfrm>
                    <a:off x="6563068" y="1568861"/>
                    <a:ext cx="50884" cy="1007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" h="1803" extrusionOk="0">
                        <a:moveTo>
                          <a:pt x="678" y="0"/>
                        </a:moveTo>
                        <a:cubicBezTo>
                          <a:pt x="223" y="223"/>
                          <a:pt x="0" y="553"/>
                          <a:pt x="18" y="964"/>
                        </a:cubicBezTo>
                        <a:cubicBezTo>
                          <a:pt x="36" y="1312"/>
                          <a:pt x="232" y="1597"/>
                          <a:pt x="598" y="1802"/>
                        </a:cubicBezTo>
                        <a:lnTo>
                          <a:pt x="607" y="1802"/>
                        </a:lnTo>
                        <a:cubicBezTo>
                          <a:pt x="669" y="1793"/>
                          <a:pt x="741" y="1785"/>
                          <a:pt x="803" y="1767"/>
                        </a:cubicBezTo>
                        <a:lnTo>
                          <a:pt x="901" y="1749"/>
                        </a:lnTo>
                        <a:cubicBezTo>
                          <a:pt x="901" y="1749"/>
                          <a:pt x="910" y="1749"/>
                          <a:pt x="910" y="1740"/>
                        </a:cubicBezTo>
                        <a:cubicBezTo>
                          <a:pt x="910" y="1731"/>
                          <a:pt x="910" y="1722"/>
                          <a:pt x="901" y="1722"/>
                        </a:cubicBezTo>
                        <a:cubicBezTo>
                          <a:pt x="571" y="1508"/>
                          <a:pt x="402" y="1098"/>
                          <a:pt x="446" y="616"/>
                        </a:cubicBezTo>
                        <a:cubicBezTo>
                          <a:pt x="473" y="411"/>
                          <a:pt x="553" y="214"/>
                          <a:pt x="696" y="27"/>
                        </a:cubicBezTo>
                        <a:cubicBezTo>
                          <a:pt x="705" y="18"/>
                          <a:pt x="705" y="18"/>
                          <a:pt x="696" y="9"/>
                        </a:cubicBezTo>
                        <a:cubicBezTo>
                          <a:pt x="696" y="9"/>
                          <a:pt x="696" y="0"/>
                          <a:pt x="68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857" name="Google Shape;6857;p21"/>
                <p:cNvSpPr/>
                <p:nvPr/>
              </p:nvSpPr>
              <p:spPr>
                <a:xfrm>
                  <a:off x="7943131" y="4371361"/>
                  <a:ext cx="332114" cy="66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6" h="1191" extrusionOk="0">
                      <a:moveTo>
                        <a:pt x="226" y="1"/>
                      </a:moveTo>
                      <a:cubicBezTo>
                        <a:pt x="175" y="1"/>
                        <a:pt x="124" y="1"/>
                        <a:pt x="72" y="2"/>
                      </a:cubicBezTo>
                      <a:cubicBezTo>
                        <a:pt x="1" y="2"/>
                        <a:pt x="1" y="109"/>
                        <a:pt x="72" y="109"/>
                      </a:cubicBezTo>
                      <a:cubicBezTo>
                        <a:pt x="2044" y="207"/>
                        <a:pt x="3953" y="751"/>
                        <a:pt x="5862" y="1188"/>
                      </a:cubicBezTo>
                      <a:cubicBezTo>
                        <a:pt x="5867" y="1190"/>
                        <a:pt x="5872" y="1191"/>
                        <a:pt x="5877" y="1191"/>
                      </a:cubicBezTo>
                      <a:cubicBezTo>
                        <a:pt x="5922" y="1191"/>
                        <a:pt x="5946" y="1123"/>
                        <a:pt x="5898" y="1099"/>
                      </a:cubicBezTo>
                      <a:cubicBezTo>
                        <a:pt x="5122" y="706"/>
                        <a:pt x="4319" y="564"/>
                        <a:pt x="3471" y="394"/>
                      </a:cubicBezTo>
                      <a:cubicBezTo>
                        <a:pt x="2397" y="181"/>
                        <a:pt x="1331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8" name="Google Shape;6858;p21"/>
                <p:cNvSpPr/>
                <p:nvPr/>
              </p:nvSpPr>
              <p:spPr>
                <a:xfrm>
                  <a:off x="7133575" y="4475920"/>
                  <a:ext cx="1120116" cy="32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4" h="5750" extrusionOk="0">
                      <a:moveTo>
                        <a:pt x="15952" y="1"/>
                      </a:moveTo>
                      <a:cubicBezTo>
                        <a:pt x="15606" y="1"/>
                        <a:pt x="15259" y="15"/>
                        <a:pt x="14914" y="30"/>
                      </a:cubicBezTo>
                      <a:cubicBezTo>
                        <a:pt x="13112" y="119"/>
                        <a:pt x="11364" y="556"/>
                        <a:pt x="9651" y="1100"/>
                      </a:cubicBezTo>
                      <a:cubicBezTo>
                        <a:pt x="8018" y="1618"/>
                        <a:pt x="6528" y="2305"/>
                        <a:pt x="5012" y="3108"/>
                      </a:cubicBezTo>
                      <a:cubicBezTo>
                        <a:pt x="3406" y="3973"/>
                        <a:pt x="1791" y="5159"/>
                        <a:pt x="34" y="5686"/>
                      </a:cubicBezTo>
                      <a:cubicBezTo>
                        <a:pt x="1" y="5694"/>
                        <a:pt x="14" y="5749"/>
                        <a:pt x="52" y="5749"/>
                      </a:cubicBezTo>
                      <a:cubicBezTo>
                        <a:pt x="55" y="5749"/>
                        <a:pt x="58" y="5749"/>
                        <a:pt x="61" y="5748"/>
                      </a:cubicBezTo>
                      <a:cubicBezTo>
                        <a:pt x="1577" y="5400"/>
                        <a:pt x="2871" y="4508"/>
                        <a:pt x="4236" y="3795"/>
                      </a:cubicBezTo>
                      <a:cubicBezTo>
                        <a:pt x="5770" y="2992"/>
                        <a:pt x="7331" y="2082"/>
                        <a:pt x="9000" y="1582"/>
                      </a:cubicBezTo>
                      <a:cubicBezTo>
                        <a:pt x="10784" y="1047"/>
                        <a:pt x="12497" y="547"/>
                        <a:pt x="14352" y="351"/>
                      </a:cubicBezTo>
                      <a:cubicBezTo>
                        <a:pt x="14865" y="295"/>
                        <a:pt x="15377" y="265"/>
                        <a:pt x="15890" y="265"/>
                      </a:cubicBezTo>
                      <a:cubicBezTo>
                        <a:pt x="16269" y="265"/>
                        <a:pt x="16649" y="281"/>
                        <a:pt x="17029" y="315"/>
                      </a:cubicBezTo>
                      <a:cubicBezTo>
                        <a:pt x="17876" y="396"/>
                        <a:pt x="18991" y="690"/>
                        <a:pt x="19830" y="815"/>
                      </a:cubicBezTo>
                      <a:cubicBezTo>
                        <a:pt x="19832" y="815"/>
                        <a:pt x="19835" y="816"/>
                        <a:pt x="19838" y="816"/>
                      </a:cubicBezTo>
                      <a:cubicBezTo>
                        <a:pt x="19890" y="816"/>
                        <a:pt x="20054" y="753"/>
                        <a:pt x="19535" y="628"/>
                      </a:cubicBezTo>
                      <a:cubicBezTo>
                        <a:pt x="18777" y="431"/>
                        <a:pt x="18099" y="235"/>
                        <a:pt x="17323" y="101"/>
                      </a:cubicBezTo>
                      <a:cubicBezTo>
                        <a:pt x="16870" y="25"/>
                        <a:pt x="16412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9" name="Google Shape;6859;p21"/>
                <p:cNvSpPr/>
                <p:nvPr/>
              </p:nvSpPr>
              <p:spPr>
                <a:xfrm>
                  <a:off x="7538577" y="4553054"/>
                  <a:ext cx="749295" cy="135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5" h="2422" extrusionOk="0">
                      <a:moveTo>
                        <a:pt x="8811" y="0"/>
                      </a:moveTo>
                      <a:cubicBezTo>
                        <a:pt x="7967" y="0"/>
                        <a:pt x="7118" y="65"/>
                        <a:pt x="6272" y="174"/>
                      </a:cubicBezTo>
                      <a:cubicBezTo>
                        <a:pt x="4050" y="460"/>
                        <a:pt x="1963" y="1138"/>
                        <a:pt x="54" y="2315"/>
                      </a:cubicBezTo>
                      <a:cubicBezTo>
                        <a:pt x="0" y="2346"/>
                        <a:pt x="31" y="2421"/>
                        <a:pt x="80" y="2421"/>
                      </a:cubicBezTo>
                      <a:cubicBezTo>
                        <a:pt x="89" y="2421"/>
                        <a:pt x="98" y="2419"/>
                        <a:pt x="107" y="2414"/>
                      </a:cubicBezTo>
                      <a:cubicBezTo>
                        <a:pt x="2096" y="1254"/>
                        <a:pt x="4282" y="647"/>
                        <a:pt x="6548" y="353"/>
                      </a:cubicBezTo>
                      <a:cubicBezTo>
                        <a:pt x="7337" y="249"/>
                        <a:pt x="8146" y="193"/>
                        <a:pt x="8959" y="193"/>
                      </a:cubicBezTo>
                      <a:cubicBezTo>
                        <a:pt x="10462" y="193"/>
                        <a:pt x="11974" y="385"/>
                        <a:pt x="13382" y="826"/>
                      </a:cubicBezTo>
                      <a:cubicBezTo>
                        <a:pt x="13384" y="826"/>
                        <a:pt x="13386" y="827"/>
                        <a:pt x="13388" y="827"/>
                      </a:cubicBezTo>
                      <a:cubicBezTo>
                        <a:pt x="13410" y="827"/>
                        <a:pt x="13415" y="789"/>
                        <a:pt x="13391" y="781"/>
                      </a:cubicBezTo>
                      <a:cubicBezTo>
                        <a:pt x="11909" y="220"/>
                        <a:pt x="10368" y="0"/>
                        <a:pt x="881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0" name="Google Shape;6860;p21"/>
                <p:cNvSpPr/>
                <p:nvPr/>
              </p:nvSpPr>
              <p:spPr>
                <a:xfrm>
                  <a:off x="7303261" y="4710507"/>
                  <a:ext cx="196219" cy="101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1811" extrusionOk="0">
                      <a:moveTo>
                        <a:pt x="3476" y="1"/>
                      </a:moveTo>
                      <a:cubicBezTo>
                        <a:pt x="3472" y="1"/>
                        <a:pt x="3468" y="2"/>
                        <a:pt x="3464" y="5"/>
                      </a:cubicBezTo>
                      <a:cubicBezTo>
                        <a:pt x="2384" y="638"/>
                        <a:pt x="1242" y="1209"/>
                        <a:pt x="74" y="1673"/>
                      </a:cubicBezTo>
                      <a:cubicBezTo>
                        <a:pt x="1" y="1697"/>
                        <a:pt x="24" y="1810"/>
                        <a:pt x="89" y="1810"/>
                      </a:cubicBezTo>
                      <a:cubicBezTo>
                        <a:pt x="95" y="1810"/>
                        <a:pt x="102" y="1809"/>
                        <a:pt x="109" y="1807"/>
                      </a:cubicBezTo>
                      <a:cubicBezTo>
                        <a:pt x="1305" y="1343"/>
                        <a:pt x="2438" y="781"/>
                        <a:pt x="3490" y="49"/>
                      </a:cubicBezTo>
                      <a:cubicBezTo>
                        <a:pt x="3513" y="35"/>
                        <a:pt x="3498" y="1"/>
                        <a:pt x="34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1" name="Google Shape;6861;p21"/>
                <p:cNvSpPr/>
                <p:nvPr/>
              </p:nvSpPr>
              <p:spPr>
                <a:xfrm>
                  <a:off x="6013635" y="4545570"/>
                  <a:ext cx="93166" cy="60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1091" extrusionOk="0">
                      <a:moveTo>
                        <a:pt x="1626" y="1"/>
                      </a:moveTo>
                      <a:cubicBezTo>
                        <a:pt x="1621" y="1"/>
                        <a:pt x="1615" y="2"/>
                        <a:pt x="1609" y="5"/>
                      </a:cubicBezTo>
                      <a:cubicBezTo>
                        <a:pt x="1056" y="299"/>
                        <a:pt x="530" y="638"/>
                        <a:pt x="30" y="1022"/>
                      </a:cubicBezTo>
                      <a:cubicBezTo>
                        <a:pt x="1" y="1044"/>
                        <a:pt x="33" y="1091"/>
                        <a:pt x="65" y="1091"/>
                      </a:cubicBezTo>
                      <a:cubicBezTo>
                        <a:pt x="71" y="1091"/>
                        <a:pt x="78" y="1089"/>
                        <a:pt x="84" y="1084"/>
                      </a:cubicBezTo>
                      <a:cubicBezTo>
                        <a:pt x="628" y="781"/>
                        <a:pt x="1137" y="424"/>
                        <a:pt x="1645" y="59"/>
                      </a:cubicBezTo>
                      <a:cubicBezTo>
                        <a:pt x="1668" y="36"/>
                        <a:pt x="1652" y="1"/>
                        <a:pt x="1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2" name="Google Shape;6862;p21"/>
                <p:cNvSpPr/>
                <p:nvPr/>
              </p:nvSpPr>
              <p:spPr>
                <a:xfrm>
                  <a:off x="6134337" y="4499937"/>
                  <a:ext cx="47812" cy="2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6" h="507" extrusionOk="0">
                      <a:moveTo>
                        <a:pt x="797" y="0"/>
                      </a:moveTo>
                      <a:cubicBezTo>
                        <a:pt x="793" y="0"/>
                        <a:pt x="790" y="1"/>
                        <a:pt x="787" y="1"/>
                      </a:cubicBezTo>
                      <a:cubicBezTo>
                        <a:pt x="501" y="91"/>
                        <a:pt x="305" y="296"/>
                        <a:pt x="46" y="430"/>
                      </a:cubicBezTo>
                      <a:cubicBezTo>
                        <a:pt x="1" y="452"/>
                        <a:pt x="26" y="507"/>
                        <a:pt x="67" y="507"/>
                      </a:cubicBezTo>
                      <a:cubicBezTo>
                        <a:pt x="75" y="507"/>
                        <a:pt x="83" y="505"/>
                        <a:pt x="91" y="501"/>
                      </a:cubicBezTo>
                      <a:cubicBezTo>
                        <a:pt x="207" y="438"/>
                        <a:pt x="323" y="358"/>
                        <a:pt x="430" y="278"/>
                      </a:cubicBezTo>
                      <a:cubicBezTo>
                        <a:pt x="555" y="189"/>
                        <a:pt x="697" y="162"/>
                        <a:pt x="822" y="82"/>
                      </a:cubicBezTo>
                      <a:cubicBezTo>
                        <a:pt x="856" y="57"/>
                        <a:pt x="842" y="0"/>
                        <a:pt x="7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3" name="Google Shape;6863;p21"/>
                <p:cNvSpPr/>
                <p:nvPr/>
              </p:nvSpPr>
              <p:spPr>
                <a:xfrm>
                  <a:off x="6353845" y="4451567"/>
                  <a:ext cx="462088" cy="222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3" h="3978" extrusionOk="0">
                      <a:moveTo>
                        <a:pt x="8248" y="1"/>
                      </a:moveTo>
                      <a:cubicBezTo>
                        <a:pt x="8246" y="1"/>
                        <a:pt x="8243" y="1"/>
                        <a:pt x="8240" y="2"/>
                      </a:cubicBezTo>
                      <a:cubicBezTo>
                        <a:pt x="5349" y="751"/>
                        <a:pt x="2165" y="1759"/>
                        <a:pt x="15" y="3945"/>
                      </a:cubicBezTo>
                      <a:cubicBezTo>
                        <a:pt x="1" y="3959"/>
                        <a:pt x="14" y="3978"/>
                        <a:pt x="32" y="3978"/>
                      </a:cubicBezTo>
                      <a:cubicBezTo>
                        <a:pt x="38" y="3978"/>
                        <a:pt x="44" y="3976"/>
                        <a:pt x="50" y="3972"/>
                      </a:cubicBezTo>
                      <a:cubicBezTo>
                        <a:pt x="2307" y="1902"/>
                        <a:pt x="5394" y="957"/>
                        <a:pt x="8249" y="38"/>
                      </a:cubicBezTo>
                      <a:cubicBezTo>
                        <a:pt x="8273" y="30"/>
                        <a:pt x="8268" y="1"/>
                        <a:pt x="82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4" name="Google Shape;6864;p21"/>
                <p:cNvSpPr/>
                <p:nvPr/>
              </p:nvSpPr>
              <p:spPr>
                <a:xfrm>
                  <a:off x="6635017" y="4534287"/>
                  <a:ext cx="309548" cy="1194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2" h="2138" extrusionOk="0">
                      <a:moveTo>
                        <a:pt x="5514" y="1"/>
                      </a:moveTo>
                      <a:cubicBezTo>
                        <a:pt x="5512" y="1"/>
                        <a:pt x="5510" y="1"/>
                        <a:pt x="5507" y="2"/>
                      </a:cubicBezTo>
                      <a:cubicBezTo>
                        <a:pt x="3572" y="466"/>
                        <a:pt x="1761" y="1090"/>
                        <a:pt x="39" y="2072"/>
                      </a:cubicBezTo>
                      <a:cubicBezTo>
                        <a:pt x="0" y="2095"/>
                        <a:pt x="22" y="2138"/>
                        <a:pt x="51" y="2138"/>
                      </a:cubicBezTo>
                      <a:cubicBezTo>
                        <a:pt x="56" y="2138"/>
                        <a:pt x="61" y="2136"/>
                        <a:pt x="66" y="2134"/>
                      </a:cubicBezTo>
                      <a:cubicBezTo>
                        <a:pt x="1823" y="1215"/>
                        <a:pt x="3652" y="671"/>
                        <a:pt x="5525" y="46"/>
                      </a:cubicBezTo>
                      <a:cubicBezTo>
                        <a:pt x="5542" y="38"/>
                        <a:pt x="5536" y="1"/>
                        <a:pt x="551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5" name="Google Shape;6865;p21"/>
                <p:cNvSpPr/>
                <p:nvPr/>
              </p:nvSpPr>
              <p:spPr>
                <a:xfrm>
                  <a:off x="6973999" y="4513342"/>
                  <a:ext cx="62334" cy="13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44" extrusionOk="0">
                      <a:moveTo>
                        <a:pt x="1006" y="0"/>
                      </a:moveTo>
                      <a:cubicBezTo>
                        <a:pt x="676" y="0"/>
                        <a:pt x="360" y="107"/>
                        <a:pt x="36" y="190"/>
                      </a:cubicBezTo>
                      <a:cubicBezTo>
                        <a:pt x="1" y="198"/>
                        <a:pt x="18" y="243"/>
                        <a:pt x="54" y="243"/>
                      </a:cubicBezTo>
                      <a:cubicBezTo>
                        <a:pt x="393" y="163"/>
                        <a:pt x="732" y="82"/>
                        <a:pt x="1080" y="56"/>
                      </a:cubicBezTo>
                      <a:cubicBezTo>
                        <a:pt x="1116" y="56"/>
                        <a:pt x="1116" y="2"/>
                        <a:pt x="1080" y="2"/>
                      </a:cubicBezTo>
                      <a:cubicBezTo>
                        <a:pt x="1055" y="1"/>
                        <a:pt x="1030" y="0"/>
                        <a:pt x="10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6" name="Google Shape;6866;p21"/>
                <p:cNvSpPr/>
                <p:nvPr/>
              </p:nvSpPr>
              <p:spPr>
                <a:xfrm>
                  <a:off x="7194401" y="4308358"/>
                  <a:ext cx="1064094" cy="2719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51" h="4869" extrusionOk="0">
                      <a:moveTo>
                        <a:pt x="12589" y="0"/>
                      </a:moveTo>
                      <a:cubicBezTo>
                        <a:pt x="10700" y="0"/>
                        <a:pt x="8706" y="464"/>
                        <a:pt x="6947" y="1032"/>
                      </a:cubicBezTo>
                      <a:cubicBezTo>
                        <a:pt x="5520" y="1495"/>
                        <a:pt x="4253" y="2209"/>
                        <a:pt x="3004" y="3021"/>
                      </a:cubicBezTo>
                      <a:cubicBezTo>
                        <a:pt x="2041" y="3645"/>
                        <a:pt x="1068" y="4350"/>
                        <a:pt x="24" y="4832"/>
                      </a:cubicBezTo>
                      <a:cubicBezTo>
                        <a:pt x="1" y="4840"/>
                        <a:pt x="19" y="4869"/>
                        <a:pt x="42" y="4869"/>
                      </a:cubicBezTo>
                      <a:cubicBezTo>
                        <a:pt x="45" y="4869"/>
                        <a:pt x="48" y="4869"/>
                        <a:pt x="51" y="4868"/>
                      </a:cubicBezTo>
                      <a:cubicBezTo>
                        <a:pt x="2397" y="3868"/>
                        <a:pt x="4306" y="2138"/>
                        <a:pt x="6733" y="1281"/>
                      </a:cubicBezTo>
                      <a:cubicBezTo>
                        <a:pt x="8595" y="614"/>
                        <a:pt x="10710" y="183"/>
                        <a:pt x="12701" y="183"/>
                      </a:cubicBezTo>
                      <a:cubicBezTo>
                        <a:pt x="12761" y="183"/>
                        <a:pt x="12820" y="183"/>
                        <a:pt x="12880" y="184"/>
                      </a:cubicBezTo>
                      <a:cubicBezTo>
                        <a:pt x="14967" y="211"/>
                        <a:pt x="17028" y="648"/>
                        <a:pt x="19026" y="1219"/>
                      </a:cubicBezTo>
                      <a:cubicBezTo>
                        <a:pt x="19029" y="1220"/>
                        <a:pt x="19031" y="1221"/>
                        <a:pt x="19033" y="1221"/>
                      </a:cubicBezTo>
                      <a:cubicBezTo>
                        <a:pt x="19046" y="1221"/>
                        <a:pt x="19050" y="1200"/>
                        <a:pt x="19035" y="1192"/>
                      </a:cubicBezTo>
                      <a:cubicBezTo>
                        <a:pt x="17099" y="559"/>
                        <a:pt x="15199" y="122"/>
                        <a:pt x="13156" y="15"/>
                      </a:cubicBezTo>
                      <a:cubicBezTo>
                        <a:pt x="12968" y="5"/>
                        <a:pt x="12779" y="0"/>
                        <a:pt x="1258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7" name="Google Shape;6867;p21"/>
                <p:cNvSpPr/>
                <p:nvPr/>
              </p:nvSpPr>
              <p:spPr>
                <a:xfrm>
                  <a:off x="6800570" y="4613544"/>
                  <a:ext cx="304857" cy="1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8" h="2071" extrusionOk="0">
                      <a:moveTo>
                        <a:pt x="5408" y="0"/>
                      </a:moveTo>
                      <a:cubicBezTo>
                        <a:pt x="5405" y="0"/>
                        <a:pt x="5401" y="0"/>
                        <a:pt x="5398" y="1"/>
                      </a:cubicBezTo>
                      <a:cubicBezTo>
                        <a:pt x="3659" y="768"/>
                        <a:pt x="1901" y="1723"/>
                        <a:pt x="10" y="2053"/>
                      </a:cubicBezTo>
                      <a:cubicBezTo>
                        <a:pt x="1" y="2053"/>
                        <a:pt x="1" y="2071"/>
                        <a:pt x="10" y="2071"/>
                      </a:cubicBezTo>
                      <a:cubicBezTo>
                        <a:pt x="1910" y="1982"/>
                        <a:pt x="3784" y="902"/>
                        <a:pt x="5425" y="55"/>
                      </a:cubicBezTo>
                      <a:cubicBezTo>
                        <a:pt x="5457" y="39"/>
                        <a:pt x="5438" y="0"/>
                        <a:pt x="5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8" name="Google Shape;6868;p21"/>
                <p:cNvSpPr/>
                <p:nvPr/>
              </p:nvSpPr>
              <p:spPr>
                <a:xfrm>
                  <a:off x="5802561" y="4207485"/>
                  <a:ext cx="74287" cy="1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206" extrusionOk="0">
                      <a:moveTo>
                        <a:pt x="1252" y="0"/>
                      </a:moveTo>
                      <a:cubicBezTo>
                        <a:pt x="1008" y="0"/>
                        <a:pt x="291" y="84"/>
                        <a:pt x="45" y="152"/>
                      </a:cubicBezTo>
                      <a:cubicBezTo>
                        <a:pt x="9" y="161"/>
                        <a:pt x="0" y="206"/>
                        <a:pt x="45" y="206"/>
                      </a:cubicBezTo>
                      <a:cubicBezTo>
                        <a:pt x="223" y="206"/>
                        <a:pt x="1044" y="90"/>
                        <a:pt x="1285" y="63"/>
                      </a:cubicBezTo>
                      <a:cubicBezTo>
                        <a:pt x="1329" y="63"/>
                        <a:pt x="1329" y="1"/>
                        <a:pt x="1285" y="1"/>
                      </a:cubicBezTo>
                      <a:cubicBezTo>
                        <a:pt x="1275" y="0"/>
                        <a:pt x="1264" y="0"/>
                        <a:pt x="1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9" name="Google Shape;6869;p21"/>
                <p:cNvSpPr/>
                <p:nvPr/>
              </p:nvSpPr>
              <p:spPr>
                <a:xfrm>
                  <a:off x="5514686" y="4416770"/>
                  <a:ext cx="553355" cy="72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" h="1304" extrusionOk="0">
                      <a:moveTo>
                        <a:pt x="6509" y="0"/>
                      </a:moveTo>
                      <a:cubicBezTo>
                        <a:pt x="6091" y="0"/>
                        <a:pt x="5669" y="18"/>
                        <a:pt x="5243" y="54"/>
                      </a:cubicBezTo>
                      <a:cubicBezTo>
                        <a:pt x="3397" y="215"/>
                        <a:pt x="1764" y="598"/>
                        <a:pt x="33" y="1249"/>
                      </a:cubicBezTo>
                      <a:cubicBezTo>
                        <a:pt x="0" y="1258"/>
                        <a:pt x="6" y="1304"/>
                        <a:pt x="35" y="1304"/>
                      </a:cubicBezTo>
                      <a:cubicBezTo>
                        <a:pt x="37" y="1304"/>
                        <a:pt x="40" y="1304"/>
                        <a:pt x="42" y="1303"/>
                      </a:cubicBezTo>
                      <a:cubicBezTo>
                        <a:pt x="1755" y="723"/>
                        <a:pt x="3432" y="313"/>
                        <a:pt x="5243" y="206"/>
                      </a:cubicBezTo>
                      <a:cubicBezTo>
                        <a:pt x="5535" y="191"/>
                        <a:pt x="5824" y="184"/>
                        <a:pt x="6111" y="184"/>
                      </a:cubicBezTo>
                      <a:cubicBezTo>
                        <a:pt x="7367" y="184"/>
                        <a:pt x="8584" y="311"/>
                        <a:pt x="9856" y="420"/>
                      </a:cubicBezTo>
                      <a:cubicBezTo>
                        <a:pt x="9858" y="420"/>
                        <a:pt x="9860" y="420"/>
                        <a:pt x="9862" y="420"/>
                      </a:cubicBezTo>
                      <a:cubicBezTo>
                        <a:pt x="9901" y="420"/>
                        <a:pt x="9907" y="348"/>
                        <a:pt x="9864" y="339"/>
                      </a:cubicBezTo>
                      <a:cubicBezTo>
                        <a:pt x="8740" y="125"/>
                        <a:pt x="7634" y="0"/>
                        <a:pt x="65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0" name="Google Shape;6870;p21"/>
                <p:cNvSpPr/>
                <p:nvPr/>
              </p:nvSpPr>
              <p:spPr>
                <a:xfrm>
                  <a:off x="4795000" y="4649291"/>
                  <a:ext cx="976178" cy="173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7" h="3102" extrusionOk="0">
                      <a:moveTo>
                        <a:pt x="13301" y="0"/>
                      </a:moveTo>
                      <a:cubicBezTo>
                        <a:pt x="11917" y="0"/>
                        <a:pt x="10534" y="190"/>
                        <a:pt x="9234" y="583"/>
                      </a:cubicBezTo>
                      <a:cubicBezTo>
                        <a:pt x="7717" y="1047"/>
                        <a:pt x="6246" y="1645"/>
                        <a:pt x="4720" y="2073"/>
                      </a:cubicBezTo>
                      <a:cubicBezTo>
                        <a:pt x="4024" y="2270"/>
                        <a:pt x="3310" y="2519"/>
                        <a:pt x="2606" y="2662"/>
                      </a:cubicBezTo>
                      <a:cubicBezTo>
                        <a:pt x="1911" y="2799"/>
                        <a:pt x="1119" y="3022"/>
                        <a:pt x="396" y="3022"/>
                      </a:cubicBezTo>
                      <a:cubicBezTo>
                        <a:pt x="274" y="3022"/>
                        <a:pt x="154" y="3015"/>
                        <a:pt x="36" y="3001"/>
                      </a:cubicBezTo>
                      <a:cubicBezTo>
                        <a:pt x="10" y="3001"/>
                        <a:pt x="1" y="3055"/>
                        <a:pt x="28" y="3064"/>
                      </a:cubicBezTo>
                      <a:cubicBezTo>
                        <a:pt x="186" y="3091"/>
                        <a:pt x="341" y="3102"/>
                        <a:pt x="494" y="3102"/>
                      </a:cubicBezTo>
                      <a:cubicBezTo>
                        <a:pt x="1051" y="3102"/>
                        <a:pt x="1586" y="2955"/>
                        <a:pt x="2160" y="2885"/>
                      </a:cubicBezTo>
                      <a:cubicBezTo>
                        <a:pt x="2811" y="2796"/>
                        <a:pt x="3400" y="2591"/>
                        <a:pt x="4033" y="2430"/>
                      </a:cubicBezTo>
                      <a:cubicBezTo>
                        <a:pt x="5559" y="2029"/>
                        <a:pt x="7031" y="1484"/>
                        <a:pt x="8538" y="1021"/>
                      </a:cubicBezTo>
                      <a:cubicBezTo>
                        <a:pt x="10073" y="548"/>
                        <a:pt x="11678" y="209"/>
                        <a:pt x="13302" y="209"/>
                      </a:cubicBezTo>
                      <a:cubicBezTo>
                        <a:pt x="13998" y="218"/>
                        <a:pt x="14712" y="236"/>
                        <a:pt x="15398" y="298"/>
                      </a:cubicBezTo>
                      <a:cubicBezTo>
                        <a:pt x="16094" y="352"/>
                        <a:pt x="16746" y="557"/>
                        <a:pt x="17432" y="637"/>
                      </a:cubicBezTo>
                      <a:cubicBezTo>
                        <a:pt x="17435" y="638"/>
                        <a:pt x="17438" y="638"/>
                        <a:pt x="17441" y="638"/>
                      </a:cubicBezTo>
                      <a:cubicBezTo>
                        <a:pt x="17477" y="638"/>
                        <a:pt x="17475" y="583"/>
                        <a:pt x="17441" y="575"/>
                      </a:cubicBezTo>
                      <a:cubicBezTo>
                        <a:pt x="16119" y="197"/>
                        <a:pt x="14710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1" name="Google Shape;6871;p21"/>
                <p:cNvSpPr/>
                <p:nvPr/>
              </p:nvSpPr>
              <p:spPr>
                <a:xfrm>
                  <a:off x="4935027" y="4645884"/>
                  <a:ext cx="259502" cy="6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6" h="1100" extrusionOk="0">
                      <a:moveTo>
                        <a:pt x="4621" y="1"/>
                      </a:moveTo>
                      <a:cubicBezTo>
                        <a:pt x="4618" y="1"/>
                        <a:pt x="4616" y="1"/>
                        <a:pt x="4613" y="2"/>
                      </a:cubicBezTo>
                      <a:cubicBezTo>
                        <a:pt x="3176" y="457"/>
                        <a:pt x="1580" y="1010"/>
                        <a:pt x="54" y="1019"/>
                      </a:cubicBezTo>
                      <a:cubicBezTo>
                        <a:pt x="1" y="1019"/>
                        <a:pt x="1" y="1099"/>
                        <a:pt x="54" y="1099"/>
                      </a:cubicBezTo>
                      <a:cubicBezTo>
                        <a:pt x="1589" y="1099"/>
                        <a:pt x="3212" y="591"/>
                        <a:pt x="4622" y="38"/>
                      </a:cubicBezTo>
                      <a:cubicBezTo>
                        <a:pt x="4646" y="30"/>
                        <a:pt x="4641" y="1"/>
                        <a:pt x="46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2" name="Google Shape;6872;p21"/>
                <p:cNvSpPr/>
                <p:nvPr/>
              </p:nvSpPr>
              <p:spPr>
                <a:xfrm>
                  <a:off x="5091699" y="4018475"/>
                  <a:ext cx="3221772" cy="81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81" h="14663" extrusionOk="0">
                      <a:moveTo>
                        <a:pt x="41503" y="2032"/>
                      </a:moveTo>
                      <a:cubicBezTo>
                        <a:pt x="42427" y="2032"/>
                        <a:pt x="43354" y="2112"/>
                        <a:pt x="44290" y="2261"/>
                      </a:cubicBezTo>
                      <a:cubicBezTo>
                        <a:pt x="45949" y="2519"/>
                        <a:pt x="47484" y="3055"/>
                        <a:pt x="49054" y="3617"/>
                      </a:cubicBezTo>
                      <a:cubicBezTo>
                        <a:pt x="48875" y="3626"/>
                        <a:pt x="48706" y="3643"/>
                        <a:pt x="48527" y="3661"/>
                      </a:cubicBezTo>
                      <a:cubicBezTo>
                        <a:pt x="47689" y="3733"/>
                        <a:pt x="46850" y="3875"/>
                        <a:pt x="46029" y="4054"/>
                      </a:cubicBezTo>
                      <a:cubicBezTo>
                        <a:pt x="45262" y="3599"/>
                        <a:pt x="44094" y="3527"/>
                        <a:pt x="43246" y="3474"/>
                      </a:cubicBezTo>
                      <a:cubicBezTo>
                        <a:pt x="42938" y="3456"/>
                        <a:pt x="42625" y="3445"/>
                        <a:pt x="42310" y="3445"/>
                      </a:cubicBezTo>
                      <a:cubicBezTo>
                        <a:pt x="41519" y="3445"/>
                        <a:pt x="40718" y="3516"/>
                        <a:pt x="39972" y="3733"/>
                      </a:cubicBezTo>
                      <a:cubicBezTo>
                        <a:pt x="39722" y="3501"/>
                        <a:pt x="39437" y="3304"/>
                        <a:pt x="39116" y="3179"/>
                      </a:cubicBezTo>
                      <a:cubicBezTo>
                        <a:pt x="39053" y="3153"/>
                        <a:pt x="38991" y="3126"/>
                        <a:pt x="38928" y="3108"/>
                      </a:cubicBezTo>
                      <a:cubicBezTo>
                        <a:pt x="38884" y="2814"/>
                        <a:pt x="38768" y="2546"/>
                        <a:pt x="38616" y="2305"/>
                      </a:cubicBezTo>
                      <a:cubicBezTo>
                        <a:pt x="39581" y="2119"/>
                        <a:pt x="40541" y="2032"/>
                        <a:pt x="41503" y="2032"/>
                      </a:cubicBezTo>
                      <a:close/>
                      <a:moveTo>
                        <a:pt x="32202" y="200"/>
                      </a:moveTo>
                      <a:lnTo>
                        <a:pt x="32202" y="200"/>
                      </a:lnTo>
                      <a:cubicBezTo>
                        <a:pt x="31452" y="423"/>
                        <a:pt x="30739" y="842"/>
                        <a:pt x="30105" y="1467"/>
                      </a:cubicBezTo>
                      <a:cubicBezTo>
                        <a:pt x="29347" y="2207"/>
                        <a:pt x="29249" y="3304"/>
                        <a:pt x="29829" y="4170"/>
                      </a:cubicBezTo>
                      <a:cubicBezTo>
                        <a:pt x="29847" y="4205"/>
                        <a:pt x="29873" y="4232"/>
                        <a:pt x="29900" y="4259"/>
                      </a:cubicBezTo>
                      <a:cubicBezTo>
                        <a:pt x="29816" y="4271"/>
                        <a:pt x="29735" y="4278"/>
                        <a:pt x="29656" y="4278"/>
                      </a:cubicBezTo>
                      <a:cubicBezTo>
                        <a:pt x="28896" y="4278"/>
                        <a:pt x="28379" y="3706"/>
                        <a:pt x="28330" y="2849"/>
                      </a:cubicBezTo>
                      <a:cubicBezTo>
                        <a:pt x="28294" y="2100"/>
                        <a:pt x="29017" y="1529"/>
                        <a:pt x="29561" y="1137"/>
                      </a:cubicBezTo>
                      <a:cubicBezTo>
                        <a:pt x="30337" y="566"/>
                        <a:pt x="31247" y="253"/>
                        <a:pt x="32202" y="200"/>
                      </a:cubicBezTo>
                      <a:close/>
                      <a:moveTo>
                        <a:pt x="30025" y="530"/>
                      </a:moveTo>
                      <a:cubicBezTo>
                        <a:pt x="29383" y="869"/>
                        <a:pt x="28812" y="1351"/>
                        <a:pt x="28392" y="1904"/>
                      </a:cubicBezTo>
                      <a:cubicBezTo>
                        <a:pt x="27902" y="2546"/>
                        <a:pt x="28045" y="3358"/>
                        <a:pt x="28473" y="3982"/>
                      </a:cubicBezTo>
                      <a:cubicBezTo>
                        <a:pt x="28589" y="4152"/>
                        <a:pt x="28723" y="4268"/>
                        <a:pt x="28865" y="4357"/>
                      </a:cubicBezTo>
                      <a:cubicBezTo>
                        <a:pt x="28740" y="4366"/>
                        <a:pt x="28616" y="4375"/>
                        <a:pt x="28500" y="4384"/>
                      </a:cubicBezTo>
                      <a:cubicBezTo>
                        <a:pt x="27813" y="4232"/>
                        <a:pt x="27375" y="4018"/>
                        <a:pt x="27161" y="3269"/>
                      </a:cubicBezTo>
                      <a:cubicBezTo>
                        <a:pt x="26974" y="2617"/>
                        <a:pt x="27340" y="2073"/>
                        <a:pt x="27777" y="1636"/>
                      </a:cubicBezTo>
                      <a:cubicBezTo>
                        <a:pt x="28384" y="1038"/>
                        <a:pt x="29195" y="699"/>
                        <a:pt x="30025" y="530"/>
                      </a:cubicBezTo>
                      <a:close/>
                      <a:moveTo>
                        <a:pt x="11341" y="3621"/>
                      </a:moveTo>
                      <a:cubicBezTo>
                        <a:pt x="11537" y="3621"/>
                        <a:pt x="11737" y="3637"/>
                        <a:pt x="11942" y="3670"/>
                      </a:cubicBezTo>
                      <a:cubicBezTo>
                        <a:pt x="12335" y="3733"/>
                        <a:pt x="12611" y="3938"/>
                        <a:pt x="12798" y="4223"/>
                      </a:cubicBezTo>
                      <a:cubicBezTo>
                        <a:pt x="12807" y="4241"/>
                        <a:pt x="12816" y="4250"/>
                        <a:pt x="12825" y="4259"/>
                      </a:cubicBezTo>
                      <a:cubicBezTo>
                        <a:pt x="12477" y="4304"/>
                        <a:pt x="12129" y="4357"/>
                        <a:pt x="11781" y="4428"/>
                      </a:cubicBezTo>
                      <a:cubicBezTo>
                        <a:pt x="11612" y="3973"/>
                        <a:pt x="11005" y="3902"/>
                        <a:pt x="10577" y="3893"/>
                      </a:cubicBezTo>
                      <a:cubicBezTo>
                        <a:pt x="10547" y="3892"/>
                        <a:pt x="10518" y="3892"/>
                        <a:pt x="10488" y="3892"/>
                      </a:cubicBezTo>
                      <a:cubicBezTo>
                        <a:pt x="10232" y="3892"/>
                        <a:pt x="10007" y="3926"/>
                        <a:pt x="9783" y="3982"/>
                      </a:cubicBezTo>
                      <a:cubicBezTo>
                        <a:pt x="10282" y="3746"/>
                        <a:pt x="10795" y="3621"/>
                        <a:pt x="11341" y="3621"/>
                      </a:cubicBezTo>
                      <a:close/>
                      <a:moveTo>
                        <a:pt x="27456" y="1600"/>
                      </a:moveTo>
                      <a:lnTo>
                        <a:pt x="27456" y="1600"/>
                      </a:lnTo>
                      <a:cubicBezTo>
                        <a:pt x="27349" y="1716"/>
                        <a:pt x="27251" y="1841"/>
                        <a:pt x="27161" y="1975"/>
                      </a:cubicBezTo>
                      <a:cubicBezTo>
                        <a:pt x="26822" y="2475"/>
                        <a:pt x="26751" y="3242"/>
                        <a:pt x="27090" y="3777"/>
                      </a:cubicBezTo>
                      <a:cubicBezTo>
                        <a:pt x="27367" y="4223"/>
                        <a:pt x="27652" y="4366"/>
                        <a:pt x="28045" y="4428"/>
                      </a:cubicBezTo>
                      <a:cubicBezTo>
                        <a:pt x="27893" y="4446"/>
                        <a:pt x="27741" y="4455"/>
                        <a:pt x="27590" y="4473"/>
                      </a:cubicBezTo>
                      <a:cubicBezTo>
                        <a:pt x="26849" y="4196"/>
                        <a:pt x="26358" y="3670"/>
                        <a:pt x="26474" y="2796"/>
                      </a:cubicBezTo>
                      <a:cubicBezTo>
                        <a:pt x="26546" y="2314"/>
                        <a:pt x="26992" y="1832"/>
                        <a:pt x="27456" y="1600"/>
                      </a:cubicBezTo>
                      <a:close/>
                      <a:moveTo>
                        <a:pt x="33787" y="208"/>
                      </a:moveTo>
                      <a:cubicBezTo>
                        <a:pt x="33818" y="208"/>
                        <a:pt x="33848" y="208"/>
                        <a:pt x="33879" y="209"/>
                      </a:cubicBezTo>
                      <a:cubicBezTo>
                        <a:pt x="34289" y="218"/>
                        <a:pt x="34673" y="298"/>
                        <a:pt x="35039" y="414"/>
                      </a:cubicBezTo>
                      <a:cubicBezTo>
                        <a:pt x="34971" y="411"/>
                        <a:pt x="34902" y="409"/>
                        <a:pt x="34834" y="409"/>
                      </a:cubicBezTo>
                      <a:cubicBezTo>
                        <a:pt x="33826" y="409"/>
                        <a:pt x="32790" y="772"/>
                        <a:pt x="31997" y="1315"/>
                      </a:cubicBezTo>
                      <a:cubicBezTo>
                        <a:pt x="31363" y="1752"/>
                        <a:pt x="30890" y="2394"/>
                        <a:pt x="30908" y="3179"/>
                      </a:cubicBezTo>
                      <a:cubicBezTo>
                        <a:pt x="30917" y="3831"/>
                        <a:pt x="31363" y="4473"/>
                        <a:pt x="31943" y="4750"/>
                      </a:cubicBezTo>
                      <a:cubicBezTo>
                        <a:pt x="31176" y="4714"/>
                        <a:pt x="30453" y="4580"/>
                        <a:pt x="29980" y="3840"/>
                      </a:cubicBezTo>
                      <a:cubicBezTo>
                        <a:pt x="29240" y="2680"/>
                        <a:pt x="30284" y="1574"/>
                        <a:pt x="31185" y="976"/>
                      </a:cubicBezTo>
                      <a:cubicBezTo>
                        <a:pt x="31944" y="467"/>
                        <a:pt x="32871" y="208"/>
                        <a:pt x="33787" y="208"/>
                      </a:cubicBezTo>
                      <a:close/>
                      <a:moveTo>
                        <a:pt x="26332" y="2537"/>
                      </a:moveTo>
                      <a:lnTo>
                        <a:pt x="26332" y="2537"/>
                      </a:lnTo>
                      <a:cubicBezTo>
                        <a:pt x="26278" y="2671"/>
                        <a:pt x="26243" y="2814"/>
                        <a:pt x="26234" y="2948"/>
                      </a:cubicBezTo>
                      <a:cubicBezTo>
                        <a:pt x="26189" y="3679"/>
                        <a:pt x="26555" y="4295"/>
                        <a:pt x="27170" y="4527"/>
                      </a:cubicBezTo>
                      <a:cubicBezTo>
                        <a:pt x="26653" y="4589"/>
                        <a:pt x="26144" y="4669"/>
                        <a:pt x="25636" y="4759"/>
                      </a:cubicBezTo>
                      <a:cubicBezTo>
                        <a:pt x="25306" y="4571"/>
                        <a:pt x="25101" y="4259"/>
                        <a:pt x="25101" y="3831"/>
                      </a:cubicBezTo>
                      <a:cubicBezTo>
                        <a:pt x="25092" y="3233"/>
                        <a:pt x="25761" y="2689"/>
                        <a:pt x="26332" y="2537"/>
                      </a:cubicBezTo>
                      <a:close/>
                      <a:moveTo>
                        <a:pt x="35003" y="548"/>
                      </a:moveTo>
                      <a:cubicBezTo>
                        <a:pt x="35172" y="548"/>
                        <a:pt x="35340" y="557"/>
                        <a:pt x="35503" y="575"/>
                      </a:cubicBezTo>
                      <a:cubicBezTo>
                        <a:pt x="35565" y="592"/>
                        <a:pt x="35619" y="619"/>
                        <a:pt x="35681" y="637"/>
                      </a:cubicBezTo>
                      <a:cubicBezTo>
                        <a:pt x="35538" y="618"/>
                        <a:pt x="35391" y="609"/>
                        <a:pt x="35242" y="609"/>
                      </a:cubicBezTo>
                      <a:cubicBezTo>
                        <a:pt x="33648" y="609"/>
                        <a:pt x="31823" y="1682"/>
                        <a:pt x="31782" y="3411"/>
                      </a:cubicBezTo>
                      <a:cubicBezTo>
                        <a:pt x="31765" y="3947"/>
                        <a:pt x="32023" y="4428"/>
                        <a:pt x="32398" y="4759"/>
                      </a:cubicBezTo>
                      <a:lnTo>
                        <a:pt x="32077" y="4759"/>
                      </a:lnTo>
                      <a:cubicBezTo>
                        <a:pt x="31042" y="4286"/>
                        <a:pt x="30774" y="2912"/>
                        <a:pt x="31443" y="2047"/>
                      </a:cubicBezTo>
                      <a:cubicBezTo>
                        <a:pt x="31925" y="1440"/>
                        <a:pt x="32612" y="1092"/>
                        <a:pt x="33326" y="833"/>
                      </a:cubicBezTo>
                      <a:cubicBezTo>
                        <a:pt x="33804" y="653"/>
                        <a:pt x="34412" y="548"/>
                        <a:pt x="35003" y="548"/>
                      </a:cubicBezTo>
                      <a:close/>
                      <a:moveTo>
                        <a:pt x="25154" y="3099"/>
                      </a:moveTo>
                      <a:lnTo>
                        <a:pt x="25154" y="3099"/>
                      </a:lnTo>
                      <a:cubicBezTo>
                        <a:pt x="25020" y="3269"/>
                        <a:pt x="24922" y="3474"/>
                        <a:pt x="24904" y="3697"/>
                      </a:cubicBezTo>
                      <a:cubicBezTo>
                        <a:pt x="24851" y="4170"/>
                        <a:pt x="25020" y="4598"/>
                        <a:pt x="25359" y="4812"/>
                      </a:cubicBezTo>
                      <a:cubicBezTo>
                        <a:pt x="25261" y="4830"/>
                        <a:pt x="25163" y="4848"/>
                        <a:pt x="25074" y="4866"/>
                      </a:cubicBezTo>
                      <a:cubicBezTo>
                        <a:pt x="24762" y="4696"/>
                        <a:pt x="24521" y="4428"/>
                        <a:pt x="24503" y="4045"/>
                      </a:cubicBezTo>
                      <a:cubicBezTo>
                        <a:pt x="24476" y="3572"/>
                        <a:pt x="24779" y="3278"/>
                        <a:pt x="25154" y="3099"/>
                      </a:cubicBezTo>
                      <a:close/>
                      <a:moveTo>
                        <a:pt x="35278" y="939"/>
                      </a:moveTo>
                      <a:cubicBezTo>
                        <a:pt x="35921" y="939"/>
                        <a:pt x="36555" y="1131"/>
                        <a:pt x="37135" y="1458"/>
                      </a:cubicBezTo>
                      <a:cubicBezTo>
                        <a:pt x="37992" y="1939"/>
                        <a:pt x="38500" y="2671"/>
                        <a:pt x="38714" y="3037"/>
                      </a:cubicBezTo>
                      <a:cubicBezTo>
                        <a:pt x="38200" y="2870"/>
                        <a:pt x="37673" y="2778"/>
                        <a:pt x="37144" y="2778"/>
                      </a:cubicBezTo>
                      <a:cubicBezTo>
                        <a:pt x="36656" y="2778"/>
                        <a:pt x="36165" y="2856"/>
                        <a:pt x="35681" y="3028"/>
                      </a:cubicBezTo>
                      <a:cubicBezTo>
                        <a:pt x="35342" y="3153"/>
                        <a:pt x="35030" y="3340"/>
                        <a:pt x="34798" y="3599"/>
                      </a:cubicBezTo>
                      <a:cubicBezTo>
                        <a:pt x="34667" y="3253"/>
                        <a:pt x="34290" y="3087"/>
                        <a:pt x="33928" y="3087"/>
                      </a:cubicBezTo>
                      <a:cubicBezTo>
                        <a:pt x="33405" y="3087"/>
                        <a:pt x="32913" y="3435"/>
                        <a:pt x="33246" y="4089"/>
                      </a:cubicBezTo>
                      <a:cubicBezTo>
                        <a:pt x="33264" y="4124"/>
                        <a:pt x="33296" y="4138"/>
                        <a:pt x="33328" y="4138"/>
                      </a:cubicBezTo>
                      <a:cubicBezTo>
                        <a:pt x="33387" y="4138"/>
                        <a:pt x="33447" y="4088"/>
                        <a:pt x="33424" y="4018"/>
                      </a:cubicBezTo>
                      <a:cubicBezTo>
                        <a:pt x="33287" y="3593"/>
                        <a:pt x="33594" y="3370"/>
                        <a:pt x="33910" y="3370"/>
                      </a:cubicBezTo>
                      <a:cubicBezTo>
                        <a:pt x="34211" y="3370"/>
                        <a:pt x="34520" y="3573"/>
                        <a:pt x="34459" y="4000"/>
                      </a:cubicBezTo>
                      <a:cubicBezTo>
                        <a:pt x="34423" y="4259"/>
                        <a:pt x="34263" y="4491"/>
                        <a:pt x="34093" y="4678"/>
                      </a:cubicBezTo>
                      <a:cubicBezTo>
                        <a:pt x="33971" y="4813"/>
                        <a:pt x="33803" y="4868"/>
                        <a:pt x="33618" y="4868"/>
                      </a:cubicBezTo>
                      <a:cubicBezTo>
                        <a:pt x="33143" y="4868"/>
                        <a:pt x="32559" y="4508"/>
                        <a:pt x="32353" y="4232"/>
                      </a:cubicBezTo>
                      <a:cubicBezTo>
                        <a:pt x="31907" y="3643"/>
                        <a:pt x="32273" y="2716"/>
                        <a:pt x="32621" y="2180"/>
                      </a:cubicBezTo>
                      <a:cubicBezTo>
                        <a:pt x="32996" y="1600"/>
                        <a:pt x="33540" y="1377"/>
                        <a:pt x="34155" y="1146"/>
                      </a:cubicBezTo>
                      <a:cubicBezTo>
                        <a:pt x="34527" y="1004"/>
                        <a:pt x="34904" y="939"/>
                        <a:pt x="35278" y="939"/>
                      </a:cubicBezTo>
                      <a:close/>
                      <a:moveTo>
                        <a:pt x="10434" y="4033"/>
                      </a:moveTo>
                      <a:cubicBezTo>
                        <a:pt x="10897" y="4033"/>
                        <a:pt x="11253" y="4167"/>
                        <a:pt x="11603" y="4464"/>
                      </a:cubicBezTo>
                      <a:cubicBezTo>
                        <a:pt x="11023" y="4589"/>
                        <a:pt x="10452" y="4741"/>
                        <a:pt x="9890" y="4919"/>
                      </a:cubicBezTo>
                      <a:cubicBezTo>
                        <a:pt x="9837" y="4866"/>
                        <a:pt x="9774" y="4812"/>
                        <a:pt x="9721" y="4776"/>
                      </a:cubicBezTo>
                      <a:cubicBezTo>
                        <a:pt x="9456" y="4588"/>
                        <a:pt x="9092" y="4490"/>
                        <a:pt x="8741" y="4490"/>
                      </a:cubicBezTo>
                      <a:cubicBezTo>
                        <a:pt x="8725" y="4490"/>
                        <a:pt x="8710" y="4491"/>
                        <a:pt x="8695" y="4491"/>
                      </a:cubicBezTo>
                      <a:cubicBezTo>
                        <a:pt x="9185" y="4295"/>
                        <a:pt x="9640" y="4107"/>
                        <a:pt x="10185" y="4045"/>
                      </a:cubicBezTo>
                      <a:cubicBezTo>
                        <a:pt x="10271" y="4037"/>
                        <a:pt x="10354" y="4033"/>
                        <a:pt x="10434" y="4033"/>
                      </a:cubicBezTo>
                      <a:close/>
                      <a:moveTo>
                        <a:pt x="5453" y="3845"/>
                      </a:moveTo>
                      <a:cubicBezTo>
                        <a:pt x="5712" y="3845"/>
                        <a:pt x="5987" y="3950"/>
                        <a:pt x="6179" y="4107"/>
                      </a:cubicBezTo>
                      <a:cubicBezTo>
                        <a:pt x="6393" y="4286"/>
                        <a:pt x="6509" y="4464"/>
                        <a:pt x="6598" y="4714"/>
                      </a:cubicBezTo>
                      <a:cubicBezTo>
                        <a:pt x="6349" y="4785"/>
                        <a:pt x="6108" y="4874"/>
                        <a:pt x="5885" y="4990"/>
                      </a:cubicBezTo>
                      <a:cubicBezTo>
                        <a:pt x="5947" y="4714"/>
                        <a:pt x="5733" y="4339"/>
                        <a:pt x="5564" y="4152"/>
                      </a:cubicBezTo>
                      <a:cubicBezTo>
                        <a:pt x="5456" y="4045"/>
                        <a:pt x="5349" y="3956"/>
                        <a:pt x="5225" y="3875"/>
                      </a:cubicBezTo>
                      <a:cubicBezTo>
                        <a:pt x="5297" y="3855"/>
                        <a:pt x="5374" y="3845"/>
                        <a:pt x="5453" y="3845"/>
                      </a:cubicBezTo>
                      <a:close/>
                      <a:moveTo>
                        <a:pt x="37331" y="3037"/>
                      </a:moveTo>
                      <a:cubicBezTo>
                        <a:pt x="38928" y="3037"/>
                        <a:pt x="39990" y="3884"/>
                        <a:pt x="40837" y="5106"/>
                      </a:cubicBezTo>
                      <a:cubicBezTo>
                        <a:pt x="39990" y="4518"/>
                        <a:pt x="38884" y="4134"/>
                        <a:pt x="37947" y="4081"/>
                      </a:cubicBezTo>
                      <a:cubicBezTo>
                        <a:pt x="37894" y="4077"/>
                        <a:pt x="37840" y="4076"/>
                        <a:pt x="37786" y="4076"/>
                      </a:cubicBezTo>
                      <a:cubicBezTo>
                        <a:pt x="36788" y="4076"/>
                        <a:pt x="35595" y="4619"/>
                        <a:pt x="35654" y="5668"/>
                      </a:cubicBezTo>
                      <a:cubicBezTo>
                        <a:pt x="34914" y="5535"/>
                        <a:pt x="34619" y="4946"/>
                        <a:pt x="34735" y="4375"/>
                      </a:cubicBezTo>
                      <a:cubicBezTo>
                        <a:pt x="34780" y="4268"/>
                        <a:pt x="34807" y="4179"/>
                        <a:pt x="34825" y="4089"/>
                      </a:cubicBezTo>
                      <a:cubicBezTo>
                        <a:pt x="34923" y="3884"/>
                        <a:pt x="35074" y="3688"/>
                        <a:pt x="35280" y="3536"/>
                      </a:cubicBezTo>
                      <a:cubicBezTo>
                        <a:pt x="35850" y="3117"/>
                        <a:pt x="36653" y="3037"/>
                        <a:pt x="37331" y="3037"/>
                      </a:cubicBezTo>
                      <a:close/>
                      <a:moveTo>
                        <a:pt x="4154" y="3670"/>
                      </a:moveTo>
                      <a:lnTo>
                        <a:pt x="4154" y="3670"/>
                      </a:lnTo>
                      <a:cubicBezTo>
                        <a:pt x="4564" y="3679"/>
                        <a:pt x="4993" y="3857"/>
                        <a:pt x="5278" y="4125"/>
                      </a:cubicBezTo>
                      <a:cubicBezTo>
                        <a:pt x="5564" y="4393"/>
                        <a:pt x="5831" y="4750"/>
                        <a:pt x="5546" y="5133"/>
                      </a:cubicBezTo>
                      <a:cubicBezTo>
                        <a:pt x="5537" y="5151"/>
                        <a:pt x="5144" y="5472"/>
                        <a:pt x="4993" y="5642"/>
                      </a:cubicBezTo>
                      <a:cubicBezTo>
                        <a:pt x="4823" y="5677"/>
                        <a:pt x="4663" y="5713"/>
                        <a:pt x="4520" y="5749"/>
                      </a:cubicBezTo>
                      <a:cubicBezTo>
                        <a:pt x="4948" y="5454"/>
                        <a:pt x="5064" y="4741"/>
                        <a:pt x="4894" y="4295"/>
                      </a:cubicBezTo>
                      <a:cubicBezTo>
                        <a:pt x="4770" y="3965"/>
                        <a:pt x="4484" y="3777"/>
                        <a:pt x="4154" y="3670"/>
                      </a:cubicBezTo>
                      <a:close/>
                      <a:moveTo>
                        <a:pt x="42519" y="3700"/>
                      </a:moveTo>
                      <a:cubicBezTo>
                        <a:pt x="42669" y="3700"/>
                        <a:pt x="42819" y="3702"/>
                        <a:pt x="42969" y="3706"/>
                      </a:cubicBezTo>
                      <a:cubicBezTo>
                        <a:pt x="43558" y="3724"/>
                        <a:pt x="44129" y="3813"/>
                        <a:pt x="44709" y="3929"/>
                      </a:cubicBezTo>
                      <a:cubicBezTo>
                        <a:pt x="45003" y="3991"/>
                        <a:pt x="45307" y="4089"/>
                        <a:pt x="45601" y="4152"/>
                      </a:cubicBezTo>
                      <a:cubicBezTo>
                        <a:pt x="45075" y="4286"/>
                        <a:pt x="44548" y="4437"/>
                        <a:pt x="44040" y="4607"/>
                      </a:cubicBezTo>
                      <a:cubicBezTo>
                        <a:pt x="43184" y="4883"/>
                        <a:pt x="42363" y="5294"/>
                        <a:pt x="41560" y="5749"/>
                      </a:cubicBezTo>
                      <a:cubicBezTo>
                        <a:pt x="41408" y="5579"/>
                        <a:pt x="41230" y="5410"/>
                        <a:pt x="41034" y="5258"/>
                      </a:cubicBezTo>
                      <a:cubicBezTo>
                        <a:pt x="40793" y="4759"/>
                        <a:pt x="40489" y="4259"/>
                        <a:pt x="40088" y="3849"/>
                      </a:cubicBezTo>
                      <a:cubicBezTo>
                        <a:pt x="40901" y="3758"/>
                        <a:pt x="41708" y="3700"/>
                        <a:pt x="42519" y="3700"/>
                      </a:cubicBezTo>
                      <a:close/>
                      <a:moveTo>
                        <a:pt x="8608" y="4602"/>
                      </a:moveTo>
                      <a:cubicBezTo>
                        <a:pt x="8793" y="4602"/>
                        <a:pt x="9039" y="4630"/>
                        <a:pt x="9301" y="4732"/>
                      </a:cubicBezTo>
                      <a:cubicBezTo>
                        <a:pt x="9783" y="4919"/>
                        <a:pt x="10220" y="5383"/>
                        <a:pt x="10113" y="5963"/>
                      </a:cubicBezTo>
                      <a:cubicBezTo>
                        <a:pt x="9944" y="5999"/>
                        <a:pt x="9774" y="6043"/>
                        <a:pt x="9614" y="6088"/>
                      </a:cubicBezTo>
                      <a:cubicBezTo>
                        <a:pt x="9516" y="5213"/>
                        <a:pt x="9025" y="4785"/>
                        <a:pt x="8302" y="4634"/>
                      </a:cubicBezTo>
                      <a:cubicBezTo>
                        <a:pt x="8343" y="4621"/>
                        <a:pt x="8454" y="4602"/>
                        <a:pt x="8608" y="4602"/>
                      </a:cubicBezTo>
                      <a:close/>
                      <a:moveTo>
                        <a:pt x="7554" y="4753"/>
                      </a:moveTo>
                      <a:cubicBezTo>
                        <a:pt x="8467" y="4753"/>
                        <a:pt x="9291" y="5163"/>
                        <a:pt x="9355" y="6159"/>
                      </a:cubicBezTo>
                      <a:cubicBezTo>
                        <a:pt x="8784" y="6320"/>
                        <a:pt x="8213" y="6516"/>
                        <a:pt x="7660" y="6730"/>
                      </a:cubicBezTo>
                      <a:cubicBezTo>
                        <a:pt x="7660" y="5787"/>
                        <a:pt x="6972" y="5512"/>
                        <a:pt x="6161" y="5512"/>
                      </a:cubicBezTo>
                      <a:cubicBezTo>
                        <a:pt x="5859" y="5512"/>
                        <a:pt x="5540" y="5550"/>
                        <a:pt x="5233" y="5606"/>
                      </a:cubicBezTo>
                      <a:cubicBezTo>
                        <a:pt x="5403" y="5454"/>
                        <a:pt x="6099" y="4883"/>
                        <a:pt x="7250" y="4767"/>
                      </a:cubicBezTo>
                      <a:cubicBezTo>
                        <a:pt x="7352" y="4758"/>
                        <a:pt x="7453" y="4753"/>
                        <a:pt x="7554" y="4753"/>
                      </a:cubicBezTo>
                      <a:close/>
                      <a:moveTo>
                        <a:pt x="5757" y="5696"/>
                      </a:moveTo>
                      <a:cubicBezTo>
                        <a:pt x="6357" y="5696"/>
                        <a:pt x="7320" y="5849"/>
                        <a:pt x="7544" y="6784"/>
                      </a:cubicBezTo>
                      <a:cubicBezTo>
                        <a:pt x="7151" y="6935"/>
                        <a:pt x="6777" y="7114"/>
                        <a:pt x="6402" y="7292"/>
                      </a:cubicBezTo>
                      <a:cubicBezTo>
                        <a:pt x="6572" y="6989"/>
                        <a:pt x="6572" y="6614"/>
                        <a:pt x="6259" y="6293"/>
                      </a:cubicBezTo>
                      <a:cubicBezTo>
                        <a:pt x="5858" y="5865"/>
                        <a:pt x="4832" y="5793"/>
                        <a:pt x="4832" y="5793"/>
                      </a:cubicBezTo>
                      <a:cubicBezTo>
                        <a:pt x="4832" y="5793"/>
                        <a:pt x="5002" y="5776"/>
                        <a:pt x="5332" y="5722"/>
                      </a:cubicBezTo>
                      <a:cubicBezTo>
                        <a:pt x="5413" y="5711"/>
                        <a:pt x="5567" y="5696"/>
                        <a:pt x="5757" y="5696"/>
                      </a:cubicBezTo>
                      <a:close/>
                      <a:moveTo>
                        <a:pt x="4855" y="6007"/>
                      </a:moveTo>
                      <a:cubicBezTo>
                        <a:pt x="5434" y="6007"/>
                        <a:pt x="6719" y="6471"/>
                        <a:pt x="6010" y="7372"/>
                      </a:cubicBezTo>
                      <a:cubicBezTo>
                        <a:pt x="5825" y="7591"/>
                        <a:pt x="5576" y="7718"/>
                        <a:pt x="5362" y="7718"/>
                      </a:cubicBezTo>
                      <a:cubicBezTo>
                        <a:pt x="5235" y="7718"/>
                        <a:pt x="5120" y="7674"/>
                        <a:pt x="5037" y="7578"/>
                      </a:cubicBezTo>
                      <a:cubicBezTo>
                        <a:pt x="4814" y="7310"/>
                        <a:pt x="5153" y="6935"/>
                        <a:pt x="5269" y="6828"/>
                      </a:cubicBezTo>
                      <a:cubicBezTo>
                        <a:pt x="5301" y="6797"/>
                        <a:pt x="5263" y="6745"/>
                        <a:pt x="5223" y="6745"/>
                      </a:cubicBezTo>
                      <a:cubicBezTo>
                        <a:pt x="5218" y="6745"/>
                        <a:pt x="5212" y="6746"/>
                        <a:pt x="5207" y="6748"/>
                      </a:cubicBezTo>
                      <a:cubicBezTo>
                        <a:pt x="4663" y="7033"/>
                        <a:pt x="4422" y="7908"/>
                        <a:pt x="5233" y="7952"/>
                      </a:cubicBezTo>
                      <a:cubicBezTo>
                        <a:pt x="4582" y="8380"/>
                        <a:pt x="3815" y="9014"/>
                        <a:pt x="3449" y="9594"/>
                      </a:cubicBezTo>
                      <a:cubicBezTo>
                        <a:pt x="2405" y="9281"/>
                        <a:pt x="1326" y="9076"/>
                        <a:pt x="264" y="8818"/>
                      </a:cubicBezTo>
                      <a:cubicBezTo>
                        <a:pt x="800" y="7640"/>
                        <a:pt x="1915" y="6864"/>
                        <a:pt x="3083" y="6373"/>
                      </a:cubicBezTo>
                      <a:cubicBezTo>
                        <a:pt x="3583" y="6159"/>
                        <a:pt x="4261" y="6016"/>
                        <a:pt x="4823" y="6007"/>
                      </a:cubicBezTo>
                      <a:cubicBezTo>
                        <a:pt x="4833" y="6007"/>
                        <a:pt x="4844" y="6007"/>
                        <a:pt x="4855" y="6007"/>
                      </a:cubicBezTo>
                      <a:close/>
                      <a:moveTo>
                        <a:pt x="37906" y="4309"/>
                      </a:moveTo>
                      <a:cubicBezTo>
                        <a:pt x="39144" y="4309"/>
                        <a:pt x="40619" y="5024"/>
                        <a:pt x="41480" y="5802"/>
                      </a:cubicBezTo>
                      <a:cubicBezTo>
                        <a:pt x="40579" y="6311"/>
                        <a:pt x="39713" y="6882"/>
                        <a:pt x="38848" y="7390"/>
                      </a:cubicBezTo>
                      <a:cubicBezTo>
                        <a:pt x="38491" y="7595"/>
                        <a:pt x="38125" y="7801"/>
                        <a:pt x="37760" y="7997"/>
                      </a:cubicBezTo>
                      <a:cubicBezTo>
                        <a:pt x="35520" y="8024"/>
                        <a:pt x="33308" y="8131"/>
                        <a:pt x="31113" y="8595"/>
                      </a:cubicBezTo>
                      <a:cubicBezTo>
                        <a:pt x="29641" y="8907"/>
                        <a:pt x="28232" y="9504"/>
                        <a:pt x="26903" y="10182"/>
                      </a:cubicBezTo>
                      <a:cubicBezTo>
                        <a:pt x="25582" y="10869"/>
                        <a:pt x="24164" y="11583"/>
                        <a:pt x="22924" y="12413"/>
                      </a:cubicBezTo>
                      <a:cubicBezTo>
                        <a:pt x="22719" y="12404"/>
                        <a:pt x="22505" y="12395"/>
                        <a:pt x="22299" y="12377"/>
                      </a:cubicBezTo>
                      <a:cubicBezTo>
                        <a:pt x="21550" y="12332"/>
                        <a:pt x="20881" y="12136"/>
                        <a:pt x="20194" y="11940"/>
                      </a:cubicBezTo>
                      <a:cubicBezTo>
                        <a:pt x="20319" y="11851"/>
                        <a:pt x="20453" y="11761"/>
                        <a:pt x="20587" y="11672"/>
                      </a:cubicBezTo>
                      <a:cubicBezTo>
                        <a:pt x="20756" y="11556"/>
                        <a:pt x="20917" y="11396"/>
                        <a:pt x="21077" y="11262"/>
                      </a:cubicBezTo>
                      <a:cubicBezTo>
                        <a:pt x="21116" y="11231"/>
                        <a:pt x="21081" y="11187"/>
                        <a:pt x="21042" y="11187"/>
                      </a:cubicBezTo>
                      <a:cubicBezTo>
                        <a:pt x="21036" y="11187"/>
                        <a:pt x="21030" y="11188"/>
                        <a:pt x="21024" y="11191"/>
                      </a:cubicBezTo>
                      <a:cubicBezTo>
                        <a:pt x="20836" y="11289"/>
                        <a:pt x="20622" y="11369"/>
                        <a:pt x="20453" y="11503"/>
                      </a:cubicBezTo>
                      <a:cubicBezTo>
                        <a:pt x="20301" y="11628"/>
                        <a:pt x="20149" y="11753"/>
                        <a:pt x="20007" y="11886"/>
                      </a:cubicBezTo>
                      <a:cubicBezTo>
                        <a:pt x="19766" y="11824"/>
                        <a:pt x="19516" y="11753"/>
                        <a:pt x="19266" y="11699"/>
                      </a:cubicBezTo>
                      <a:cubicBezTo>
                        <a:pt x="18210" y="11456"/>
                        <a:pt x="17136" y="11281"/>
                        <a:pt x="16056" y="11281"/>
                      </a:cubicBezTo>
                      <a:cubicBezTo>
                        <a:pt x="15631" y="11281"/>
                        <a:pt x="15205" y="11308"/>
                        <a:pt x="14779" y="11369"/>
                      </a:cubicBezTo>
                      <a:cubicBezTo>
                        <a:pt x="14574" y="11396"/>
                        <a:pt x="14369" y="11449"/>
                        <a:pt x="14181" y="11538"/>
                      </a:cubicBezTo>
                      <a:cubicBezTo>
                        <a:pt x="13762" y="11351"/>
                        <a:pt x="13334" y="11173"/>
                        <a:pt x="12897" y="11012"/>
                      </a:cubicBezTo>
                      <a:cubicBezTo>
                        <a:pt x="14859" y="10111"/>
                        <a:pt x="16563" y="8648"/>
                        <a:pt x="18437" y="7586"/>
                      </a:cubicBezTo>
                      <a:cubicBezTo>
                        <a:pt x="20578" y="6364"/>
                        <a:pt x="23941" y="5410"/>
                        <a:pt x="24913" y="5187"/>
                      </a:cubicBezTo>
                      <a:cubicBezTo>
                        <a:pt x="26100" y="4919"/>
                        <a:pt x="28669" y="4491"/>
                        <a:pt x="29070" y="4446"/>
                      </a:cubicBezTo>
                      <a:cubicBezTo>
                        <a:pt x="29176" y="4479"/>
                        <a:pt x="29286" y="4494"/>
                        <a:pt x="29400" y="4494"/>
                      </a:cubicBezTo>
                      <a:cubicBezTo>
                        <a:pt x="29593" y="4494"/>
                        <a:pt x="29796" y="4451"/>
                        <a:pt x="29998" y="4384"/>
                      </a:cubicBezTo>
                      <a:cubicBezTo>
                        <a:pt x="30430" y="4845"/>
                        <a:pt x="31030" y="4965"/>
                        <a:pt x="31636" y="4965"/>
                      </a:cubicBezTo>
                      <a:cubicBezTo>
                        <a:pt x="31943" y="4965"/>
                        <a:pt x="32252" y="4934"/>
                        <a:pt x="32541" y="4901"/>
                      </a:cubicBezTo>
                      <a:lnTo>
                        <a:pt x="32568" y="4901"/>
                      </a:lnTo>
                      <a:cubicBezTo>
                        <a:pt x="32862" y="5109"/>
                        <a:pt x="33206" y="5233"/>
                        <a:pt x="33540" y="5233"/>
                      </a:cubicBezTo>
                      <a:cubicBezTo>
                        <a:pt x="33866" y="5233"/>
                        <a:pt x="34181" y="5116"/>
                        <a:pt x="34432" y="4848"/>
                      </a:cubicBezTo>
                      <a:cubicBezTo>
                        <a:pt x="34503" y="5187"/>
                        <a:pt x="34718" y="5437"/>
                        <a:pt x="35003" y="5588"/>
                      </a:cubicBezTo>
                      <a:cubicBezTo>
                        <a:pt x="34254" y="5530"/>
                        <a:pt x="33513" y="5490"/>
                        <a:pt x="32772" y="5490"/>
                      </a:cubicBezTo>
                      <a:cubicBezTo>
                        <a:pt x="32030" y="5490"/>
                        <a:pt x="31287" y="5530"/>
                        <a:pt x="30534" y="5633"/>
                      </a:cubicBezTo>
                      <a:cubicBezTo>
                        <a:pt x="28758" y="5874"/>
                        <a:pt x="27045" y="6293"/>
                        <a:pt x="25350" y="6873"/>
                      </a:cubicBezTo>
                      <a:cubicBezTo>
                        <a:pt x="22763" y="7747"/>
                        <a:pt x="20355" y="8853"/>
                        <a:pt x="18294" y="10691"/>
                      </a:cubicBezTo>
                      <a:cubicBezTo>
                        <a:pt x="18279" y="10706"/>
                        <a:pt x="18295" y="10740"/>
                        <a:pt x="18317" y="10740"/>
                      </a:cubicBezTo>
                      <a:cubicBezTo>
                        <a:pt x="18321" y="10740"/>
                        <a:pt x="18325" y="10738"/>
                        <a:pt x="18330" y="10736"/>
                      </a:cubicBezTo>
                      <a:cubicBezTo>
                        <a:pt x="22909" y="7271"/>
                        <a:pt x="28834" y="5743"/>
                        <a:pt x="34526" y="5743"/>
                      </a:cubicBezTo>
                      <a:cubicBezTo>
                        <a:pt x="34844" y="5743"/>
                        <a:pt x="35160" y="5748"/>
                        <a:pt x="35476" y="5758"/>
                      </a:cubicBezTo>
                      <a:cubicBezTo>
                        <a:pt x="35485" y="5758"/>
                        <a:pt x="35485" y="5749"/>
                        <a:pt x="35494" y="5749"/>
                      </a:cubicBezTo>
                      <a:cubicBezTo>
                        <a:pt x="35547" y="5758"/>
                        <a:pt x="35601" y="5767"/>
                        <a:pt x="35663" y="5767"/>
                      </a:cubicBezTo>
                      <a:cubicBezTo>
                        <a:pt x="35672" y="5838"/>
                        <a:pt x="35681" y="5918"/>
                        <a:pt x="35708" y="5999"/>
                      </a:cubicBezTo>
                      <a:cubicBezTo>
                        <a:pt x="35815" y="6373"/>
                        <a:pt x="36109" y="6659"/>
                        <a:pt x="36466" y="6801"/>
                      </a:cubicBezTo>
                      <a:cubicBezTo>
                        <a:pt x="35622" y="6714"/>
                        <a:pt x="34760" y="6669"/>
                        <a:pt x="33893" y="6669"/>
                      </a:cubicBezTo>
                      <a:cubicBezTo>
                        <a:pt x="29776" y="6669"/>
                        <a:pt x="25524" y="7697"/>
                        <a:pt x="22282" y="10209"/>
                      </a:cubicBezTo>
                      <a:cubicBezTo>
                        <a:pt x="22244" y="10239"/>
                        <a:pt x="22282" y="10307"/>
                        <a:pt x="22327" y="10307"/>
                      </a:cubicBezTo>
                      <a:cubicBezTo>
                        <a:pt x="22335" y="10307"/>
                        <a:pt x="22344" y="10304"/>
                        <a:pt x="22353" y="10298"/>
                      </a:cubicBezTo>
                      <a:cubicBezTo>
                        <a:pt x="26273" y="7628"/>
                        <a:pt x="30970" y="6909"/>
                        <a:pt x="35616" y="6909"/>
                      </a:cubicBezTo>
                      <a:cubicBezTo>
                        <a:pt x="36046" y="6909"/>
                        <a:pt x="36475" y="6915"/>
                        <a:pt x="36903" y="6926"/>
                      </a:cubicBezTo>
                      <a:cubicBezTo>
                        <a:pt x="36912" y="6926"/>
                        <a:pt x="36912" y="6917"/>
                        <a:pt x="36921" y="6917"/>
                      </a:cubicBezTo>
                      <a:cubicBezTo>
                        <a:pt x="36973" y="6923"/>
                        <a:pt x="37025" y="6926"/>
                        <a:pt x="37076" y="6926"/>
                      </a:cubicBezTo>
                      <a:cubicBezTo>
                        <a:pt x="37532" y="6926"/>
                        <a:pt x="37969" y="6710"/>
                        <a:pt x="38161" y="6222"/>
                      </a:cubicBezTo>
                      <a:cubicBezTo>
                        <a:pt x="38370" y="5690"/>
                        <a:pt x="37928" y="5211"/>
                        <a:pt x="37490" y="5211"/>
                      </a:cubicBezTo>
                      <a:cubicBezTo>
                        <a:pt x="37273" y="5211"/>
                        <a:pt x="37057" y="5328"/>
                        <a:pt x="36921" y="5615"/>
                      </a:cubicBezTo>
                      <a:cubicBezTo>
                        <a:pt x="36909" y="5639"/>
                        <a:pt x="36929" y="5663"/>
                        <a:pt x="36951" y="5663"/>
                      </a:cubicBezTo>
                      <a:cubicBezTo>
                        <a:pt x="36963" y="5663"/>
                        <a:pt x="36975" y="5657"/>
                        <a:pt x="36983" y="5642"/>
                      </a:cubicBezTo>
                      <a:cubicBezTo>
                        <a:pt x="37088" y="5468"/>
                        <a:pt x="37277" y="5382"/>
                        <a:pt x="37464" y="5382"/>
                      </a:cubicBezTo>
                      <a:cubicBezTo>
                        <a:pt x="37756" y="5382"/>
                        <a:pt x="38043" y="5593"/>
                        <a:pt x="37983" y="6007"/>
                      </a:cubicBezTo>
                      <a:cubicBezTo>
                        <a:pt x="37910" y="6448"/>
                        <a:pt x="37486" y="6623"/>
                        <a:pt x="37062" y="6623"/>
                      </a:cubicBezTo>
                      <a:cubicBezTo>
                        <a:pt x="36756" y="6623"/>
                        <a:pt x="36451" y="6532"/>
                        <a:pt x="36279" y="6382"/>
                      </a:cubicBezTo>
                      <a:cubicBezTo>
                        <a:pt x="35306" y="5544"/>
                        <a:pt x="36359" y="4616"/>
                        <a:pt x="37224" y="4393"/>
                      </a:cubicBezTo>
                      <a:cubicBezTo>
                        <a:pt x="37439" y="4335"/>
                        <a:pt x="37668" y="4309"/>
                        <a:pt x="37906" y="4309"/>
                      </a:cubicBezTo>
                      <a:close/>
                      <a:moveTo>
                        <a:pt x="37287" y="8247"/>
                      </a:moveTo>
                      <a:lnTo>
                        <a:pt x="37287" y="8247"/>
                      </a:lnTo>
                      <a:cubicBezTo>
                        <a:pt x="35699" y="9067"/>
                        <a:pt x="34040" y="9763"/>
                        <a:pt x="32407" y="10432"/>
                      </a:cubicBezTo>
                      <a:cubicBezTo>
                        <a:pt x="30195" y="11333"/>
                        <a:pt x="27929" y="12011"/>
                        <a:pt x="25556" y="12306"/>
                      </a:cubicBezTo>
                      <a:cubicBezTo>
                        <a:pt x="24864" y="12386"/>
                        <a:pt x="24173" y="12423"/>
                        <a:pt x="23482" y="12423"/>
                      </a:cubicBezTo>
                      <a:cubicBezTo>
                        <a:pt x="23406" y="12423"/>
                        <a:pt x="23330" y="12423"/>
                        <a:pt x="23254" y="12422"/>
                      </a:cubicBezTo>
                      <a:cubicBezTo>
                        <a:pt x="23664" y="12225"/>
                        <a:pt x="24093" y="12056"/>
                        <a:pt x="24503" y="11851"/>
                      </a:cubicBezTo>
                      <a:cubicBezTo>
                        <a:pt x="25217" y="11503"/>
                        <a:pt x="25895" y="11075"/>
                        <a:pt x="26599" y="10700"/>
                      </a:cubicBezTo>
                      <a:cubicBezTo>
                        <a:pt x="28080" y="9888"/>
                        <a:pt x="29597" y="9406"/>
                        <a:pt x="31203" y="8925"/>
                      </a:cubicBezTo>
                      <a:cubicBezTo>
                        <a:pt x="33156" y="8327"/>
                        <a:pt x="35262" y="8505"/>
                        <a:pt x="37287" y="8247"/>
                      </a:cubicBezTo>
                      <a:close/>
                      <a:moveTo>
                        <a:pt x="33578" y="1"/>
                      </a:moveTo>
                      <a:cubicBezTo>
                        <a:pt x="33274" y="1"/>
                        <a:pt x="32972" y="28"/>
                        <a:pt x="32675" y="84"/>
                      </a:cubicBezTo>
                      <a:cubicBezTo>
                        <a:pt x="32443" y="35"/>
                        <a:pt x="32208" y="12"/>
                        <a:pt x="31972" y="12"/>
                      </a:cubicBezTo>
                      <a:cubicBezTo>
                        <a:pt x="31429" y="12"/>
                        <a:pt x="30883" y="136"/>
                        <a:pt x="30373" y="360"/>
                      </a:cubicBezTo>
                      <a:cubicBezTo>
                        <a:pt x="30351" y="360"/>
                        <a:pt x="30329" y="360"/>
                        <a:pt x="30307" y="360"/>
                      </a:cubicBezTo>
                      <a:cubicBezTo>
                        <a:pt x="29303" y="360"/>
                        <a:pt x="28297" y="759"/>
                        <a:pt x="27590" y="1467"/>
                      </a:cubicBezTo>
                      <a:cubicBezTo>
                        <a:pt x="27099" y="1592"/>
                        <a:pt x="26626" y="1957"/>
                        <a:pt x="26394" y="2412"/>
                      </a:cubicBezTo>
                      <a:cubicBezTo>
                        <a:pt x="25993" y="2457"/>
                        <a:pt x="25556" y="2662"/>
                        <a:pt x="25261" y="2974"/>
                      </a:cubicBezTo>
                      <a:cubicBezTo>
                        <a:pt x="24735" y="3126"/>
                        <a:pt x="24342" y="3438"/>
                        <a:pt x="24324" y="4045"/>
                      </a:cubicBezTo>
                      <a:cubicBezTo>
                        <a:pt x="24316" y="4428"/>
                        <a:pt x="24565" y="4732"/>
                        <a:pt x="24887" y="4910"/>
                      </a:cubicBezTo>
                      <a:cubicBezTo>
                        <a:pt x="24387" y="5008"/>
                        <a:pt x="23905" y="5133"/>
                        <a:pt x="23415" y="5258"/>
                      </a:cubicBezTo>
                      <a:cubicBezTo>
                        <a:pt x="23120" y="4937"/>
                        <a:pt x="22433" y="4544"/>
                        <a:pt x="22023" y="4375"/>
                      </a:cubicBezTo>
                      <a:cubicBezTo>
                        <a:pt x="21265" y="4036"/>
                        <a:pt x="20292" y="3804"/>
                        <a:pt x="19480" y="3661"/>
                      </a:cubicBezTo>
                      <a:cubicBezTo>
                        <a:pt x="18336" y="3462"/>
                        <a:pt x="17047" y="3232"/>
                        <a:pt x="15826" y="3232"/>
                      </a:cubicBezTo>
                      <a:cubicBezTo>
                        <a:pt x="15410" y="3232"/>
                        <a:pt x="15002" y="3259"/>
                        <a:pt x="14609" y="3322"/>
                      </a:cubicBezTo>
                      <a:cubicBezTo>
                        <a:pt x="14567" y="3331"/>
                        <a:pt x="14581" y="3394"/>
                        <a:pt x="14620" y="3394"/>
                      </a:cubicBezTo>
                      <a:cubicBezTo>
                        <a:pt x="14622" y="3394"/>
                        <a:pt x="14625" y="3394"/>
                        <a:pt x="14627" y="3394"/>
                      </a:cubicBezTo>
                      <a:cubicBezTo>
                        <a:pt x="14958" y="3344"/>
                        <a:pt x="15301" y="3323"/>
                        <a:pt x="15651" y="3323"/>
                      </a:cubicBezTo>
                      <a:cubicBezTo>
                        <a:pt x="16824" y="3323"/>
                        <a:pt x="18074" y="3558"/>
                        <a:pt x="19159" y="3750"/>
                      </a:cubicBezTo>
                      <a:cubicBezTo>
                        <a:pt x="20524" y="4000"/>
                        <a:pt x="22094" y="4437"/>
                        <a:pt x="23236" y="5312"/>
                      </a:cubicBezTo>
                      <a:cubicBezTo>
                        <a:pt x="21693" y="5740"/>
                        <a:pt x="20194" y="6320"/>
                        <a:pt x="18767" y="7087"/>
                      </a:cubicBezTo>
                      <a:cubicBezTo>
                        <a:pt x="17678" y="7676"/>
                        <a:pt x="16661" y="8363"/>
                        <a:pt x="15644" y="9058"/>
                      </a:cubicBezTo>
                      <a:cubicBezTo>
                        <a:pt x="14699" y="9692"/>
                        <a:pt x="13780" y="10432"/>
                        <a:pt x="12772" y="10959"/>
                      </a:cubicBezTo>
                      <a:cubicBezTo>
                        <a:pt x="11719" y="10575"/>
                        <a:pt x="10640" y="10281"/>
                        <a:pt x="9524" y="10156"/>
                      </a:cubicBezTo>
                      <a:cubicBezTo>
                        <a:pt x="9055" y="10104"/>
                        <a:pt x="8597" y="10080"/>
                        <a:pt x="8145" y="10080"/>
                      </a:cubicBezTo>
                      <a:cubicBezTo>
                        <a:pt x="7205" y="10080"/>
                        <a:pt x="6295" y="10183"/>
                        <a:pt x="5385" y="10352"/>
                      </a:cubicBezTo>
                      <a:cubicBezTo>
                        <a:pt x="4778" y="10049"/>
                        <a:pt x="4261" y="9835"/>
                        <a:pt x="3628" y="9638"/>
                      </a:cubicBezTo>
                      <a:cubicBezTo>
                        <a:pt x="4083" y="8969"/>
                        <a:pt x="4894" y="8336"/>
                        <a:pt x="5617" y="7908"/>
                      </a:cubicBezTo>
                      <a:cubicBezTo>
                        <a:pt x="5804" y="7854"/>
                        <a:pt x="5992" y="7747"/>
                        <a:pt x="6143" y="7613"/>
                      </a:cubicBezTo>
                      <a:cubicBezTo>
                        <a:pt x="7196" y="7051"/>
                        <a:pt x="8347" y="6641"/>
                        <a:pt x="9498" y="6320"/>
                      </a:cubicBezTo>
                      <a:cubicBezTo>
                        <a:pt x="9524" y="6320"/>
                        <a:pt x="9542" y="6311"/>
                        <a:pt x="9560" y="6302"/>
                      </a:cubicBezTo>
                      <a:cubicBezTo>
                        <a:pt x="9747" y="6248"/>
                        <a:pt x="9926" y="6204"/>
                        <a:pt x="10113" y="6159"/>
                      </a:cubicBezTo>
                      <a:cubicBezTo>
                        <a:pt x="11630" y="5776"/>
                        <a:pt x="13209" y="5660"/>
                        <a:pt x="14770" y="5633"/>
                      </a:cubicBezTo>
                      <a:cubicBezTo>
                        <a:pt x="14933" y="5631"/>
                        <a:pt x="15098" y="5630"/>
                        <a:pt x="15264" y="5630"/>
                      </a:cubicBezTo>
                      <a:cubicBezTo>
                        <a:pt x="16656" y="5630"/>
                        <a:pt x="18123" y="5721"/>
                        <a:pt x="19382" y="6311"/>
                      </a:cubicBezTo>
                      <a:cubicBezTo>
                        <a:pt x="19388" y="6313"/>
                        <a:pt x="19394" y="6314"/>
                        <a:pt x="19400" y="6314"/>
                      </a:cubicBezTo>
                      <a:cubicBezTo>
                        <a:pt x="19438" y="6314"/>
                        <a:pt x="19467" y="6270"/>
                        <a:pt x="19436" y="6239"/>
                      </a:cubicBezTo>
                      <a:cubicBezTo>
                        <a:pt x="18446" y="5329"/>
                        <a:pt x="16581" y="5437"/>
                        <a:pt x="15332" y="5410"/>
                      </a:cubicBezTo>
                      <a:cubicBezTo>
                        <a:pt x="15213" y="5408"/>
                        <a:pt x="15093" y="5407"/>
                        <a:pt x="14974" y="5407"/>
                      </a:cubicBezTo>
                      <a:cubicBezTo>
                        <a:pt x="13414" y="5407"/>
                        <a:pt x="11844" y="5570"/>
                        <a:pt x="10327" y="5909"/>
                      </a:cubicBezTo>
                      <a:lnTo>
                        <a:pt x="10318" y="5909"/>
                      </a:lnTo>
                      <a:cubicBezTo>
                        <a:pt x="10399" y="5633"/>
                        <a:pt x="10202" y="5240"/>
                        <a:pt x="9962" y="4990"/>
                      </a:cubicBezTo>
                      <a:cubicBezTo>
                        <a:pt x="10231" y="4915"/>
                        <a:pt x="12724" y="4297"/>
                        <a:pt x="14939" y="4297"/>
                      </a:cubicBezTo>
                      <a:cubicBezTo>
                        <a:pt x="15068" y="4297"/>
                        <a:pt x="15196" y="4299"/>
                        <a:pt x="15323" y="4304"/>
                      </a:cubicBezTo>
                      <a:cubicBezTo>
                        <a:pt x="17759" y="4384"/>
                        <a:pt x="19703" y="4892"/>
                        <a:pt x="21229" y="5356"/>
                      </a:cubicBezTo>
                      <a:cubicBezTo>
                        <a:pt x="21232" y="5357"/>
                        <a:pt x="21235" y="5357"/>
                        <a:pt x="21238" y="5357"/>
                      </a:cubicBezTo>
                      <a:cubicBezTo>
                        <a:pt x="21267" y="5357"/>
                        <a:pt x="21280" y="5319"/>
                        <a:pt x="21256" y="5303"/>
                      </a:cubicBezTo>
                      <a:cubicBezTo>
                        <a:pt x="20462" y="4964"/>
                        <a:pt x="19802" y="4750"/>
                        <a:pt x="18918" y="4553"/>
                      </a:cubicBezTo>
                      <a:cubicBezTo>
                        <a:pt x="17973" y="4339"/>
                        <a:pt x="17090" y="4241"/>
                        <a:pt x="16099" y="4170"/>
                      </a:cubicBezTo>
                      <a:cubicBezTo>
                        <a:pt x="15702" y="4145"/>
                        <a:pt x="15296" y="4131"/>
                        <a:pt x="14887" y="4131"/>
                      </a:cubicBezTo>
                      <a:cubicBezTo>
                        <a:pt x="14269" y="4131"/>
                        <a:pt x="13646" y="4162"/>
                        <a:pt x="13039" y="4232"/>
                      </a:cubicBezTo>
                      <a:cubicBezTo>
                        <a:pt x="13039" y="4214"/>
                        <a:pt x="13039" y="4196"/>
                        <a:pt x="13030" y="4179"/>
                      </a:cubicBezTo>
                      <a:cubicBezTo>
                        <a:pt x="12763" y="3643"/>
                        <a:pt x="12147" y="3501"/>
                        <a:pt x="11594" y="3456"/>
                      </a:cubicBezTo>
                      <a:cubicBezTo>
                        <a:pt x="11537" y="3452"/>
                        <a:pt x="11478" y="3450"/>
                        <a:pt x="11419" y="3450"/>
                      </a:cubicBezTo>
                      <a:cubicBezTo>
                        <a:pt x="10630" y="3450"/>
                        <a:pt x="9757" y="3819"/>
                        <a:pt x="9640" y="4027"/>
                      </a:cubicBezTo>
                      <a:cubicBezTo>
                        <a:pt x="9293" y="4143"/>
                        <a:pt x="8873" y="4277"/>
                        <a:pt x="8606" y="4500"/>
                      </a:cubicBezTo>
                      <a:cubicBezTo>
                        <a:pt x="8454" y="4509"/>
                        <a:pt x="8302" y="4544"/>
                        <a:pt x="8160" y="4607"/>
                      </a:cubicBezTo>
                      <a:cubicBezTo>
                        <a:pt x="7996" y="4577"/>
                        <a:pt x="7826" y="4564"/>
                        <a:pt x="7653" y="4564"/>
                      </a:cubicBezTo>
                      <a:cubicBezTo>
                        <a:pt x="7355" y="4564"/>
                        <a:pt x="7046" y="4605"/>
                        <a:pt x="6741" y="4678"/>
                      </a:cubicBezTo>
                      <a:cubicBezTo>
                        <a:pt x="6768" y="4411"/>
                        <a:pt x="6456" y="4143"/>
                        <a:pt x="6259" y="4000"/>
                      </a:cubicBezTo>
                      <a:cubicBezTo>
                        <a:pt x="6072" y="3860"/>
                        <a:pt x="5807" y="3773"/>
                        <a:pt x="5554" y="3773"/>
                      </a:cubicBezTo>
                      <a:cubicBezTo>
                        <a:pt x="5422" y="3773"/>
                        <a:pt x="5293" y="3797"/>
                        <a:pt x="5180" y="3849"/>
                      </a:cubicBezTo>
                      <a:cubicBezTo>
                        <a:pt x="4918" y="3694"/>
                        <a:pt x="4615" y="3605"/>
                        <a:pt x="4314" y="3605"/>
                      </a:cubicBezTo>
                      <a:cubicBezTo>
                        <a:pt x="4215" y="3605"/>
                        <a:pt x="4117" y="3615"/>
                        <a:pt x="4020" y="3634"/>
                      </a:cubicBezTo>
                      <a:cubicBezTo>
                        <a:pt x="3743" y="3570"/>
                        <a:pt x="3419" y="3532"/>
                        <a:pt x="3134" y="3532"/>
                      </a:cubicBezTo>
                      <a:cubicBezTo>
                        <a:pt x="2987" y="3532"/>
                        <a:pt x="2851" y="3542"/>
                        <a:pt x="2736" y="3563"/>
                      </a:cubicBezTo>
                      <a:cubicBezTo>
                        <a:pt x="1727" y="3724"/>
                        <a:pt x="800" y="4045"/>
                        <a:pt x="77" y="4857"/>
                      </a:cubicBezTo>
                      <a:cubicBezTo>
                        <a:pt x="68" y="4866"/>
                        <a:pt x="229" y="4919"/>
                        <a:pt x="229" y="4919"/>
                      </a:cubicBezTo>
                      <a:cubicBezTo>
                        <a:pt x="898" y="4339"/>
                        <a:pt x="1772" y="3965"/>
                        <a:pt x="2629" y="3804"/>
                      </a:cubicBezTo>
                      <a:cubicBezTo>
                        <a:pt x="2832" y="3766"/>
                        <a:pt x="3064" y="3740"/>
                        <a:pt x="3299" y="3740"/>
                      </a:cubicBezTo>
                      <a:cubicBezTo>
                        <a:pt x="3901" y="3740"/>
                        <a:pt x="4525" y="3912"/>
                        <a:pt x="4743" y="4509"/>
                      </a:cubicBezTo>
                      <a:cubicBezTo>
                        <a:pt x="4974" y="5153"/>
                        <a:pt x="4384" y="5584"/>
                        <a:pt x="3909" y="5584"/>
                      </a:cubicBezTo>
                      <a:cubicBezTo>
                        <a:pt x="3594" y="5584"/>
                        <a:pt x="3330" y="5395"/>
                        <a:pt x="3387" y="4955"/>
                      </a:cubicBezTo>
                      <a:cubicBezTo>
                        <a:pt x="3387" y="4935"/>
                        <a:pt x="3370" y="4923"/>
                        <a:pt x="3352" y="4923"/>
                      </a:cubicBezTo>
                      <a:cubicBezTo>
                        <a:pt x="3338" y="4923"/>
                        <a:pt x="3323" y="4930"/>
                        <a:pt x="3315" y="4946"/>
                      </a:cubicBezTo>
                      <a:cubicBezTo>
                        <a:pt x="3039" y="5428"/>
                        <a:pt x="3431" y="5776"/>
                        <a:pt x="3886" y="5856"/>
                      </a:cubicBezTo>
                      <a:cubicBezTo>
                        <a:pt x="3583" y="5927"/>
                        <a:pt x="3387" y="5990"/>
                        <a:pt x="3119" y="6088"/>
                      </a:cubicBezTo>
                      <a:cubicBezTo>
                        <a:pt x="3012" y="6132"/>
                        <a:pt x="2718" y="6239"/>
                        <a:pt x="2718" y="6239"/>
                      </a:cubicBezTo>
                      <a:cubicBezTo>
                        <a:pt x="2718" y="6239"/>
                        <a:pt x="2102" y="5749"/>
                        <a:pt x="1826" y="5606"/>
                      </a:cubicBezTo>
                      <a:cubicBezTo>
                        <a:pt x="1549" y="5454"/>
                        <a:pt x="1380" y="5312"/>
                        <a:pt x="1076" y="5231"/>
                      </a:cubicBezTo>
                      <a:cubicBezTo>
                        <a:pt x="1067" y="5231"/>
                        <a:pt x="889" y="5258"/>
                        <a:pt x="1067" y="5365"/>
                      </a:cubicBezTo>
                      <a:cubicBezTo>
                        <a:pt x="1433" y="5570"/>
                        <a:pt x="1710" y="5740"/>
                        <a:pt x="2031" y="5954"/>
                      </a:cubicBezTo>
                      <a:cubicBezTo>
                        <a:pt x="2272" y="6106"/>
                        <a:pt x="2539" y="6320"/>
                        <a:pt x="2539" y="6320"/>
                      </a:cubicBezTo>
                      <a:cubicBezTo>
                        <a:pt x="2539" y="6320"/>
                        <a:pt x="487" y="7694"/>
                        <a:pt x="24" y="8764"/>
                      </a:cubicBezTo>
                      <a:cubicBezTo>
                        <a:pt x="15" y="8764"/>
                        <a:pt x="15" y="8782"/>
                        <a:pt x="24" y="8791"/>
                      </a:cubicBezTo>
                      <a:cubicBezTo>
                        <a:pt x="1" y="8870"/>
                        <a:pt x="90" y="8885"/>
                        <a:pt x="158" y="8885"/>
                      </a:cubicBezTo>
                      <a:cubicBezTo>
                        <a:pt x="197" y="8885"/>
                        <a:pt x="229" y="8880"/>
                        <a:pt x="229" y="8880"/>
                      </a:cubicBezTo>
                      <a:cubicBezTo>
                        <a:pt x="229" y="8880"/>
                        <a:pt x="238" y="8862"/>
                        <a:pt x="238" y="8853"/>
                      </a:cubicBezTo>
                      <a:cubicBezTo>
                        <a:pt x="1915" y="9380"/>
                        <a:pt x="3619" y="9754"/>
                        <a:pt x="5269" y="10379"/>
                      </a:cubicBezTo>
                      <a:cubicBezTo>
                        <a:pt x="5028" y="10423"/>
                        <a:pt x="4787" y="10477"/>
                        <a:pt x="4547" y="10530"/>
                      </a:cubicBezTo>
                      <a:lnTo>
                        <a:pt x="4538" y="10530"/>
                      </a:lnTo>
                      <a:cubicBezTo>
                        <a:pt x="4154" y="10504"/>
                        <a:pt x="3806" y="10414"/>
                        <a:pt x="3422" y="10414"/>
                      </a:cubicBezTo>
                      <a:cubicBezTo>
                        <a:pt x="3406" y="10415"/>
                        <a:pt x="3388" y="10415"/>
                        <a:pt x="3371" y="10415"/>
                      </a:cubicBezTo>
                      <a:cubicBezTo>
                        <a:pt x="2848" y="10415"/>
                        <a:pt x="2129" y="10289"/>
                        <a:pt x="1870" y="10281"/>
                      </a:cubicBezTo>
                      <a:cubicBezTo>
                        <a:pt x="1665" y="10281"/>
                        <a:pt x="1772" y="10352"/>
                        <a:pt x="1808" y="10361"/>
                      </a:cubicBezTo>
                      <a:cubicBezTo>
                        <a:pt x="2494" y="10533"/>
                        <a:pt x="3162" y="10611"/>
                        <a:pt x="3848" y="10611"/>
                      </a:cubicBezTo>
                      <a:cubicBezTo>
                        <a:pt x="3982" y="10611"/>
                        <a:pt x="4117" y="10608"/>
                        <a:pt x="4252" y="10602"/>
                      </a:cubicBezTo>
                      <a:lnTo>
                        <a:pt x="4252" y="10602"/>
                      </a:lnTo>
                      <a:cubicBezTo>
                        <a:pt x="3886" y="10691"/>
                        <a:pt x="3342" y="10843"/>
                        <a:pt x="3137" y="10896"/>
                      </a:cubicBezTo>
                      <a:cubicBezTo>
                        <a:pt x="2958" y="10953"/>
                        <a:pt x="3024" y="10995"/>
                        <a:pt x="3071" y="10995"/>
                      </a:cubicBezTo>
                      <a:cubicBezTo>
                        <a:pt x="3075" y="10995"/>
                        <a:pt x="3080" y="10995"/>
                        <a:pt x="3083" y="10994"/>
                      </a:cubicBezTo>
                      <a:cubicBezTo>
                        <a:pt x="4734" y="10548"/>
                        <a:pt x="6366" y="10211"/>
                        <a:pt x="8035" y="10211"/>
                      </a:cubicBezTo>
                      <a:cubicBezTo>
                        <a:pt x="8703" y="10211"/>
                        <a:pt x="9377" y="10265"/>
                        <a:pt x="10060" y="10388"/>
                      </a:cubicBezTo>
                      <a:cubicBezTo>
                        <a:pt x="11086" y="10566"/>
                        <a:pt x="12112" y="10896"/>
                        <a:pt x="13093" y="11262"/>
                      </a:cubicBezTo>
                      <a:cubicBezTo>
                        <a:pt x="13869" y="11547"/>
                        <a:pt x="14565" y="11976"/>
                        <a:pt x="15323" y="12279"/>
                      </a:cubicBezTo>
                      <a:cubicBezTo>
                        <a:pt x="16385" y="12689"/>
                        <a:pt x="17482" y="12993"/>
                        <a:pt x="18570" y="13314"/>
                      </a:cubicBezTo>
                      <a:cubicBezTo>
                        <a:pt x="20453" y="13867"/>
                        <a:pt x="22469" y="14393"/>
                        <a:pt x="24423" y="14589"/>
                      </a:cubicBezTo>
                      <a:cubicBezTo>
                        <a:pt x="24915" y="14639"/>
                        <a:pt x="25411" y="14663"/>
                        <a:pt x="25908" y="14663"/>
                      </a:cubicBezTo>
                      <a:cubicBezTo>
                        <a:pt x="29602" y="14663"/>
                        <a:pt x="33369" y="13364"/>
                        <a:pt x="36671" y="11877"/>
                      </a:cubicBezTo>
                      <a:cubicBezTo>
                        <a:pt x="38696" y="10968"/>
                        <a:pt x="40579" y="9772"/>
                        <a:pt x="42577" y="8818"/>
                      </a:cubicBezTo>
                      <a:cubicBezTo>
                        <a:pt x="44629" y="7845"/>
                        <a:pt x="46725" y="7167"/>
                        <a:pt x="48911" y="6569"/>
                      </a:cubicBezTo>
                      <a:cubicBezTo>
                        <a:pt x="48970" y="6552"/>
                        <a:pt x="48949" y="6471"/>
                        <a:pt x="48893" y="6471"/>
                      </a:cubicBezTo>
                      <a:cubicBezTo>
                        <a:pt x="48890" y="6471"/>
                        <a:pt x="48887" y="6471"/>
                        <a:pt x="48884" y="6471"/>
                      </a:cubicBezTo>
                      <a:cubicBezTo>
                        <a:pt x="46868" y="6846"/>
                        <a:pt x="45021" y="7488"/>
                        <a:pt x="43148" y="8309"/>
                      </a:cubicBezTo>
                      <a:cubicBezTo>
                        <a:pt x="41132" y="9201"/>
                        <a:pt x="39258" y="10370"/>
                        <a:pt x="37287" y="11342"/>
                      </a:cubicBezTo>
                      <a:cubicBezTo>
                        <a:pt x="35288" y="12324"/>
                        <a:pt x="33201" y="13002"/>
                        <a:pt x="31078" y="13644"/>
                      </a:cubicBezTo>
                      <a:cubicBezTo>
                        <a:pt x="29384" y="14159"/>
                        <a:pt x="27603" y="14432"/>
                        <a:pt x="25832" y="14432"/>
                      </a:cubicBezTo>
                      <a:cubicBezTo>
                        <a:pt x="25271" y="14432"/>
                        <a:pt x="24711" y="14404"/>
                        <a:pt x="24155" y="14349"/>
                      </a:cubicBezTo>
                      <a:cubicBezTo>
                        <a:pt x="22264" y="14161"/>
                        <a:pt x="20274" y="13599"/>
                        <a:pt x="18454" y="13064"/>
                      </a:cubicBezTo>
                      <a:cubicBezTo>
                        <a:pt x="17339" y="12734"/>
                        <a:pt x="16135" y="12466"/>
                        <a:pt x="15091" y="11958"/>
                      </a:cubicBezTo>
                      <a:cubicBezTo>
                        <a:pt x="14824" y="11833"/>
                        <a:pt x="14556" y="11708"/>
                        <a:pt x="14288" y="11583"/>
                      </a:cubicBezTo>
                      <a:cubicBezTo>
                        <a:pt x="14613" y="11447"/>
                        <a:pt x="15001" y="11412"/>
                        <a:pt x="15386" y="11412"/>
                      </a:cubicBezTo>
                      <a:cubicBezTo>
                        <a:pt x="15710" y="11412"/>
                        <a:pt x="16032" y="11437"/>
                        <a:pt x="16313" y="11449"/>
                      </a:cubicBezTo>
                      <a:cubicBezTo>
                        <a:pt x="17188" y="11485"/>
                        <a:pt x="18008" y="11708"/>
                        <a:pt x="18865" y="11886"/>
                      </a:cubicBezTo>
                      <a:cubicBezTo>
                        <a:pt x="19703" y="12056"/>
                        <a:pt x="20488" y="12404"/>
                        <a:pt x="21336" y="12555"/>
                      </a:cubicBezTo>
                      <a:cubicBezTo>
                        <a:pt x="22019" y="12681"/>
                        <a:pt x="22723" y="12723"/>
                        <a:pt x="23425" y="12723"/>
                      </a:cubicBezTo>
                      <a:cubicBezTo>
                        <a:pt x="23768" y="12723"/>
                        <a:pt x="24110" y="12713"/>
                        <a:pt x="24449" y="12698"/>
                      </a:cubicBezTo>
                      <a:cubicBezTo>
                        <a:pt x="28919" y="12493"/>
                        <a:pt x="33121" y="10620"/>
                        <a:pt x="37082" y="8675"/>
                      </a:cubicBezTo>
                      <a:cubicBezTo>
                        <a:pt x="39089" y="7685"/>
                        <a:pt x="40944" y="6427"/>
                        <a:pt x="42943" y="5410"/>
                      </a:cubicBezTo>
                      <a:cubicBezTo>
                        <a:pt x="44334" y="4696"/>
                        <a:pt x="45887" y="4357"/>
                        <a:pt x="47430" y="4089"/>
                      </a:cubicBezTo>
                      <a:cubicBezTo>
                        <a:pt x="48199" y="3959"/>
                        <a:pt x="48953" y="3897"/>
                        <a:pt x="49700" y="3897"/>
                      </a:cubicBezTo>
                      <a:cubicBezTo>
                        <a:pt x="50945" y="3897"/>
                        <a:pt x="52174" y="4068"/>
                        <a:pt x="53434" y="4375"/>
                      </a:cubicBezTo>
                      <a:cubicBezTo>
                        <a:pt x="54834" y="4714"/>
                        <a:pt x="56289" y="5098"/>
                        <a:pt x="57600" y="5713"/>
                      </a:cubicBezTo>
                      <a:cubicBezTo>
                        <a:pt x="57607" y="5717"/>
                        <a:pt x="57614" y="5719"/>
                        <a:pt x="57620" y="5719"/>
                      </a:cubicBezTo>
                      <a:cubicBezTo>
                        <a:pt x="57656" y="5719"/>
                        <a:pt x="57681" y="5664"/>
                        <a:pt x="57636" y="5642"/>
                      </a:cubicBezTo>
                      <a:cubicBezTo>
                        <a:pt x="56547" y="4955"/>
                        <a:pt x="55173" y="4589"/>
                        <a:pt x="53951" y="4232"/>
                      </a:cubicBezTo>
                      <a:cubicBezTo>
                        <a:pt x="52571" y="3838"/>
                        <a:pt x="51169" y="3602"/>
                        <a:pt x="49750" y="3602"/>
                      </a:cubicBezTo>
                      <a:cubicBezTo>
                        <a:pt x="49628" y="3602"/>
                        <a:pt x="49506" y="3604"/>
                        <a:pt x="49384" y="3608"/>
                      </a:cubicBezTo>
                      <a:cubicBezTo>
                        <a:pt x="47168" y="2466"/>
                        <a:pt x="44464" y="1734"/>
                        <a:pt x="41852" y="1734"/>
                      </a:cubicBezTo>
                      <a:cubicBezTo>
                        <a:pt x="40710" y="1734"/>
                        <a:pt x="39585" y="1874"/>
                        <a:pt x="38527" y="2180"/>
                      </a:cubicBezTo>
                      <a:cubicBezTo>
                        <a:pt x="38063" y="1556"/>
                        <a:pt x="37278" y="1101"/>
                        <a:pt x="36537" y="851"/>
                      </a:cubicBezTo>
                      <a:cubicBezTo>
                        <a:pt x="36466" y="807"/>
                        <a:pt x="36207" y="664"/>
                        <a:pt x="36154" y="637"/>
                      </a:cubicBezTo>
                      <a:cubicBezTo>
                        <a:pt x="35322" y="221"/>
                        <a:pt x="34442" y="1"/>
                        <a:pt x="335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3" name="Google Shape;6873;p21"/>
                <p:cNvSpPr/>
                <p:nvPr/>
              </p:nvSpPr>
              <p:spPr>
                <a:xfrm>
                  <a:off x="5408730" y="4506919"/>
                  <a:ext cx="60379" cy="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" h="713" extrusionOk="0">
                      <a:moveTo>
                        <a:pt x="1046" y="0"/>
                      </a:moveTo>
                      <a:cubicBezTo>
                        <a:pt x="1044" y="0"/>
                        <a:pt x="1041" y="1"/>
                        <a:pt x="1038" y="1"/>
                      </a:cubicBezTo>
                      <a:cubicBezTo>
                        <a:pt x="619" y="90"/>
                        <a:pt x="369" y="403"/>
                        <a:pt x="30" y="644"/>
                      </a:cubicBezTo>
                      <a:cubicBezTo>
                        <a:pt x="1" y="666"/>
                        <a:pt x="20" y="712"/>
                        <a:pt x="48" y="712"/>
                      </a:cubicBezTo>
                      <a:cubicBezTo>
                        <a:pt x="54" y="712"/>
                        <a:pt x="60" y="711"/>
                        <a:pt x="66" y="706"/>
                      </a:cubicBezTo>
                      <a:cubicBezTo>
                        <a:pt x="396" y="474"/>
                        <a:pt x="664" y="189"/>
                        <a:pt x="1047" y="55"/>
                      </a:cubicBezTo>
                      <a:cubicBezTo>
                        <a:pt x="1080" y="46"/>
                        <a:pt x="1075" y="0"/>
                        <a:pt x="10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4" name="Google Shape;6874;p21"/>
                <p:cNvSpPr/>
                <p:nvPr/>
              </p:nvSpPr>
              <p:spPr>
                <a:xfrm>
                  <a:off x="5651195" y="4478489"/>
                  <a:ext cx="34920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2" h="602" extrusionOk="0">
                      <a:moveTo>
                        <a:pt x="3953" y="1"/>
                      </a:moveTo>
                      <a:cubicBezTo>
                        <a:pt x="2632" y="1"/>
                        <a:pt x="1315" y="238"/>
                        <a:pt x="16" y="573"/>
                      </a:cubicBezTo>
                      <a:cubicBezTo>
                        <a:pt x="1" y="580"/>
                        <a:pt x="5" y="601"/>
                        <a:pt x="18" y="601"/>
                      </a:cubicBezTo>
                      <a:cubicBezTo>
                        <a:pt x="20" y="601"/>
                        <a:pt x="22" y="601"/>
                        <a:pt x="25" y="599"/>
                      </a:cubicBezTo>
                      <a:cubicBezTo>
                        <a:pt x="1078" y="367"/>
                        <a:pt x="2130" y="216"/>
                        <a:pt x="3210" y="144"/>
                      </a:cubicBezTo>
                      <a:cubicBezTo>
                        <a:pt x="3381" y="134"/>
                        <a:pt x="3551" y="129"/>
                        <a:pt x="3722" y="129"/>
                      </a:cubicBezTo>
                      <a:cubicBezTo>
                        <a:pt x="4554" y="129"/>
                        <a:pt x="5379" y="241"/>
                        <a:pt x="6216" y="323"/>
                      </a:cubicBezTo>
                      <a:cubicBezTo>
                        <a:pt x="6252" y="323"/>
                        <a:pt x="6252" y="269"/>
                        <a:pt x="6225" y="260"/>
                      </a:cubicBezTo>
                      <a:cubicBezTo>
                        <a:pt x="5468" y="78"/>
                        <a:pt x="4710" y="1"/>
                        <a:pt x="395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5" name="Google Shape;6875;p21"/>
                <p:cNvSpPr/>
                <p:nvPr/>
              </p:nvSpPr>
              <p:spPr>
                <a:xfrm>
                  <a:off x="5561157" y="4526188"/>
                  <a:ext cx="29938" cy="1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267" extrusionOk="0">
                      <a:moveTo>
                        <a:pt x="491" y="1"/>
                      </a:moveTo>
                      <a:cubicBezTo>
                        <a:pt x="487" y="1"/>
                        <a:pt x="482" y="2"/>
                        <a:pt x="477" y="4"/>
                      </a:cubicBezTo>
                      <a:cubicBezTo>
                        <a:pt x="343" y="93"/>
                        <a:pt x="174" y="111"/>
                        <a:pt x="31" y="200"/>
                      </a:cubicBezTo>
                      <a:cubicBezTo>
                        <a:pt x="0" y="223"/>
                        <a:pt x="23" y="266"/>
                        <a:pt x="52" y="266"/>
                      </a:cubicBezTo>
                      <a:cubicBezTo>
                        <a:pt x="57" y="266"/>
                        <a:pt x="62" y="265"/>
                        <a:pt x="67" y="263"/>
                      </a:cubicBezTo>
                      <a:cubicBezTo>
                        <a:pt x="201" y="174"/>
                        <a:pt x="370" y="147"/>
                        <a:pt x="513" y="58"/>
                      </a:cubicBezTo>
                      <a:cubicBezTo>
                        <a:pt x="536" y="42"/>
                        <a:pt x="519" y="1"/>
                        <a:pt x="4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6" name="Google Shape;6876;p21"/>
                <p:cNvSpPr/>
                <p:nvPr/>
              </p:nvSpPr>
              <p:spPr>
                <a:xfrm>
                  <a:off x="5483017" y="4132361"/>
                  <a:ext cx="551624" cy="101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6" h="1816" extrusionOk="0">
                      <a:moveTo>
                        <a:pt x="8192" y="0"/>
                      </a:moveTo>
                      <a:cubicBezTo>
                        <a:pt x="7127" y="0"/>
                        <a:pt x="6029" y="198"/>
                        <a:pt x="5025" y="338"/>
                      </a:cubicBezTo>
                      <a:cubicBezTo>
                        <a:pt x="4169" y="454"/>
                        <a:pt x="3330" y="650"/>
                        <a:pt x="2501" y="891"/>
                      </a:cubicBezTo>
                      <a:cubicBezTo>
                        <a:pt x="1689" y="1123"/>
                        <a:pt x="797" y="1372"/>
                        <a:pt x="38" y="1747"/>
                      </a:cubicBezTo>
                      <a:cubicBezTo>
                        <a:pt x="1" y="1762"/>
                        <a:pt x="27" y="1816"/>
                        <a:pt x="63" y="1816"/>
                      </a:cubicBezTo>
                      <a:cubicBezTo>
                        <a:pt x="69" y="1816"/>
                        <a:pt x="76" y="1814"/>
                        <a:pt x="83" y="1810"/>
                      </a:cubicBezTo>
                      <a:cubicBezTo>
                        <a:pt x="859" y="1479"/>
                        <a:pt x="1742" y="1328"/>
                        <a:pt x="2554" y="1078"/>
                      </a:cubicBezTo>
                      <a:cubicBezTo>
                        <a:pt x="3295" y="846"/>
                        <a:pt x="4053" y="686"/>
                        <a:pt x="4820" y="561"/>
                      </a:cubicBezTo>
                      <a:cubicBezTo>
                        <a:pt x="5970" y="368"/>
                        <a:pt x="7216" y="198"/>
                        <a:pt x="8430" y="198"/>
                      </a:cubicBezTo>
                      <a:cubicBezTo>
                        <a:pt x="8903" y="198"/>
                        <a:pt x="9370" y="224"/>
                        <a:pt x="9825" y="284"/>
                      </a:cubicBezTo>
                      <a:cubicBezTo>
                        <a:pt x="9827" y="285"/>
                        <a:pt x="9830" y="285"/>
                        <a:pt x="9832" y="285"/>
                      </a:cubicBezTo>
                      <a:cubicBezTo>
                        <a:pt x="9870" y="285"/>
                        <a:pt x="9876" y="221"/>
                        <a:pt x="9834" y="204"/>
                      </a:cubicBezTo>
                      <a:cubicBezTo>
                        <a:pt x="9309" y="56"/>
                        <a:pt x="8755" y="0"/>
                        <a:pt x="819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7" name="Google Shape;6877;p21"/>
                <p:cNvSpPr/>
                <p:nvPr/>
              </p:nvSpPr>
              <p:spPr>
                <a:xfrm>
                  <a:off x="6093172" y="4151184"/>
                  <a:ext cx="171084" cy="55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3" h="986" extrusionOk="0">
                      <a:moveTo>
                        <a:pt x="97" y="0"/>
                      </a:moveTo>
                      <a:cubicBezTo>
                        <a:pt x="31" y="0"/>
                        <a:pt x="1" y="99"/>
                        <a:pt x="69" y="108"/>
                      </a:cubicBezTo>
                      <a:cubicBezTo>
                        <a:pt x="1122" y="286"/>
                        <a:pt x="2005" y="616"/>
                        <a:pt x="3004" y="982"/>
                      </a:cubicBezTo>
                      <a:cubicBezTo>
                        <a:pt x="3010" y="984"/>
                        <a:pt x="3015" y="985"/>
                        <a:pt x="3020" y="985"/>
                      </a:cubicBezTo>
                      <a:cubicBezTo>
                        <a:pt x="3053" y="985"/>
                        <a:pt x="3063" y="934"/>
                        <a:pt x="3031" y="911"/>
                      </a:cubicBezTo>
                      <a:cubicBezTo>
                        <a:pt x="2095" y="384"/>
                        <a:pt x="1167" y="161"/>
                        <a:pt x="105" y="1"/>
                      </a:cubicBezTo>
                      <a:cubicBezTo>
                        <a:pt x="102" y="0"/>
                        <a:pt x="100" y="0"/>
                        <a:pt x="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8" name="Google Shape;6878;p21"/>
                <p:cNvSpPr/>
                <p:nvPr/>
              </p:nvSpPr>
              <p:spPr>
                <a:xfrm>
                  <a:off x="7712228" y="4806464"/>
                  <a:ext cx="140308" cy="10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196" extrusionOk="0">
                      <a:moveTo>
                        <a:pt x="716" y="1"/>
                      </a:moveTo>
                      <a:cubicBezTo>
                        <a:pt x="487" y="1"/>
                        <a:pt x="257" y="16"/>
                        <a:pt x="49" y="89"/>
                      </a:cubicBezTo>
                      <a:cubicBezTo>
                        <a:pt x="1" y="105"/>
                        <a:pt x="18" y="172"/>
                        <a:pt x="54" y="172"/>
                      </a:cubicBezTo>
                      <a:cubicBezTo>
                        <a:pt x="58" y="172"/>
                        <a:pt x="63" y="171"/>
                        <a:pt x="67" y="169"/>
                      </a:cubicBezTo>
                      <a:cubicBezTo>
                        <a:pt x="252" y="109"/>
                        <a:pt x="453" y="94"/>
                        <a:pt x="653" y="94"/>
                      </a:cubicBezTo>
                      <a:cubicBezTo>
                        <a:pt x="839" y="94"/>
                        <a:pt x="1024" y="107"/>
                        <a:pt x="1200" y="107"/>
                      </a:cubicBezTo>
                      <a:cubicBezTo>
                        <a:pt x="1628" y="107"/>
                        <a:pt x="2047" y="151"/>
                        <a:pt x="2476" y="196"/>
                      </a:cubicBezTo>
                      <a:cubicBezTo>
                        <a:pt x="2502" y="196"/>
                        <a:pt x="2511" y="151"/>
                        <a:pt x="2485" y="142"/>
                      </a:cubicBezTo>
                      <a:cubicBezTo>
                        <a:pt x="2056" y="26"/>
                        <a:pt x="1646" y="9"/>
                        <a:pt x="1200" y="9"/>
                      </a:cubicBezTo>
                      <a:cubicBezTo>
                        <a:pt x="1044" y="9"/>
                        <a:pt x="880" y="1"/>
                        <a:pt x="71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9" name="Google Shape;6879;p21"/>
                <p:cNvSpPr/>
                <p:nvPr/>
              </p:nvSpPr>
              <p:spPr>
                <a:xfrm>
                  <a:off x="7593035" y="4746979"/>
                  <a:ext cx="465272" cy="37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" h="665" extrusionOk="0">
                      <a:moveTo>
                        <a:pt x="5002" y="1"/>
                      </a:moveTo>
                      <a:cubicBezTo>
                        <a:pt x="3320" y="1"/>
                        <a:pt x="1641" y="124"/>
                        <a:pt x="33" y="610"/>
                      </a:cubicBezTo>
                      <a:cubicBezTo>
                        <a:pt x="0" y="618"/>
                        <a:pt x="5" y="664"/>
                        <a:pt x="34" y="664"/>
                      </a:cubicBezTo>
                      <a:cubicBezTo>
                        <a:pt x="37" y="664"/>
                        <a:pt x="39" y="664"/>
                        <a:pt x="42" y="663"/>
                      </a:cubicBezTo>
                      <a:cubicBezTo>
                        <a:pt x="1336" y="333"/>
                        <a:pt x="2647" y="208"/>
                        <a:pt x="3985" y="199"/>
                      </a:cubicBezTo>
                      <a:cubicBezTo>
                        <a:pt x="4067" y="198"/>
                        <a:pt x="4149" y="198"/>
                        <a:pt x="4231" y="198"/>
                      </a:cubicBezTo>
                      <a:cubicBezTo>
                        <a:pt x="5017" y="198"/>
                        <a:pt x="5819" y="241"/>
                        <a:pt x="6614" y="241"/>
                      </a:cubicBezTo>
                      <a:cubicBezTo>
                        <a:pt x="7178" y="241"/>
                        <a:pt x="7738" y="219"/>
                        <a:pt x="8285" y="146"/>
                      </a:cubicBezTo>
                      <a:cubicBezTo>
                        <a:pt x="8321" y="146"/>
                        <a:pt x="8330" y="92"/>
                        <a:pt x="8285" y="92"/>
                      </a:cubicBezTo>
                      <a:cubicBezTo>
                        <a:pt x="7203" y="54"/>
                        <a:pt x="6102" y="1"/>
                        <a:pt x="50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0" name="Google Shape;6880;p21"/>
                <p:cNvSpPr/>
                <p:nvPr/>
              </p:nvSpPr>
              <p:spPr>
                <a:xfrm>
                  <a:off x="7858958" y="4704642"/>
                  <a:ext cx="158014" cy="8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9" h="152" extrusionOk="0">
                      <a:moveTo>
                        <a:pt x="511" y="1"/>
                      </a:moveTo>
                      <a:cubicBezTo>
                        <a:pt x="364" y="1"/>
                        <a:pt x="218" y="1"/>
                        <a:pt x="72" y="3"/>
                      </a:cubicBezTo>
                      <a:cubicBezTo>
                        <a:pt x="0" y="3"/>
                        <a:pt x="0" y="110"/>
                        <a:pt x="72" y="119"/>
                      </a:cubicBezTo>
                      <a:cubicBezTo>
                        <a:pt x="686" y="125"/>
                        <a:pt x="1293" y="151"/>
                        <a:pt x="1902" y="151"/>
                      </a:cubicBezTo>
                      <a:cubicBezTo>
                        <a:pt x="2195" y="151"/>
                        <a:pt x="2488" y="145"/>
                        <a:pt x="2784" y="128"/>
                      </a:cubicBezTo>
                      <a:cubicBezTo>
                        <a:pt x="2828" y="128"/>
                        <a:pt x="2828" y="65"/>
                        <a:pt x="2784" y="65"/>
                      </a:cubicBezTo>
                      <a:cubicBezTo>
                        <a:pt x="2029" y="20"/>
                        <a:pt x="1268" y="1"/>
                        <a:pt x="51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1" name="Google Shape;6881;p21"/>
                <p:cNvSpPr/>
                <p:nvPr/>
              </p:nvSpPr>
              <p:spPr>
                <a:xfrm>
                  <a:off x="7778695" y="4709110"/>
                  <a:ext cx="34965" cy="5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104" extrusionOk="0">
                      <a:moveTo>
                        <a:pt x="478" y="1"/>
                      </a:moveTo>
                      <a:cubicBezTo>
                        <a:pt x="440" y="1"/>
                        <a:pt x="402" y="3"/>
                        <a:pt x="367" y="3"/>
                      </a:cubicBezTo>
                      <a:cubicBezTo>
                        <a:pt x="269" y="12"/>
                        <a:pt x="162" y="12"/>
                        <a:pt x="55" y="12"/>
                      </a:cubicBezTo>
                      <a:cubicBezTo>
                        <a:pt x="1" y="12"/>
                        <a:pt x="1" y="92"/>
                        <a:pt x="55" y="92"/>
                      </a:cubicBezTo>
                      <a:cubicBezTo>
                        <a:pt x="153" y="92"/>
                        <a:pt x="242" y="101"/>
                        <a:pt x="331" y="101"/>
                      </a:cubicBezTo>
                      <a:cubicBezTo>
                        <a:pt x="376" y="101"/>
                        <a:pt x="420" y="103"/>
                        <a:pt x="464" y="103"/>
                      </a:cubicBezTo>
                      <a:cubicBezTo>
                        <a:pt x="507" y="103"/>
                        <a:pt x="550" y="101"/>
                        <a:pt x="590" y="92"/>
                      </a:cubicBezTo>
                      <a:cubicBezTo>
                        <a:pt x="625" y="83"/>
                        <a:pt x="625" y="21"/>
                        <a:pt x="590" y="12"/>
                      </a:cubicBezTo>
                      <a:cubicBezTo>
                        <a:pt x="554" y="3"/>
                        <a:pt x="516" y="1"/>
                        <a:pt x="4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882" name="Google Shape;6882;p21"/>
              <p:cNvGrpSpPr/>
              <p:nvPr/>
            </p:nvGrpSpPr>
            <p:grpSpPr>
              <a:xfrm>
                <a:off x="-685800" y="3836015"/>
                <a:ext cx="4642458" cy="2486969"/>
                <a:chOff x="-1951296" y="3403209"/>
                <a:chExt cx="4642922" cy="2487218"/>
              </a:xfrm>
            </p:grpSpPr>
            <p:grpSp>
              <p:nvGrpSpPr>
                <p:cNvPr id="6883" name="Google Shape;6883;p21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6884" name="Google Shape;6884;p21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85" name="Google Shape;6885;p21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86" name="Google Shape;6886;p21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87" name="Google Shape;6887;p21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88" name="Google Shape;6888;p21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89" name="Google Shape;6889;p21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0" name="Google Shape;6890;p21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1" name="Google Shape;6891;p21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2" name="Google Shape;6892;p21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3" name="Google Shape;6893;p21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4" name="Google Shape;6894;p21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5" name="Google Shape;6895;p21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6" name="Google Shape;6896;p21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7" name="Google Shape;6897;p21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8" name="Google Shape;6898;p21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9" name="Google Shape;6899;p21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0" name="Google Shape;6900;p21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1" name="Google Shape;6901;p21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2" name="Google Shape;6902;p21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3" name="Google Shape;6903;p21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904" name="Google Shape;6904;p21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6905" name="Google Shape;6905;p21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6" name="Google Shape;6906;p21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7" name="Google Shape;6907;p21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8" name="Google Shape;6908;p21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9" name="Google Shape;6909;p21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10" name="Google Shape;6910;p21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11" name="Google Shape;6911;p21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12" name="Google Shape;6912;p21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13" name="Google Shape;6913;p21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14" name="Google Shape;6914;p21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15" name="Google Shape;6915;p21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16" name="Google Shape;6916;p21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17" name="Google Shape;6917;p21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918" name="Google Shape;6918;p21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919" name="Google Shape;6919;p21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6920" name="Google Shape;6920;p21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1" name="Google Shape;6921;p21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2" name="Google Shape;6922;p21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3" name="Google Shape;6923;p21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4" name="Google Shape;6924;p21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5" name="Google Shape;6925;p21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6" name="Google Shape;6926;p21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7" name="Google Shape;6927;p21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8" name="Google Shape;6928;p21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9" name="Google Shape;6929;p21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0" name="Google Shape;6930;p21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1" name="Google Shape;6931;p21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2" name="Google Shape;6932;p21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3" name="Google Shape;6933;p21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4" name="Google Shape;6934;p21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5" name="Google Shape;6935;p21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6" name="Google Shape;6936;p21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7" name="Google Shape;6937;p21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8" name="Google Shape;6938;p21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9" name="Google Shape;6939;p21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40" name="Google Shape;6940;p21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41" name="Google Shape;6941;p21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42" name="Google Shape;6942;p21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43" name="Google Shape;6943;p21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44" name="Google Shape;6944;p21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45" name="Google Shape;6945;p21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46" name="Google Shape;6946;p21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947" name="Google Shape;6947;p21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6948" name="Google Shape;6948;p21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49" name="Google Shape;6949;p21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50" name="Google Shape;6950;p21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51" name="Google Shape;6951;p21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52" name="Google Shape;6952;p21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53" name="Google Shape;6953;p21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54" name="Google Shape;6954;p21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55" name="Google Shape;6955;p21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56" name="Google Shape;6956;p21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57" name="Google Shape;6957;p21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58" name="Google Shape;6958;p21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6959" name="Google Shape;6959;p21"/>
          <p:cNvSpPr txBox="1">
            <a:spLocks noGrp="1"/>
          </p:cNvSpPr>
          <p:nvPr>
            <p:ph type="title"/>
          </p:nvPr>
        </p:nvSpPr>
        <p:spPr>
          <a:xfrm>
            <a:off x="1645438" y="1684050"/>
            <a:ext cx="3410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960" name="Google Shape;6960;p21"/>
          <p:cNvSpPr txBox="1">
            <a:spLocks noGrp="1"/>
          </p:cNvSpPr>
          <p:nvPr>
            <p:ph type="subTitle" idx="1"/>
          </p:nvPr>
        </p:nvSpPr>
        <p:spPr>
          <a:xfrm>
            <a:off x="1645438" y="2180550"/>
            <a:ext cx="34104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_1_1_1">
    <p:spTree>
      <p:nvGrpSpPr>
        <p:cNvPr id="1" name="Shape 7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1" name="Google Shape;7311;p23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2" name="Google Shape;7312;p23"/>
          <p:cNvGrpSpPr/>
          <p:nvPr/>
        </p:nvGrpSpPr>
        <p:grpSpPr>
          <a:xfrm>
            <a:off x="-2962790" y="4059894"/>
            <a:ext cx="15053887" cy="3354731"/>
            <a:chOff x="-2962790" y="4088292"/>
            <a:chExt cx="15053887" cy="3354731"/>
          </a:xfrm>
        </p:grpSpPr>
        <p:sp>
          <p:nvSpPr>
            <p:cNvPr id="7313" name="Google Shape;7313;p23"/>
            <p:cNvSpPr/>
            <p:nvPr/>
          </p:nvSpPr>
          <p:spPr>
            <a:xfrm>
              <a:off x="-1399750" y="4291350"/>
              <a:ext cx="12278050" cy="2497200"/>
            </a:xfrm>
            <a:custGeom>
              <a:avLst/>
              <a:gdLst/>
              <a:ahLst/>
              <a:cxnLst/>
              <a:rect l="l" t="t" r="r" b="b"/>
              <a:pathLst>
                <a:path w="491122" h="99888" extrusionOk="0">
                  <a:moveTo>
                    <a:pt x="0" y="34375"/>
                  </a:moveTo>
                  <a:lnTo>
                    <a:pt x="44771" y="5243"/>
                  </a:lnTo>
                  <a:lnTo>
                    <a:pt x="76602" y="15306"/>
                  </a:lnTo>
                  <a:lnTo>
                    <a:pt x="114909" y="15454"/>
                  </a:lnTo>
                  <a:lnTo>
                    <a:pt x="145477" y="21193"/>
                  </a:lnTo>
                  <a:lnTo>
                    <a:pt x="169612" y="20310"/>
                  </a:lnTo>
                  <a:lnTo>
                    <a:pt x="196734" y="13688"/>
                  </a:lnTo>
                  <a:lnTo>
                    <a:pt x="210274" y="14866"/>
                  </a:lnTo>
                  <a:lnTo>
                    <a:pt x="216749" y="18986"/>
                  </a:lnTo>
                  <a:lnTo>
                    <a:pt x="228730" y="22020"/>
                  </a:lnTo>
                  <a:lnTo>
                    <a:pt x="240209" y="24081"/>
                  </a:lnTo>
                  <a:lnTo>
                    <a:pt x="262959" y="20752"/>
                  </a:lnTo>
                  <a:lnTo>
                    <a:pt x="290540" y="17605"/>
                  </a:lnTo>
                  <a:lnTo>
                    <a:pt x="311438" y="24375"/>
                  </a:lnTo>
                  <a:lnTo>
                    <a:pt x="319177" y="18398"/>
                  </a:lnTo>
                  <a:lnTo>
                    <a:pt x="328302" y="16632"/>
                  </a:lnTo>
                  <a:lnTo>
                    <a:pt x="349407" y="23197"/>
                  </a:lnTo>
                  <a:lnTo>
                    <a:pt x="362990" y="17366"/>
                  </a:lnTo>
                  <a:lnTo>
                    <a:pt x="374469" y="13540"/>
                  </a:lnTo>
                  <a:lnTo>
                    <a:pt x="398605" y="11774"/>
                  </a:lnTo>
                  <a:lnTo>
                    <a:pt x="413910" y="1766"/>
                  </a:lnTo>
                  <a:lnTo>
                    <a:pt x="434513" y="0"/>
                  </a:lnTo>
                  <a:lnTo>
                    <a:pt x="441326" y="13983"/>
                  </a:lnTo>
                  <a:lnTo>
                    <a:pt x="453525" y="19281"/>
                  </a:lnTo>
                  <a:lnTo>
                    <a:pt x="464890" y="21101"/>
                  </a:lnTo>
                  <a:lnTo>
                    <a:pt x="482905" y="29634"/>
                  </a:lnTo>
                  <a:lnTo>
                    <a:pt x="491122" y="75144"/>
                  </a:lnTo>
                  <a:lnTo>
                    <a:pt x="464258" y="94832"/>
                  </a:lnTo>
                  <a:lnTo>
                    <a:pt x="403579" y="98308"/>
                  </a:lnTo>
                  <a:lnTo>
                    <a:pt x="300867" y="93884"/>
                  </a:lnTo>
                  <a:lnTo>
                    <a:pt x="253462" y="99256"/>
                  </a:lnTo>
                  <a:lnTo>
                    <a:pt x="202264" y="99888"/>
                  </a:lnTo>
                  <a:lnTo>
                    <a:pt x="149170" y="97992"/>
                  </a:lnTo>
                  <a:lnTo>
                    <a:pt x="131156" y="94200"/>
                  </a:lnTo>
                  <a:lnTo>
                    <a:pt x="102396" y="90723"/>
                  </a:lnTo>
                  <a:lnTo>
                    <a:pt x="68264" y="94832"/>
                  </a:lnTo>
                  <a:lnTo>
                    <a:pt x="50566" y="94832"/>
                  </a:lnTo>
                  <a:lnTo>
                    <a:pt x="31604" y="87879"/>
                  </a:lnTo>
                  <a:lnTo>
                    <a:pt x="21807" y="7808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7314" name="Google Shape;7314;p23"/>
            <p:cNvGrpSpPr/>
            <p:nvPr/>
          </p:nvGrpSpPr>
          <p:grpSpPr>
            <a:xfrm>
              <a:off x="-2962790" y="4088292"/>
              <a:ext cx="15053887" cy="3354731"/>
              <a:chOff x="-2962790" y="4088292"/>
              <a:chExt cx="15053887" cy="3354731"/>
            </a:xfrm>
          </p:grpSpPr>
          <p:grpSp>
            <p:nvGrpSpPr>
              <p:cNvPr id="7315" name="Google Shape;7315;p23"/>
              <p:cNvGrpSpPr/>
              <p:nvPr/>
            </p:nvGrpSpPr>
            <p:grpSpPr>
              <a:xfrm>
                <a:off x="6861310" y="4088292"/>
                <a:ext cx="5229787" cy="2801602"/>
                <a:chOff x="5683524" y="3609799"/>
                <a:chExt cx="4642922" cy="2487218"/>
              </a:xfrm>
            </p:grpSpPr>
            <p:grpSp>
              <p:nvGrpSpPr>
                <p:cNvPr id="7316" name="Google Shape;7316;p23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7317" name="Google Shape;7317;p23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18" name="Google Shape;7318;p23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19" name="Google Shape;7319;p23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20" name="Google Shape;7320;p23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21" name="Google Shape;7321;p23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22" name="Google Shape;7322;p23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23" name="Google Shape;7323;p23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24" name="Google Shape;7324;p23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25" name="Google Shape;7325;p23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26" name="Google Shape;7326;p23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27" name="Google Shape;7327;p23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28" name="Google Shape;7328;p23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29" name="Google Shape;7329;p23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30" name="Google Shape;7330;p23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31" name="Google Shape;7331;p23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32" name="Google Shape;7332;p23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33" name="Google Shape;7333;p23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34" name="Google Shape;7334;p23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35" name="Google Shape;7335;p23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36" name="Google Shape;7336;p23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337" name="Google Shape;7337;p23"/>
                <p:cNvGrpSpPr/>
                <p:nvPr/>
              </p:nvGrpSpPr>
              <p:grpSpPr>
                <a:xfrm>
                  <a:off x="7122709" y="3663268"/>
                  <a:ext cx="1439186" cy="608831"/>
                  <a:chOff x="2606636" y="1216407"/>
                  <a:chExt cx="1229128" cy="519968"/>
                </a:xfrm>
              </p:grpSpPr>
              <p:sp>
                <p:nvSpPr>
                  <p:cNvPr id="7338" name="Google Shape;7338;p23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39" name="Google Shape;7339;p23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40" name="Google Shape;7340;p23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41" name="Google Shape;7341;p23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42" name="Google Shape;7342;p23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43" name="Google Shape;7343;p23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44" name="Google Shape;7344;p23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45" name="Google Shape;7345;p23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46" name="Google Shape;7346;p23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47" name="Google Shape;7347;p23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48" name="Google Shape;7348;p23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49" name="Google Shape;7349;p23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350" name="Google Shape;7350;p23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351" name="Google Shape;7351;p23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7352" name="Google Shape;7352;p23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3" name="Google Shape;7353;p23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4" name="Google Shape;7354;p23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5" name="Google Shape;7355;p23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6" name="Google Shape;7356;p23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7" name="Google Shape;7357;p23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8" name="Google Shape;7358;p23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59" name="Google Shape;7359;p23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0" name="Google Shape;7360;p23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1" name="Google Shape;7361;p23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2" name="Google Shape;7362;p23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3" name="Google Shape;7363;p23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4" name="Google Shape;7364;p23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5" name="Google Shape;7365;p23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6" name="Google Shape;7366;p23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7" name="Google Shape;7367;p23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8" name="Google Shape;7368;p23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69" name="Google Shape;7369;p23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70" name="Google Shape;7370;p23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71" name="Google Shape;7371;p23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72" name="Google Shape;7372;p23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73" name="Google Shape;7373;p23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74" name="Google Shape;7374;p23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75" name="Google Shape;7375;p23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76" name="Google Shape;7376;p23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77" name="Google Shape;7377;p23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78" name="Google Shape;7378;p23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379" name="Google Shape;7379;p23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7380" name="Google Shape;7380;p23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81" name="Google Shape;7381;p23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82" name="Google Shape;7382;p23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83" name="Google Shape;7383;p23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84" name="Google Shape;7384;p23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85" name="Google Shape;7385;p23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86" name="Google Shape;7386;p23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87" name="Google Shape;7387;p23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88" name="Google Shape;7388;p23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89" name="Google Shape;7389;p23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90" name="Google Shape;7390;p23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7391" name="Google Shape;7391;p23"/>
              <p:cNvGrpSpPr/>
              <p:nvPr/>
            </p:nvGrpSpPr>
            <p:grpSpPr>
              <a:xfrm>
                <a:off x="-2962790" y="4088296"/>
                <a:ext cx="5229787" cy="2801602"/>
                <a:chOff x="-1951296" y="3403209"/>
                <a:chExt cx="4642922" cy="2487218"/>
              </a:xfrm>
            </p:grpSpPr>
            <p:grpSp>
              <p:nvGrpSpPr>
                <p:cNvPr id="7392" name="Google Shape;7392;p23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7393" name="Google Shape;7393;p23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4" name="Google Shape;7394;p23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5" name="Google Shape;7395;p23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6" name="Google Shape;7396;p23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7" name="Google Shape;7397;p23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8" name="Google Shape;7398;p23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99" name="Google Shape;7399;p23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0" name="Google Shape;7400;p23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1" name="Google Shape;7401;p23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2" name="Google Shape;7402;p23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3" name="Google Shape;7403;p23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4" name="Google Shape;7404;p23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5" name="Google Shape;7405;p23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6" name="Google Shape;7406;p23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7" name="Google Shape;7407;p23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8" name="Google Shape;7408;p23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9" name="Google Shape;7409;p23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0" name="Google Shape;7410;p23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1" name="Google Shape;7411;p23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2" name="Google Shape;7412;p23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413" name="Google Shape;7413;p23"/>
                <p:cNvGrpSpPr/>
                <p:nvPr/>
              </p:nvGrpSpPr>
              <p:grpSpPr>
                <a:xfrm flipH="1">
                  <a:off x="-186745" y="3456677"/>
                  <a:ext cx="1439186" cy="608831"/>
                  <a:chOff x="2606636" y="1216407"/>
                  <a:chExt cx="1229128" cy="519968"/>
                </a:xfrm>
              </p:grpSpPr>
              <p:sp>
                <p:nvSpPr>
                  <p:cNvPr id="7414" name="Google Shape;7414;p23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5" name="Google Shape;7415;p23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6" name="Google Shape;7416;p23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7" name="Google Shape;7417;p23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8" name="Google Shape;7418;p23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9" name="Google Shape;7419;p23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0" name="Google Shape;7420;p23"/>
                  <p:cNvSpPr/>
                  <p:nvPr/>
                </p:nvSpPr>
                <p:spPr>
                  <a:xfrm>
                    <a:off x="2619308" y="1523207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1" name="Google Shape;7421;p23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2" name="Google Shape;7422;p23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3" name="Google Shape;7423;p23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4" name="Google Shape;7424;p23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5" name="Google Shape;7425;p23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6" name="Google Shape;7426;p23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427" name="Google Shape;7427;p23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428" name="Google Shape;7428;p23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7429" name="Google Shape;7429;p23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30" name="Google Shape;7430;p23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31" name="Google Shape;7431;p23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32" name="Google Shape;7432;p23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33" name="Google Shape;7433;p23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34" name="Google Shape;7434;p23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35" name="Google Shape;7435;p23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36" name="Google Shape;7436;p23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37" name="Google Shape;7437;p23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38" name="Google Shape;7438;p23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39" name="Google Shape;7439;p23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40" name="Google Shape;7440;p23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41" name="Google Shape;7441;p23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42" name="Google Shape;7442;p23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43" name="Google Shape;7443;p23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44" name="Google Shape;7444;p23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45" name="Google Shape;7445;p23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46" name="Google Shape;7446;p23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47" name="Google Shape;7447;p23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48" name="Google Shape;7448;p23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49" name="Google Shape;7449;p23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50" name="Google Shape;7450;p23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51" name="Google Shape;7451;p23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52" name="Google Shape;7452;p23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53" name="Google Shape;7453;p23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54" name="Google Shape;7454;p23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55" name="Google Shape;7455;p23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456" name="Google Shape;7456;p23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7457" name="Google Shape;7457;p23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458" name="Google Shape;7458;p23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459" name="Google Shape;7459;p23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460" name="Google Shape;7460;p23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461" name="Google Shape;7461;p23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462" name="Google Shape;7462;p23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463" name="Google Shape;7463;p23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464" name="Google Shape;7464;p23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465" name="Google Shape;7465;p23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466" name="Google Shape;7466;p23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467" name="Google Shape;7467;p23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7468" name="Google Shape;7468;p23"/>
              <p:cNvGrpSpPr/>
              <p:nvPr/>
            </p:nvGrpSpPr>
            <p:grpSpPr>
              <a:xfrm>
                <a:off x="3160185" y="4641417"/>
                <a:ext cx="5229787" cy="2801602"/>
                <a:chOff x="5683524" y="3609799"/>
                <a:chExt cx="4642922" cy="2487218"/>
              </a:xfrm>
            </p:grpSpPr>
            <p:grpSp>
              <p:nvGrpSpPr>
                <p:cNvPr id="7469" name="Google Shape;7469;p23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7470" name="Google Shape;7470;p23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1" name="Google Shape;7471;p23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2" name="Google Shape;7472;p23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3" name="Google Shape;7473;p23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4" name="Google Shape;7474;p23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5" name="Google Shape;7475;p23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6" name="Google Shape;7476;p23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7" name="Google Shape;7477;p23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8" name="Google Shape;7478;p23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9" name="Google Shape;7479;p23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0" name="Google Shape;7480;p23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1" name="Google Shape;7481;p23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2" name="Google Shape;7482;p23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3" name="Google Shape;7483;p23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4" name="Google Shape;7484;p23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5" name="Google Shape;7485;p23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6" name="Google Shape;7486;p23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7" name="Google Shape;7487;p23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8" name="Google Shape;7488;p23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9" name="Google Shape;7489;p23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490" name="Google Shape;7490;p23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7491" name="Google Shape;7491;p23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2" name="Google Shape;7492;p23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3" name="Google Shape;7493;p23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4" name="Google Shape;7494;p23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5" name="Google Shape;7495;p23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6" name="Google Shape;7496;p23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7" name="Google Shape;7497;p23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8" name="Google Shape;7498;p23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9" name="Google Shape;7499;p23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0" name="Google Shape;7500;p23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1" name="Google Shape;7501;p23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2" name="Google Shape;7502;p23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3" name="Google Shape;7503;p23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504" name="Google Shape;7504;p23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505" name="Google Shape;7505;p23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7506" name="Google Shape;7506;p23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7" name="Google Shape;7507;p23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8" name="Google Shape;7508;p23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9" name="Google Shape;7509;p23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0" name="Google Shape;7510;p23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1" name="Google Shape;7511;p23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2" name="Google Shape;7512;p23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3" name="Google Shape;7513;p23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4" name="Google Shape;7514;p23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5" name="Google Shape;7515;p23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6" name="Google Shape;7516;p23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7" name="Google Shape;7517;p23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8" name="Google Shape;7518;p23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9" name="Google Shape;7519;p23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0" name="Google Shape;7520;p23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1" name="Google Shape;7521;p23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2" name="Google Shape;7522;p23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3" name="Google Shape;7523;p23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4" name="Google Shape;7524;p23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5" name="Google Shape;7525;p23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6" name="Google Shape;7526;p23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7" name="Google Shape;7527;p23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8" name="Google Shape;7528;p23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9" name="Google Shape;7529;p23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0" name="Google Shape;7530;p23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1" name="Google Shape;7531;p23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2" name="Google Shape;7532;p23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533" name="Google Shape;7533;p23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7534" name="Google Shape;7534;p23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35" name="Google Shape;7535;p23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36" name="Google Shape;7536;p23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37" name="Google Shape;7537;p23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38" name="Google Shape;7538;p23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39" name="Google Shape;7539;p23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40" name="Google Shape;7540;p23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41" name="Google Shape;7541;p23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42" name="Google Shape;7542;p23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43" name="Google Shape;7543;p23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44" name="Google Shape;7544;p23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7545" name="Google Shape;7545;p23"/>
              <p:cNvGrpSpPr/>
              <p:nvPr/>
            </p:nvGrpSpPr>
            <p:grpSpPr>
              <a:xfrm>
                <a:off x="655785" y="4641421"/>
                <a:ext cx="5229787" cy="2801602"/>
                <a:chOff x="-1951296" y="3403209"/>
                <a:chExt cx="4642922" cy="2487218"/>
              </a:xfrm>
            </p:grpSpPr>
            <p:grpSp>
              <p:nvGrpSpPr>
                <p:cNvPr id="7546" name="Google Shape;7546;p23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7547" name="Google Shape;7547;p23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8" name="Google Shape;7548;p23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9" name="Google Shape;7549;p23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0" name="Google Shape;7550;p23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1" name="Google Shape;7551;p23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2" name="Google Shape;7552;p23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3" name="Google Shape;7553;p23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4" name="Google Shape;7554;p23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5" name="Google Shape;7555;p23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6" name="Google Shape;7556;p23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7" name="Google Shape;7557;p23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8" name="Google Shape;7558;p23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9" name="Google Shape;7559;p23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0" name="Google Shape;7560;p23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1" name="Google Shape;7561;p23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2" name="Google Shape;7562;p23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3" name="Google Shape;7563;p23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4" name="Google Shape;7564;p23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5" name="Google Shape;7565;p23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6" name="Google Shape;7566;p23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567" name="Google Shape;7567;p23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7568" name="Google Shape;7568;p23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9" name="Google Shape;7569;p23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0" name="Google Shape;7570;p23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1" name="Google Shape;7571;p23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2" name="Google Shape;7572;p23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3" name="Google Shape;7573;p23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4" name="Google Shape;7574;p23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5" name="Google Shape;7575;p23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6" name="Google Shape;7576;p23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7" name="Google Shape;7577;p23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8" name="Google Shape;7578;p23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9" name="Google Shape;7579;p23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0" name="Google Shape;7580;p23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581" name="Google Shape;7581;p23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582" name="Google Shape;7582;p23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7583" name="Google Shape;7583;p23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4" name="Google Shape;7584;p23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5" name="Google Shape;7585;p23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6" name="Google Shape;7586;p23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7" name="Google Shape;7587;p23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8" name="Google Shape;7588;p23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9" name="Google Shape;7589;p23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0" name="Google Shape;7590;p23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1" name="Google Shape;7591;p23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2" name="Google Shape;7592;p23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3" name="Google Shape;7593;p23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4" name="Google Shape;7594;p23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5" name="Google Shape;7595;p23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6" name="Google Shape;7596;p23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7" name="Google Shape;7597;p23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8" name="Google Shape;7598;p23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9" name="Google Shape;7599;p23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0" name="Google Shape;7600;p23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1" name="Google Shape;7601;p23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2" name="Google Shape;7602;p23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3" name="Google Shape;7603;p23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4" name="Google Shape;7604;p23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5" name="Google Shape;7605;p23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6" name="Google Shape;7606;p23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7" name="Google Shape;7607;p23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8" name="Google Shape;7608;p23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9" name="Google Shape;7609;p23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610" name="Google Shape;7610;p23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7611" name="Google Shape;7611;p23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2" name="Google Shape;7612;p23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3" name="Google Shape;7613;p23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4" name="Google Shape;7614;p23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5" name="Google Shape;7615;p23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6" name="Google Shape;7616;p23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7" name="Google Shape;7617;p23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8" name="Google Shape;7618;p23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9" name="Google Shape;7619;p23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0" name="Google Shape;7620;p23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21" name="Google Shape;7621;p23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7622" name="Google Shape;7622;p2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23" name="Google Shape;7623;p23"/>
          <p:cNvSpPr txBox="1">
            <a:spLocks noGrp="1"/>
          </p:cNvSpPr>
          <p:nvPr>
            <p:ph type="subTitle" idx="1"/>
          </p:nvPr>
        </p:nvSpPr>
        <p:spPr>
          <a:xfrm>
            <a:off x="712950" y="1446300"/>
            <a:ext cx="3858900" cy="26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24" name="Google Shape;7624;p23"/>
          <p:cNvSpPr txBox="1">
            <a:spLocks noGrp="1"/>
          </p:cNvSpPr>
          <p:nvPr>
            <p:ph type="subTitle" idx="2"/>
          </p:nvPr>
        </p:nvSpPr>
        <p:spPr>
          <a:xfrm>
            <a:off x="4572000" y="1446300"/>
            <a:ext cx="3858900" cy="26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6_2_2_1">
    <p:spTree>
      <p:nvGrpSpPr>
        <p:cNvPr id="1" name="Shape 8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7" name="Google Shape;8047;p25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8" name="Google Shape;8048;p25"/>
          <p:cNvGrpSpPr/>
          <p:nvPr/>
        </p:nvGrpSpPr>
        <p:grpSpPr>
          <a:xfrm>
            <a:off x="-3210440" y="3265550"/>
            <a:ext cx="15396787" cy="4101273"/>
            <a:chOff x="-3210440" y="3494150"/>
            <a:chExt cx="15396787" cy="4101273"/>
          </a:xfrm>
        </p:grpSpPr>
        <p:sp>
          <p:nvSpPr>
            <p:cNvPr id="8049" name="Google Shape;8049;p25"/>
            <p:cNvSpPr/>
            <p:nvPr/>
          </p:nvSpPr>
          <p:spPr>
            <a:xfrm>
              <a:off x="-1377675" y="3494150"/>
              <a:ext cx="12278050" cy="3514425"/>
            </a:xfrm>
            <a:custGeom>
              <a:avLst/>
              <a:gdLst/>
              <a:ahLst/>
              <a:cxnLst/>
              <a:rect l="l" t="t" r="r" b="b"/>
              <a:pathLst>
                <a:path w="491122" h="140577" extrusionOk="0">
                  <a:moveTo>
                    <a:pt x="0" y="75064"/>
                  </a:moveTo>
                  <a:lnTo>
                    <a:pt x="53608" y="0"/>
                  </a:lnTo>
                  <a:lnTo>
                    <a:pt x="65800" y="36576"/>
                  </a:lnTo>
                  <a:lnTo>
                    <a:pt x="93978" y="48138"/>
                  </a:lnTo>
                  <a:lnTo>
                    <a:pt x="144286" y="58674"/>
                  </a:lnTo>
                  <a:lnTo>
                    <a:pt x="166973" y="60794"/>
                  </a:lnTo>
                  <a:lnTo>
                    <a:pt x="187282" y="48727"/>
                  </a:lnTo>
                  <a:lnTo>
                    <a:pt x="209945" y="49610"/>
                  </a:lnTo>
                  <a:lnTo>
                    <a:pt x="219724" y="55626"/>
                  </a:lnTo>
                  <a:lnTo>
                    <a:pt x="240298" y="47244"/>
                  </a:lnTo>
                  <a:lnTo>
                    <a:pt x="254425" y="47094"/>
                  </a:lnTo>
                  <a:lnTo>
                    <a:pt x="277054" y="48727"/>
                  </a:lnTo>
                  <a:lnTo>
                    <a:pt x="309136" y="60500"/>
                  </a:lnTo>
                  <a:lnTo>
                    <a:pt x="325325" y="58145"/>
                  </a:lnTo>
                  <a:lnTo>
                    <a:pt x="340924" y="51376"/>
                  </a:lnTo>
                  <a:lnTo>
                    <a:pt x="360351" y="50198"/>
                  </a:lnTo>
                  <a:lnTo>
                    <a:pt x="378305" y="46666"/>
                  </a:lnTo>
                  <a:lnTo>
                    <a:pt x="389784" y="43134"/>
                  </a:lnTo>
                  <a:lnTo>
                    <a:pt x="400969" y="32832"/>
                  </a:lnTo>
                  <a:lnTo>
                    <a:pt x="407185" y="20015"/>
                  </a:lnTo>
                  <a:lnTo>
                    <a:pt x="425987" y="2516"/>
                  </a:lnTo>
                  <a:lnTo>
                    <a:pt x="425138" y="51434"/>
                  </a:lnTo>
                  <a:lnTo>
                    <a:pt x="441326" y="54672"/>
                  </a:lnTo>
                  <a:lnTo>
                    <a:pt x="453525" y="59970"/>
                  </a:lnTo>
                  <a:lnTo>
                    <a:pt x="464890" y="61790"/>
                  </a:lnTo>
                  <a:lnTo>
                    <a:pt x="482905" y="70323"/>
                  </a:lnTo>
                  <a:lnTo>
                    <a:pt x="491122" y="115833"/>
                  </a:lnTo>
                  <a:lnTo>
                    <a:pt x="464258" y="135521"/>
                  </a:lnTo>
                  <a:lnTo>
                    <a:pt x="403579" y="138997"/>
                  </a:lnTo>
                  <a:lnTo>
                    <a:pt x="300867" y="134573"/>
                  </a:lnTo>
                  <a:lnTo>
                    <a:pt x="253462" y="139945"/>
                  </a:lnTo>
                  <a:lnTo>
                    <a:pt x="202264" y="140577"/>
                  </a:lnTo>
                  <a:lnTo>
                    <a:pt x="149170" y="138681"/>
                  </a:lnTo>
                  <a:lnTo>
                    <a:pt x="131156" y="134889"/>
                  </a:lnTo>
                  <a:lnTo>
                    <a:pt x="102396" y="131412"/>
                  </a:lnTo>
                  <a:lnTo>
                    <a:pt x="68264" y="135521"/>
                  </a:lnTo>
                  <a:lnTo>
                    <a:pt x="50566" y="135521"/>
                  </a:lnTo>
                  <a:lnTo>
                    <a:pt x="31604" y="128568"/>
                  </a:lnTo>
                  <a:lnTo>
                    <a:pt x="21807" y="1187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8050" name="Google Shape;8050;p25"/>
            <p:cNvGrpSpPr/>
            <p:nvPr/>
          </p:nvGrpSpPr>
          <p:grpSpPr>
            <a:xfrm>
              <a:off x="-3210440" y="3831092"/>
              <a:ext cx="15396787" cy="3764331"/>
              <a:chOff x="-3210440" y="3754892"/>
              <a:chExt cx="15396787" cy="3764331"/>
            </a:xfrm>
          </p:grpSpPr>
          <p:grpSp>
            <p:nvGrpSpPr>
              <p:cNvPr id="8051" name="Google Shape;8051;p25"/>
              <p:cNvGrpSpPr/>
              <p:nvPr/>
            </p:nvGrpSpPr>
            <p:grpSpPr>
              <a:xfrm>
                <a:off x="6956560" y="3754892"/>
                <a:ext cx="5229787" cy="2801602"/>
                <a:chOff x="5683524" y="3609799"/>
                <a:chExt cx="4642922" cy="2487218"/>
              </a:xfrm>
            </p:grpSpPr>
            <p:grpSp>
              <p:nvGrpSpPr>
                <p:cNvPr id="8052" name="Google Shape;8052;p25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8053" name="Google Shape;8053;p25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4" name="Google Shape;8054;p25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5" name="Google Shape;8055;p25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6" name="Google Shape;8056;p25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7" name="Google Shape;8057;p25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8" name="Google Shape;8058;p25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9" name="Google Shape;8059;p25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0" name="Google Shape;8060;p25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1" name="Google Shape;8061;p25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2" name="Google Shape;8062;p25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3" name="Google Shape;8063;p25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4" name="Google Shape;8064;p25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5" name="Google Shape;8065;p25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6" name="Google Shape;8066;p25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7" name="Google Shape;8067;p25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8" name="Google Shape;8068;p25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9" name="Google Shape;8069;p25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0" name="Google Shape;8070;p25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1" name="Google Shape;8071;p25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2" name="Google Shape;8072;p25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073" name="Google Shape;8073;p25"/>
                <p:cNvGrpSpPr/>
                <p:nvPr/>
              </p:nvGrpSpPr>
              <p:grpSpPr>
                <a:xfrm>
                  <a:off x="7122709" y="3663268"/>
                  <a:ext cx="1439186" cy="608831"/>
                  <a:chOff x="2606636" y="1216407"/>
                  <a:chExt cx="1229128" cy="519968"/>
                </a:xfrm>
              </p:grpSpPr>
              <p:sp>
                <p:nvSpPr>
                  <p:cNvPr id="8074" name="Google Shape;8074;p25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5" name="Google Shape;8075;p25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6" name="Google Shape;8076;p25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7" name="Google Shape;8077;p25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8" name="Google Shape;8078;p25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9" name="Google Shape;8079;p25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0" name="Google Shape;8080;p25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1" name="Google Shape;8081;p25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2" name="Google Shape;8082;p25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3" name="Google Shape;8083;p25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4" name="Google Shape;8084;p25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5" name="Google Shape;8085;p25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086" name="Google Shape;8086;p25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87" name="Google Shape;8087;p25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8088" name="Google Shape;8088;p25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9" name="Google Shape;8089;p25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0" name="Google Shape;8090;p25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1" name="Google Shape;8091;p25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2" name="Google Shape;8092;p25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3" name="Google Shape;8093;p25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4" name="Google Shape;8094;p25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5" name="Google Shape;8095;p25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6" name="Google Shape;8096;p25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7" name="Google Shape;8097;p25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8" name="Google Shape;8098;p25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9" name="Google Shape;8099;p25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0" name="Google Shape;8100;p25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1" name="Google Shape;8101;p25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2" name="Google Shape;8102;p25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3" name="Google Shape;8103;p25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4" name="Google Shape;8104;p25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5" name="Google Shape;8105;p25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6" name="Google Shape;8106;p25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7" name="Google Shape;8107;p25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8" name="Google Shape;8108;p25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9" name="Google Shape;8109;p25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0" name="Google Shape;8110;p25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1" name="Google Shape;8111;p25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2" name="Google Shape;8112;p25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3" name="Google Shape;8113;p25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4" name="Google Shape;8114;p25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115" name="Google Shape;8115;p25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8116" name="Google Shape;8116;p25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7" name="Google Shape;8117;p25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8" name="Google Shape;8118;p25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9" name="Google Shape;8119;p25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0" name="Google Shape;8120;p25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1" name="Google Shape;8121;p25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2" name="Google Shape;8122;p25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3" name="Google Shape;8123;p25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4" name="Google Shape;8124;p25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5" name="Google Shape;8125;p25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6" name="Google Shape;8126;p25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8127" name="Google Shape;8127;p25"/>
              <p:cNvGrpSpPr/>
              <p:nvPr/>
            </p:nvGrpSpPr>
            <p:grpSpPr>
              <a:xfrm>
                <a:off x="-3210440" y="3821596"/>
                <a:ext cx="5229787" cy="2801602"/>
                <a:chOff x="-1951296" y="3403209"/>
                <a:chExt cx="4642922" cy="2487218"/>
              </a:xfrm>
            </p:grpSpPr>
            <p:grpSp>
              <p:nvGrpSpPr>
                <p:cNvPr id="8128" name="Google Shape;8128;p25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8129" name="Google Shape;8129;p25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0" name="Google Shape;8130;p25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1" name="Google Shape;8131;p25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2" name="Google Shape;8132;p25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3" name="Google Shape;8133;p25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4" name="Google Shape;8134;p25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5" name="Google Shape;8135;p25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6" name="Google Shape;8136;p25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7" name="Google Shape;8137;p25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8" name="Google Shape;8138;p25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9" name="Google Shape;8139;p25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0" name="Google Shape;8140;p25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1" name="Google Shape;8141;p25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2" name="Google Shape;8142;p25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3" name="Google Shape;8143;p25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4" name="Google Shape;8144;p25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5" name="Google Shape;8145;p25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6" name="Google Shape;8146;p25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7" name="Google Shape;8147;p25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8" name="Google Shape;8148;p25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49" name="Google Shape;8149;p25"/>
                <p:cNvGrpSpPr/>
                <p:nvPr/>
              </p:nvGrpSpPr>
              <p:grpSpPr>
                <a:xfrm flipH="1">
                  <a:off x="-186745" y="3456677"/>
                  <a:ext cx="1439186" cy="608831"/>
                  <a:chOff x="2606636" y="1216407"/>
                  <a:chExt cx="1229128" cy="519968"/>
                </a:xfrm>
              </p:grpSpPr>
              <p:sp>
                <p:nvSpPr>
                  <p:cNvPr id="8150" name="Google Shape;8150;p25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1" name="Google Shape;8151;p25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2" name="Google Shape;8152;p25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3" name="Google Shape;8153;p25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4" name="Google Shape;8154;p25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5" name="Google Shape;8155;p25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6" name="Google Shape;8156;p25"/>
                  <p:cNvSpPr/>
                  <p:nvPr/>
                </p:nvSpPr>
                <p:spPr>
                  <a:xfrm>
                    <a:off x="2619308" y="1523207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7" name="Google Shape;8157;p25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8" name="Google Shape;8158;p25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9" name="Google Shape;8159;p25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0" name="Google Shape;8160;p25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1" name="Google Shape;8161;p25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2" name="Google Shape;8162;p25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163" name="Google Shape;8163;p25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164" name="Google Shape;8164;p25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8165" name="Google Shape;8165;p25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6" name="Google Shape;8166;p25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7" name="Google Shape;8167;p25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8" name="Google Shape;8168;p25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9" name="Google Shape;8169;p25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0" name="Google Shape;8170;p25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1" name="Google Shape;8171;p25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2" name="Google Shape;8172;p25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3" name="Google Shape;8173;p25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4" name="Google Shape;8174;p25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5" name="Google Shape;8175;p25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6" name="Google Shape;8176;p25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7" name="Google Shape;8177;p25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8" name="Google Shape;8178;p25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9" name="Google Shape;8179;p25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0" name="Google Shape;8180;p25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1" name="Google Shape;8181;p25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2" name="Google Shape;8182;p25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3" name="Google Shape;8183;p25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4" name="Google Shape;8184;p25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5" name="Google Shape;8185;p25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6" name="Google Shape;8186;p25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7" name="Google Shape;8187;p25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8" name="Google Shape;8188;p25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9" name="Google Shape;8189;p25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0" name="Google Shape;8190;p25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1" name="Google Shape;8191;p25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192" name="Google Shape;8192;p25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8193" name="Google Shape;8193;p25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4" name="Google Shape;8194;p25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5" name="Google Shape;8195;p25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6" name="Google Shape;8196;p25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7" name="Google Shape;8197;p25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8" name="Google Shape;8198;p25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9" name="Google Shape;8199;p25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0" name="Google Shape;8200;p25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1" name="Google Shape;8201;p25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2" name="Google Shape;8202;p25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3" name="Google Shape;8203;p25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8204" name="Google Shape;8204;p25"/>
              <p:cNvGrpSpPr/>
              <p:nvPr/>
            </p:nvGrpSpPr>
            <p:grpSpPr>
              <a:xfrm>
                <a:off x="3160185" y="4717617"/>
                <a:ext cx="5229787" cy="2801602"/>
                <a:chOff x="5683524" y="3609799"/>
                <a:chExt cx="4642922" cy="2487218"/>
              </a:xfrm>
            </p:grpSpPr>
            <p:grpSp>
              <p:nvGrpSpPr>
                <p:cNvPr id="8205" name="Google Shape;8205;p25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8206" name="Google Shape;8206;p25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7" name="Google Shape;8207;p25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8" name="Google Shape;8208;p25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9" name="Google Shape;8209;p25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0" name="Google Shape;8210;p25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1" name="Google Shape;8211;p25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2" name="Google Shape;8212;p25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3" name="Google Shape;8213;p25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4" name="Google Shape;8214;p25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5" name="Google Shape;8215;p25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6" name="Google Shape;8216;p25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7" name="Google Shape;8217;p25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8" name="Google Shape;8218;p25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9" name="Google Shape;8219;p25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0" name="Google Shape;8220;p25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1" name="Google Shape;8221;p25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2" name="Google Shape;8222;p25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3" name="Google Shape;8223;p25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4" name="Google Shape;8224;p25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5" name="Google Shape;8225;p25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226" name="Google Shape;8226;p25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8227" name="Google Shape;8227;p25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8" name="Google Shape;8228;p25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9" name="Google Shape;8229;p25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0" name="Google Shape;8230;p25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1" name="Google Shape;8231;p25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2" name="Google Shape;8232;p25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3" name="Google Shape;8233;p25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4" name="Google Shape;8234;p25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5" name="Google Shape;8235;p25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6" name="Google Shape;8236;p25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7" name="Google Shape;8237;p25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8" name="Google Shape;8238;p25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9" name="Google Shape;8239;p25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240" name="Google Shape;8240;p25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241" name="Google Shape;8241;p25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8242" name="Google Shape;8242;p25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3" name="Google Shape;8243;p25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4" name="Google Shape;8244;p25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5" name="Google Shape;8245;p25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6" name="Google Shape;8246;p25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7" name="Google Shape;8247;p25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8" name="Google Shape;8248;p25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9" name="Google Shape;8249;p25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0" name="Google Shape;8250;p25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1" name="Google Shape;8251;p25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2" name="Google Shape;8252;p25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3" name="Google Shape;8253;p25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4" name="Google Shape;8254;p25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5" name="Google Shape;8255;p25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6" name="Google Shape;8256;p25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7" name="Google Shape;8257;p25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8" name="Google Shape;8258;p25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9" name="Google Shape;8259;p25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0" name="Google Shape;8260;p25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1" name="Google Shape;8261;p25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2" name="Google Shape;8262;p25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3" name="Google Shape;8263;p25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4" name="Google Shape;8264;p25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5" name="Google Shape;8265;p25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6" name="Google Shape;8266;p25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7" name="Google Shape;8267;p25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8" name="Google Shape;8268;p25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269" name="Google Shape;8269;p25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8270" name="Google Shape;8270;p25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71" name="Google Shape;8271;p25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72" name="Google Shape;8272;p25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73" name="Google Shape;8273;p25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74" name="Google Shape;8274;p25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75" name="Google Shape;8275;p25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76" name="Google Shape;8276;p25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77" name="Google Shape;8277;p25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78" name="Google Shape;8278;p25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79" name="Google Shape;8279;p25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80" name="Google Shape;8280;p25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8281" name="Google Shape;8281;p25"/>
              <p:cNvGrpSpPr/>
              <p:nvPr/>
            </p:nvGrpSpPr>
            <p:grpSpPr>
              <a:xfrm>
                <a:off x="655785" y="4717621"/>
                <a:ext cx="5229787" cy="2801602"/>
                <a:chOff x="-1951296" y="3403209"/>
                <a:chExt cx="4642922" cy="2487218"/>
              </a:xfrm>
            </p:grpSpPr>
            <p:grpSp>
              <p:nvGrpSpPr>
                <p:cNvPr id="8282" name="Google Shape;8282;p25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8283" name="Google Shape;8283;p25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4" name="Google Shape;8284;p25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5" name="Google Shape;8285;p25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6" name="Google Shape;8286;p25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7" name="Google Shape;8287;p25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8" name="Google Shape;8288;p25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9" name="Google Shape;8289;p25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0" name="Google Shape;8290;p25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1" name="Google Shape;8291;p25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2" name="Google Shape;8292;p25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3" name="Google Shape;8293;p25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4" name="Google Shape;8294;p25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5" name="Google Shape;8295;p25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6" name="Google Shape;8296;p25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7" name="Google Shape;8297;p25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8" name="Google Shape;8298;p25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9" name="Google Shape;8299;p25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00" name="Google Shape;8300;p25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01" name="Google Shape;8301;p25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02" name="Google Shape;8302;p25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303" name="Google Shape;8303;p25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8304" name="Google Shape;8304;p25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05" name="Google Shape;8305;p25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06" name="Google Shape;8306;p25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07" name="Google Shape;8307;p25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08" name="Google Shape;8308;p25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09" name="Google Shape;8309;p25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10" name="Google Shape;8310;p25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11" name="Google Shape;8311;p25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12" name="Google Shape;8312;p25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13" name="Google Shape;8313;p25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14" name="Google Shape;8314;p25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15" name="Google Shape;8315;p25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16" name="Google Shape;8316;p25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317" name="Google Shape;8317;p25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318" name="Google Shape;8318;p25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8319" name="Google Shape;8319;p25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0" name="Google Shape;8320;p25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1" name="Google Shape;8321;p25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2" name="Google Shape;8322;p25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3" name="Google Shape;8323;p25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4" name="Google Shape;8324;p25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5" name="Google Shape;8325;p25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6" name="Google Shape;8326;p25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7" name="Google Shape;8327;p25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8" name="Google Shape;8328;p25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9" name="Google Shape;8329;p25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0" name="Google Shape;8330;p25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1" name="Google Shape;8331;p25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2" name="Google Shape;8332;p25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3" name="Google Shape;8333;p25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4" name="Google Shape;8334;p25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5" name="Google Shape;8335;p25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6" name="Google Shape;8336;p25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7" name="Google Shape;8337;p25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8" name="Google Shape;8338;p25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9" name="Google Shape;8339;p25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40" name="Google Shape;8340;p25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41" name="Google Shape;8341;p25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42" name="Google Shape;8342;p25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43" name="Google Shape;8343;p25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44" name="Google Shape;8344;p25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45" name="Google Shape;8345;p25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346" name="Google Shape;8346;p25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8347" name="Google Shape;8347;p25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48" name="Google Shape;8348;p25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49" name="Google Shape;8349;p25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50" name="Google Shape;8350;p25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51" name="Google Shape;8351;p25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52" name="Google Shape;8352;p25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53" name="Google Shape;8353;p25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54" name="Google Shape;8354;p25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55" name="Google Shape;8355;p25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56" name="Google Shape;8356;p25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57" name="Google Shape;8357;p25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8358" name="Google Shape;8358;p25"/>
          <p:cNvSpPr txBox="1">
            <a:spLocks noGrp="1"/>
          </p:cNvSpPr>
          <p:nvPr>
            <p:ph type="title"/>
          </p:nvPr>
        </p:nvSpPr>
        <p:spPr>
          <a:xfrm>
            <a:off x="720075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59" name="Google Shape;8359;p25"/>
          <p:cNvSpPr txBox="1">
            <a:spLocks noGrp="1"/>
          </p:cNvSpPr>
          <p:nvPr>
            <p:ph type="subTitle" idx="1"/>
          </p:nvPr>
        </p:nvSpPr>
        <p:spPr>
          <a:xfrm>
            <a:off x="1715975" y="3919292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60" name="Google Shape;8360;p25"/>
          <p:cNvSpPr txBox="1">
            <a:spLocks noGrp="1"/>
          </p:cNvSpPr>
          <p:nvPr>
            <p:ph type="subTitle" idx="2"/>
          </p:nvPr>
        </p:nvSpPr>
        <p:spPr>
          <a:xfrm>
            <a:off x="5252875" y="3919292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61" name="Google Shape;8361;p25"/>
          <p:cNvSpPr txBox="1">
            <a:spLocks noGrp="1"/>
          </p:cNvSpPr>
          <p:nvPr>
            <p:ph type="subTitle" idx="3"/>
          </p:nvPr>
        </p:nvSpPr>
        <p:spPr>
          <a:xfrm>
            <a:off x="1715975" y="1231142"/>
            <a:ext cx="21753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  <p:sp>
        <p:nvSpPr>
          <p:cNvPr id="8362" name="Google Shape;8362;p25"/>
          <p:cNvSpPr txBox="1">
            <a:spLocks noGrp="1"/>
          </p:cNvSpPr>
          <p:nvPr>
            <p:ph type="subTitle" idx="4"/>
          </p:nvPr>
        </p:nvSpPr>
        <p:spPr>
          <a:xfrm>
            <a:off x="5252875" y="1231142"/>
            <a:ext cx="21753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Domin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_1">
    <p:spTree>
      <p:nvGrpSpPr>
        <p:cNvPr id="1" name="Shape 10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" name="Google Shape;10485;p32"/>
          <p:cNvSpPr/>
          <p:nvPr/>
        </p:nvSpPr>
        <p:spPr>
          <a:xfrm>
            <a:off x="-688262" y="-32625"/>
            <a:ext cx="10520513" cy="5208753"/>
          </a:xfrm>
          <a:custGeom>
            <a:avLst/>
            <a:gdLst/>
            <a:ahLst/>
            <a:cxnLst/>
            <a:rect l="l" t="t" r="r" b="b"/>
            <a:pathLst>
              <a:path w="381489" h="163271" extrusionOk="0">
                <a:moveTo>
                  <a:pt x="17017" y="6997"/>
                </a:moveTo>
                <a:cubicBezTo>
                  <a:pt x="17046" y="6997"/>
                  <a:pt x="17069" y="7002"/>
                  <a:pt x="17086" y="7013"/>
                </a:cubicBezTo>
                <a:cubicBezTo>
                  <a:pt x="17193" y="7073"/>
                  <a:pt x="17729" y="7049"/>
                  <a:pt x="17777" y="7108"/>
                </a:cubicBezTo>
                <a:cubicBezTo>
                  <a:pt x="17967" y="7358"/>
                  <a:pt x="17598" y="8454"/>
                  <a:pt x="17479" y="8858"/>
                </a:cubicBezTo>
                <a:cubicBezTo>
                  <a:pt x="17277" y="9561"/>
                  <a:pt x="18170" y="11049"/>
                  <a:pt x="17789" y="11299"/>
                </a:cubicBezTo>
                <a:cubicBezTo>
                  <a:pt x="17762" y="11317"/>
                  <a:pt x="17725" y="11325"/>
                  <a:pt x="17679" y="11325"/>
                </a:cubicBezTo>
                <a:cubicBezTo>
                  <a:pt x="17259" y="11325"/>
                  <a:pt x="16119" y="10656"/>
                  <a:pt x="15752" y="10656"/>
                </a:cubicBezTo>
                <a:cubicBezTo>
                  <a:pt x="15698" y="10656"/>
                  <a:pt x="15661" y="10670"/>
                  <a:pt x="15646" y="10704"/>
                </a:cubicBezTo>
                <a:cubicBezTo>
                  <a:pt x="15550" y="10894"/>
                  <a:pt x="15479" y="11061"/>
                  <a:pt x="15396" y="11133"/>
                </a:cubicBezTo>
                <a:cubicBezTo>
                  <a:pt x="15378" y="11150"/>
                  <a:pt x="15358" y="11159"/>
                  <a:pt x="15337" y="11159"/>
                </a:cubicBezTo>
                <a:cubicBezTo>
                  <a:pt x="15230" y="11159"/>
                  <a:pt x="15074" y="10950"/>
                  <a:pt x="14836" y="10692"/>
                </a:cubicBezTo>
                <a:cubicBezTo>
                  <a:pt x="14479" y="10275"/>
                  <a:pt x="14562" y="10073"/>
                  <a:pt x="14264" y="9859"/>
                </a:cubicBezTo>
                <a:cubicBezTo>
                  <a:pt x="13991" y="9609"/>
                  <a:pt x="13776" y="9704"/>
                  <a:pt x="13598" y="9454"/>
                </a:cubicBezTo>
                <a:cubicBezTo>
                  <a:pt x="13526" y="9335"/>
                  <a:pt x="13502" y="9168"/>
                  <a:pt x="13455" y="8823"/>
                </a:cubicBezTo>
                <a:cubicBezTo>
                  <a:pt x="13407" y="8442"/>
                  <a:pt x="13383" y="8251"/>
                  <a:pt x="13455" y="8144"/>
                </a:cubicBezTo>
                <a:cubicBezTo>
                  <a:pt x="13514" y="8049"/>
                  <a:pt x="13741" y="8013"/>
                  <a:pt x="14181" y="7918"/>
                </a:cubicBezTo>
                <a:cubicBezTo>
                  <a:pt x="14598" y="7835"/>
                  <a:pt x="14634" y="7835"/>
                  <a:pt x="14705" y="7799"/>
                </a:cubicBezTo>
                <a:cubicBezTo>
                  <a:pt x="14943" y="7739"/>
                  <a:pt x="15110" y="7668"/>
                  <a:pt x="15348" y="7573"/>
                </a:cubicBezTo>
                <a:cubicBezTo>
                  <a:pt x="15848" y="7370"/>
                  <a:pt x="15765" y="7370"/>
                  <a:pt x="15884" y="7358"/>
                </a:cubicBezTo>
                <a:cubicBezTo>
                  <a:pt x="16303" y="7274"/>
                  <a:pt x="16806" y="6997"/>
                  <a:pt x="17017" y="6997"/>
                </a:cubicBezTo>
                <a:close/>
                <a:moveTo>
                  <a:pt x="248188" y="10831"/>
                </a:moveTo>
                <a:cubicBezTo>
                  <a:pt x="248233" y="10831"/>
                  <a:pt x="248270" y="10842"/>
                  <a:pt x="248306" y="10859"/>
                </a:cubicBezTo>
                <a:cubicBezTo>
                  <a:pt x="248949" y="11156"/>
                  <a:pt x="248306" y="12740"/>
                  <a:pt x="249139" y="14526"/>
                </a:cubicBezTo>
                <a:cubicBezTo>
                  <a:pt x="249758" y="15895"/>
                  <a:pt x="250735" y="16240"/>
                  <a:pt x="250556" y="16836"/>
                </a:cubicBezTo>
                <a:cubicBezTo>
                  <a:pt x="250400" y="17402"/>
                  <a:pt x="249417" y="17564"/>
                  <a:pt x="248840" y="17564"/>
                </a:cubicBezTo>
                <a:cubicBezTo>
                  <a:pt x="248799" y="17564"/>
                  <a:pt x="248759" y="17564"/>
                  <a:pt x="248722" y="17562"/>
                </a:cubicBezTo>
                <a:cubicBezTo>
                  <a:pt x="247520" y="17550"/>
                  <a:pt x="246651" y="16824"/>
                  <a:pt x="245877" y="16181"/>
                </a:cubicBezTo>
                <a:cubicBezTo>
                  <a:pt x="244912" y="15359"/>
                  <a:pt x="244317" y="14871"/>
                  <a:pt x="244281" y="14157"/>
                </a:cubicBezTo>
                <a:cubicBezTo>
                  <a:pt x="244281" y="13609"/>
                  <a:pt x="245150" y="12954"/>
                  <a:pt x="246805" y="11692"/>
                </a:cubicBezTo>
                <a:cubicBezTo>
                  <a:pt x="247701" y="11006"/>
                  <a:pt x="248009" y="10831"/>
                  <a:pt x="248188" y="10831"/>
                </a:cubicBezTo>
                <a:close/>
                <a:moveTo>
                  <a:pt x="62379" y="11234"/>
                </a:moveTo>
                <a:cubicBezTo>
                  <a:pt x="62555" y="11234"/>
                  <a:pt x="62640" y="11283"/>
                  <a:pt x="62592" y="11395"/>
                </a:cubicBezTo>
                <a:cubicBezTo>
                  <a:pt x="62020" y="12776"/>
                  <a:pt x="60854" y="14050"/>
                  <a:pt x="61235" y="17002"/>
                </a:cubicBezTo>
                <a:cubicBezTo>
                  <a:pt x="61532" y="19253"/>
                  <a:pt x="62259" y="18967"/>
                  <a:pt x="60258" y="20408"/>
                </a:cubicBezTo>
                <a:cubicBezTo>
                  <a:pt x="60193" y="20455"/>
                  <a:pt x="60122" y="20478"/>
                  <a:pt x="60046" y="20478"/>
                </a:cubicBezTo>
                <a:cubicBezTo>
                  <a:pt x="59249" y="20478"/>
                  <a:pt x="57861" y="18053"/>
                  <a:pt x="55829" y="17086"/>
                </a:cubicBezTo>
                <a:cubicBezTo>
                  <a:pt x="54317" y="16371"/>
                  <a:pt x="53519" y="16467"/>
                  <a:pt x="53329" y="15800"/>
                </a:cubicBezTo>
                <a:cubicBezTo>
                  <a:pt x="53126" y="15109"/>
                  <a:pt x="53746" y="14085"/>
                  <a:pt x="54496" y="13692"/>
                </a:cubicBezTo>
                <a:cubicBezTo>
                  <a:pt x="54698" y="13593"/>
                  <a:pt x="54872" y="13558"/>
                  <a:pt x="55039" y="13558"/>
                </a:cubicBezTo>
                <a:cubicBezTo>
                  <a:pt x="55413" y="13558"/>
                  <a:pt x="55750" y="13732"/>
                  <a:pt x="56288" y="13732"/>
                </a:cubicBezTo>
                <a:cubicBezTo>
                  <a:pt x="56426" y="13732"/>
                  <a:pt x="56578" y="13721"/>
                  <a:pt x="56746" y="13692"/>
                </a:cubicBezTo>
                <a:cubicBezTo>
                  <a:pt x="57627" y="13550"/>
                  <a:pt x="57734" y="13133"/>
                  <a:pt x="59246" y="12311"/>
                </a:cubicBezTo>
                <a:cubicBezTo>
                  <a:pt x="60324" y="11731"/>
                  <a:pt x="61816" y="11234"/>
                  <a:pt x="62379" y="11234"/>
                </a:cubicBezTo>
                <a:close/>
                <a:moveTo>
                  <a:pt x="15901" y="12335"/>
                </a:moveTo>
                <a:cubicBezTo>
                  <a:pt x="16262" y="12335"/>
                  <a:pt x="16646" y="12391"/>
                  <a:pt x="16991" y="12502"/>
                </a:cubicBezTo>
                <a:cubicBezTo>
                  <a:pt x="17289" y="12597"/>
                  <a:pt x="17705" y="12776"/>
                  <a:pt x="18384" y="13323"/>
                </a:cubicBezTo>
                <a:cubicBezTo>
                  <a:pt x="18836" y="13704"/>
                  <a:pt x="19479" y="14300"/>
                  <a:pt x="20503" y="15812"/>
                </a:cubicBezTo>
                <a:cubicBezTo>
                  <a:pt x="21551" y="17324"/>
                  <a:pt x="22015" y="18312"/>
                  <a:pt x="22635" y="19681"/>
                </a:cubicBezTo>
                <a:cubicBezTo>
                  <a:pt x="23147" y="20777"/>
                  <a:pt x="23242" y="21181"/>
                  <a:pt x="23099" y="21562"/>
                </a:cubicBezTo>
                <a:cubicBezTo>
                  <a:pt x="22825" y="22253"/>
                  <a:pt x="22027" y="22039"/>
                  <a:pt x="21265" y="22955"/>
                </a:cubicBezTo>
                <a:cubicBezTo>
                  <a:pt x="20671" y="23678"/>
                  <a:pt x="20613" y="24469"/>
                  <a:pt x="20365" y="24469"/>
                </a:cubicBezTo>
                <a:cubicBezTo>
                  <a:pt x="20360" y="24469"/>
                  <a:pt x="20354" y="24468"/>
                  <a:pt x="20349" y="24468"/>
                </a:cubicBezTo>
                <a:cubicBezTo>
                  <a:pt x="20218" y="24456"/>
                  <a:pt x="20194" y="24241"/>
                  <a:pt x="19670" y="23122"/>
                </a:cubicBezTo>
                <a:cubicBezTo>
                  <a:pt x="19551" y="22860"/>
                  <a:pt x="19468" y="22670"/>
                  <a:pt x="19348" y="22443"/>
                </a:cubicBezTo>
                <a:cubicBezTo>
                  <a:pt x="19229" y="22229"/>
                  <a:pt x="19098" y="21991"/>
                  <a:pt x="18908" y="21717"/>
                </a:cubicBezTo>
                <a:cubicBezTo>
                  <a:pt x="18741" y="21479"/>
                  <a:pt x="18658" y="21420"/>
                  <a:pt x="18396" y="21110"/>
                </a:cubicBezTo>
                <a:cubicBezTo>
                  <a:pt x="17920" y="20527"/>
                  <a:pt x="17967" y="20503"/>
                  <a:pt x="17789" y="20300"/>
                </a:cubicBezTo>
                <a:cubicBezTo>
                  <a:pt x="17420" y="19931"/>
                  <a:pt x="17193" y="20038"/>
                  <a:pt x="16443" y="19693"/>
                </a:cubicBezTo>
                <a:cubicBezTo>
                  <a:pt x="15800" y="19395"/>
                  <a:pt x="15431" y="19217"/>
                  <a:pt x="15229" y="18836"/>
                </a:cubicBezTo>
                <a:cubicBezTo>
                  <a:pt x="15038" y="18491"/>
                  <a:pt x="15110" y="18241"/>
                  <a:pt x="15229" y="16871"/>
                </a:cubicBezTo>
                <a:cubicBezTo>
                  <a:pt x="15336" y="15633"/>
                  <a:pt x="15372" y="14990"/>
                  <a:pt x="15288" y="14585"/>
                </a:cubicBezTo>
                <a:cubicBezTo>
                  <a:pt x="15038" y="13538"/>
                  <a:pt x="14419" y="13288"/>
                  <a:pt x="14550" y="12883"/>
                </a:cubicBezTo>
                <a:cubicBezTo>
                  <a:pt x="14680" y="12516"/>
                  <a:pt x="15253" y="12335"/>
                  <a:pt x="15901" y="12335"/>
                </a:cubicBezTo>
                <a:close/>
                <a:moveTo>
                  <a:pt x="62168" y="20999"/>
                </a:moveTo>
                <a:cubicBezTo>
                  <a:pt x="62419" y="20999"/>
                  <a:pt x="62803" y="21862"/>
                  <a:pt x="63640" y="22836"/>
                </a:cubicBezTo>
                <a:cubicBezTo>
                  <a:pt x="64533" y="23860"/>
                  <a:pt x="65176" y="24158"/>
                  <a:pt x="65080" y="24444"/>
                </a:cubicBezTo>
                <a:cubicBezTo>
                  <a:pt x="65033" y="24606"/>
                  <a:pt x="64768" y="24676"/>
                  <a:pt x="64451" y="24676"/>
                </a:cubicBezTo>
                <a:cubicBezTo>
                  <a:pt x="64209" y="24676"/>
                  <a:pt x="63938" y="24635"/>
                  <a:pt x="63711" y="24563"/>
                </a:cubicBezTo>
                <a:cubicBezTo>
                  <a:pt x="63247" y="24432"/>
                  <a:pt x="62854" y="23991"/>
                  <a:pt x="62032" y="23134"/>
                </a:cubicBezTo>
                <a:cubicBezTo>
                  <a:pt x="61925" y="23015"/>
                  <a:pt x="61794" y="22884"/>
                  <a:pt x="61747" y="22658"/>
                </a:cubicBezTo>
                <a:cubicBezTo>
                  <a:pt x="61699" y="22384"/>
                  <a:pt x="61818" y="22205"/>
                  <a:pt x="61961" y="21753"/>
                </a:cubicBezTo>
                <a:cubicBezTo>
                  <a:pt x="62116" y="21217"/>
                  <a:pt x="62044" y="21050"/>
                  <a:pt x="62140" y="21003"/>
                </a:cubicBezTo>
                <a:cubicBezTo>
                  <a:pt x="62149" y="21000"/>
                  <a:pt x="62159" y="20999"/>
                  <a:pt x="62168" y="20999"/>
                </a:cubicBezTo>
                <a:close/>
                <a:moveTo>
                  <a:pt x="109014" y="17634"/>
                </a:moveTo>
                <a:cubicBezTo>
                  <a:pt x="109493" y="17634"/>
                  <a:pt x="109876" y="17771"/>
                  <a:pt x="110050" y="18122"/>
                </a:cubicBezTo>
                <a:cubicBezTo>
                  <a:pt x="110538" y="19134"/>
                  <a:pt x="108276" y="21515"/>
                  <a:pt x="108098" y="22622"/>
                </a:cubicBezTo>
                <a:cubicBezTo>
                  <a:pt x="107943" y="23575"/>
                  <a:pt x="109181" y="26075"/>
                  <a:pt x="107871" y="26349"/>
                </a:cubicBezTo>
                <a:cubicBezTo>
                  <a:pt x="107864" y="26350"/>
                  <a:pt x="107855" y="26351"/>
                  <a:pt x="107844" y="26351"/>
                </a:cubicBezTo>
                <a:cubicBezTo>
                  <a:pt x="107444" y="26351"/>
                  <a:pt x="104992" y="25269"/>
                  <a:pt x="104609" y="24944"/>
                </a:cubicBezTo>
                <a:cubicBezTo>
                  <a:pt x="104050" y="24468"/>
                  <a:pt x="104669" y="23372"/>
                  <a:pt x="102526" y="20884"/>
                </a:cubicBezTo>
                <a:cubicBezTo>
                  <a:pt x="101668" y="19872"/>
                  <a:pt x="105085" y="19253"/>
                  <a:pt x="105347" y="19038"/>
                </a:cubicBezTo>
                <a:cubicBezTo>
                  <a:pt x="105930" y="18533"/>
                  <a:pt x="107787" y="17634"/>
                  <a:pt x="109014" y="17634"/>
                </a:cubicBezTo>
                <a:close/>
                <a:moveTo>
                  <a:pt x="94834" y="15261"/>
                </a:moveTo>
                <a:cubicBezTo>
                  <a:pt x="95098" y="15261"/>
                  <a:pt x="95321" y="15348"/>
                  <a:pt x="95483" y="15348"/>
                </a:cubicBezTo>
                <a:cubicBezTo>
                  <a:pt x="95489" y="15348"/>
                  <a:pt x="95495" y="15348"/>
                  <a:pt x="95501" y="15347"/>
                </a:cubicBezTo>
                <a:cubicBezTo>
                  <a:pt x="95513" y="15347"/>
                  <a:pt x="95525" y="15347"/>
                  <a:pt x="95536" y="15347"/>
                </a:cubicBezTo>
                <a:cubicBezTo>
                  <a:pt x="96097" y="15347"/>
                  <a:pt x="96688" y="15634"/>
                  <a:pt x="98204" y="17383"/>
                </a:cubicBezTo>
                <a:cubicBezTo>
                  <a:pt x="100287" y="19800"/>
                  <a:pt x="100109" y="20324"/>
                  <a:pt x="101371" y="21193"/>
                </a:cubicBezTo>
                <a:cubicBezTo>
                  <a:pt x="101752" y="21467"/>
                  <a:pt x="103121" y="23075"/>
                  <a:pt x="103299" y="23491"/>
                </a:cubicBezTo>
                <a:cubicBezTo>
                  <a:pt x="103716" y="24396"/>
                  <a:pt x="102216" y="24515"/>
                  <a:pt x="101311" y="25289"/>
                </a:cubicBezTo>
                <a:cubicBezTo>
                  <a:pt x="100883" y="25643"/>
                  <a:pt x="100444" y="25747"/>
                  <a:pt x="99987" y="25747"/>
                </a:cubicBezTo>
                <a:cubicBezTo>
                  <a:pt x="99351" y="25747"/>
                  <a:pt x="98681" y="25546"/>
                  <a:pt x="97962" y="25546"/>
                </a:cubicBezTo>
                <a:cubicBezTo>
                  <a:pt x="97447" y="25546"/>
                  <a:pt x="96906" y="25649"/>
                  <a:pt x="96334" y="26003"/>
                </a:cubicBezTo>
                <a:cubicBezTo>
                  <a:pt x="95120" y="26765"/>
                  <a:pt x="95965" y="28278"/>
                  <a:pt x="95251" y="28313"/>
                </a:cubicBezTo>
                <a:cubicBezTo>
                  <a:pt x="95243" y="28314"/>
                  <a:pt x="95235" y="28314"/>
                  <a:pt x="95227" y="28314"/>
                </a:cubicBezTo>
                <a:cubicBezTo>
                  <a:pt x="93649" y="28314"/>
                  <a:pt x="90669" y="21245"/>
                  <a:pt x="91143" y="17383"/>
                </a:cubicBezTo>
                <a:cubicBezTo>
                  <a:pt x="91250" y="16574"/>
                  <a:pt x="93798" y="15740"/>
                  <a:pt x="94215" y="15455"/>
                </a:cubicBezTo>
                <a:cubicBezTo>
                  <a:pt x="94437" y="15305"/>
                  <a:pt x="94646" y="15261"/>
                  <a:pt x="94834" y="15261"/>
                </a:cubicBezTo>
                <a:close/>
                <a:moveTo>
                  <a:pt x="240200" y="14913"/>
                </a:moveTo>
                <a:cubicBezTo>
                  <a:pt x="242046" y="14913"/>
                  <a:pt x="242736" y="16455"/>
                  <a:pt x="246258" y="17491"/>
                </a:cubicBezTo>
                <a:cubicBezTo>
                  <a:pt x="247991" y="18007"/>
                  <a:pt x="249495" y="18131"/>
                  <a:pt x="250775" y="18131"/>
                </a:cubicBezTo>
                <a:cubicBezTo>
                  <a:pt x="251950" y="18131"/>
                  <a:pt x="252935" y="18027"/>
                  <a:pt x="253732" y="18027"/>
                </a:cubicBezTo>
                <a:cubicBezTo>
                  <a:pt x="254726" y="18027"/>
                  <a:pt x="255428" y="18189"/>
                  <a:pt x="255842" y="18919"/>
                </a:cubicBezTo>
                <a:cubicBezTo>
                  <a:pt x="256616" y="20288"/>
                  <a:pt x="255747" y="22598"/>
                  <a:pt x="254723" y="23860"/>
                </a:cubicBezTo>
                <a:cubicBezTo>
                  <a:pt x="253485" y="25396"/>
                  <a:pt x="252270" y="25110"/>
                  <a:pt x="247877" y="26289"/>
                </a:cubicBezTo>
                <a:cubicBezTo>
                  <a:pt x="243555" y="27444"/>
                  <a:pt x="243126" y="28135"/>
                  <a:pt x="239971" y="28504"/>
                </a:cubicBezTo>
                <a:cubicBezTo>
                  <a:pt x="239159" y="28601"/>
                  <a:pt x="238458" y="28641"/>
                  <a:pt x="237851" y="28641"/>
                </a:cubicBezTo>
                <a:cubicBezTo>
                  <a:pt x="235934" y="28641"/>
                  <a:pt x="234963" y="28239"/>
                  <a:pt x="234411" y="27968"/>
                </a:cubicBezTo>
                <a:cubicBezTo>
                  <a:pt x="233816" y="27670"/>
                  <a:pt x="231280" y="26408"/>
                  <a:pt x="231089" y="24229"/>
                </a:cubicBezTo>
                <a:cubicBezTo>
                  <a:pt x="231053" y="23872"/>
                  <a:pt x="231030" y="22777"/>
                  <a:pt x="233530" y="19884"/>
                </a:cubicBezTo>
                <a:cubicBezTo>
                  <a:pt x="236114" y="16883"/>
                  <a:pt x="237471" y="15335"/>
                  <a:pt x="239507" y="14978"/>
                </a:cubicBezTo>
                <a:cubicBezTo>
                  <a:pt x="239758" y="14934"/>
                  <a:pt x="239986" y="14913"/>
                  <a:pt x="240200" y="14913"/>
                </a:cubicBezTo>
                <a:close/>
                <a:moveTo>
                  <a:pt x="37690" y="15986"/>
                </a:moveTo>
                <a:cubicBezTo>
                  <a:pt x="40706" y="15986"/>
                  <a:pt x="44355" y="17080"/>
                  <a:pt x="44363" y="17776"/>
                </a:cubicBezTo>
                <a:cubicBezTo>
                  <a:pt x="44375" y="18538"/>
                  <a:pt x="38887" y="18145"/>
                  <a:pt x="36493" y="20360"/>
                </a:cubicBezTo>
                <a:cubicBezTo>
                  <a:pt x="34827" y="21932"/>
                  <a:pt x="31338" y="28325"/>
                  <a:pt x="29588" y="29278"/>
                </a:cubicBezTo>
                <a:cubicBezTo>
                  <a:pt x="29483" y="29335"/>
                  <a:pt x="29384" y="29361"/>
                  <a:pt x="29292" y="29361"/>
                </a:cubicBezTo>
                <a:cubicBezTo>
                  <a:pt x="28325" y="29361"/>
                  <a:pt x="28008" y="26483"/>
                  <a:pt x="27671" y="25896"/>
                </a:cubicBezTo>
                <a:cubicBezTo>
                  <a:pt x="27373" y="25361"/>
                  <a:pt x="29850" y="23515"/>
                  <a:pt x="30409" y="21181"/>
                </a:cubicBezTo>
                <a:cubicBezTo>
                  <a:pt x="30528" y="20669"/>
                  <a:pt x="32279" y="17669"/>
                  <a:pt x="34934" y="16455"/>
                </a:cubicBezTo>
                <a:cubicBezTo>
                  <a:pt x="35651" y="16121"/>
                  <a:pt x="36632" y="15986"/>
                  <a:pt x="37690" y="15986"/>
                </a:cubicBezTo>
                <a:close/>
                <a:moveTo>
                  <a:pt x="189446" y="6485"/>
                </a:moveTo>
                <a:cubicBezTo>
                  <a:pt x="190124" y="6485"/>
                  <a:pt x="190765" y="6694"/>
                  <a:pt x="192549" y="6823"/>
                </a:cubicBezTo>
                <a:cubicBezTo>
                  <a:pt x="193122" y="6860"/>
                  <a:pt x="193580" y="6874"/>
                  <a:pt x="193970" y="6874"/>
                </a:cubicBezTo>
                <a:cubicBezTo>
                  <a:pt x="195037" y="6874"/>
                  <a:pt x="195605" y="6771"/>
                  <a:pt x="196688" y="6771"/>
                </a:cubicBezTo>
                <a:cubicBezTo>
                  <a:pt x="197084" y="6771"/>
                  <a:pt x="197549" y="6785"/>
                  <a:pt x="198133" y="6823"/>
                </a:cubicBezTo>
                <a:cubicBezTo>
                  <a:pt x="200264" y="6953"/>
                  <a:pt x="201335" y="7025"/>
                  <a:pt x="202717" y="7596"/>
                </a:cubicBezTo>
                <a:cubicBezTo>
                  <a:pt x="204598" y="8358"/>
                  <a:pt x="205824" y="9501"/>
                  <a:pt x="206705" y="10347"/>
                </a:cubicBezTo>
                <a:cubicBezTo>
                  <a:pt x="208027" y="11609"/>
                  <a:pt x="208825" y="12764"/>
                  <a:pt x="209694" y="14085"/>
                </a:cubicBezTo>
                <a:cubicBezTo>
                  <a:pt x="210872" y="15836"/>
                  <a:pt x="210908" y="16252"/>
                  <a:pt x="212885" y="20027"/>
                </a:cubicBezTo>
                <a:cubicBezTo>
                  <a:pt x="215040" y="24134"/>
                  <a:pt x="215754" y="25099"/>
                  <a:pt x="215373" y="26396"/>
                </a:cubicBezTo>
                <a:cubicBezTo>
                  <a:pt x="214956" y="27801"/>
                  <a:pt x="213587" y="28492"/>
                  <a:pt x="213373" y="28599"/>
                </a:cubicBezTo>
                <a:cubicBezTo>
                  <a:pt x="212889" y="28833"/>
                  <a:pt x="212444" y="28909"/>
                  <a:pt x="212017" y="28909"/>
                </a:cubicBezTo>
                <a:cubicBezTo>
                  <a:pt x="211242" y="28909"/>
                  <a:pt x="210525" y="28659"/>
                  <a:pt x="209733" y="28659"/>
                </a:cubicBezTo>
                <a:cubicBezTo>
                  <a:pt x="209256" y="28659"/>
                  <a:pt x="208753" y="28750"/>
                  <a:pt x="208193" y="29040"/>
                </a:cubicBezTo>
                <a:cubicBezTo>
                  <a:pt x="207193" y="29563"/>
                  <a:pt x="207455" y="29980"/>
                  <a:pt x="206408" y="30468"/>
                </a:cubicBezTo>
                <a:cubicBezTo>
                  <a:pt x="205794" y="30756"/>
                  <a:pt x="205167" y="30862"/>
                  <a:pt x="204574" y="30862"/>
                </a:cubicBezTo>
                <a:cubicBezTo>
                  <a:pt x="203301" y="30862"/>
                  <a:pt x="202187" y="30374"/>
                  <a:pt x="201716" y="30147"/>
                </a:cubicBezTo>
                <a:cubicBezTo>
                  <a:pt x="200943" y="29742"/>
                  <a:pt x="200443" y="29254"/>
                  <a:pt x="199430" y="28266"/>
                </a:cubicBezTo>
                <a:cubicBezTo>
                  <a:pt x="196930" y="25825"/>
                  <a:pt x="197156" y="25039"/>
                  <a:pt x="195549" y="23979"/>
                </a:cubicBezTo>
                <a:cubicBezTo>
                  <a:pt x="194180" y="23086"/>
                  <a:pt x="193930" y="23598"/>
                  <a:pt x="191858" y="22324"/>
                </a:cubicBezTo>
                <a:cubicBezTo>
                  <a:pt x="191001" y="21824"/>
                  <a:pt x="190965" y="21670"/>
                  <a:pt x="189465" y="20681"/>
                </a:cubicBezTo>
                <a:cubicBezTo>
                  <a:pt x="187072" y="19086"/>
                  <a:pt x="187060" y="19348"/>
                  <a:pt x="186572" y="18800"/>
                </a:cubicBezTo>
                <a:cubicBezTo>
                  <a:pt x="185726" y="17860"/>
                  <a:pt x="185476" y="16371"/>
                  <a:pt x="184976" y="13419"/>
                </a:cubicBezTo>
                <a:cubicBezTo>
                  <a:pt x="184607" y="11180"/>
                  <a:pt x="184429" y="10049"/>
                  <a:pt x="184786" y="9228"/>
                </a:cubicBezTo>
                <a:cubicBezTo>
                  <a:pt x="185619" y="7251"/>
                  <a:pt x="187953" y="6727"/>
                  <a:pt x="188572" y="6596"/>
                </a:cubicBezTo>
                <a:cubicBezTo>
                  <a:pt x="188915" y="6516"/>
                  <a:pt x="189183" y="6485"/>
                  <a:pt x="189446" y="6485"/>
                </a:cubicBezTo>
                <a:close/>
                <a:moveTo>
                  <a:pt x="135468" y="24997"/>
                </a:moveTo>
                <a:cubicBezTo>
                  <a:pt x="135577" y="24997"/>
                  <a:pt x="135691" y="25010"/>
                  <a:pt x="135815" y="25039"/>
                </a:cubicBezTo>
                <a:cubicBezTo>
                  <a:pt x="136589" y="25218"/>
                  <a:pt x="137447" y="25896"/>
                  <a:pt x="137601" y="26754"/>
                </a:cubicBezTo>
                <a:cubicBezTo>
                  <a:pt x="137959" y="28575"/>
                  <a:pt x="135018" y="30456"/>
                  <a:pt x="134494" y="30802"/>
                </a:cubicBezTo>
                <a:cubicBezTo>
                  <a:pt x="132659" y="31964"/>
                  <a:pt x="130837" y="32192"/>
                  <a:pt x="129686" y="32192"/>
                </a:cubicBezTo>
                <a:cubicBezTo>
                  <a:pt x="129328" y="32192"/>
                  <a:pt x="129035" y="32170"/>
                  <a:pt x="128826" y="32147"/>
                </a:cubicBezTo>
                <a:cubicBezTo>
                  <a:pt x="127112" y="31992"/>
                  <a:pt x="123659" y="31159"/>
                  <a:pt x="123481" y="29456"/>
                </a:cubicBezTo>
                <a:cubicBezTo>
                  <a:pt x="123338" y="27944"/>
                  <a:pt x="125743" y="25992"/>
                  <a:pt x="127814" y="25765"/>
                </a:cubicBezTo>
                <a:cubicBezTo>
                  <a:pt x="127930" y="25755"/>
                  <a:pt x="128159" y="25752"/>
                  <a:pt x="128522" y="25752"/>
                </a:cubicBezTo>
                <a:cubicBezTo>
                  <a:pt x="129019" y="25752"/>
                  <a:pt x="129768" y="25758"/>
                  <a:pt x="130827" y="25765"/>
                </a:cubicBezTo>
                <a:cubicBezTo>
                  <a:pt x="131776" y="25773"/>
                  <a:pt x="132138" y="25789"/>
                  <a:pt x="132360" y="25789"/>
                </a:cubicBezTo>
                <a:cubicBezTo>
                  <a:pt x="132495" y="25789"/>
                  <a:pt x="132578" y="25783"/>
                  <a:pt x="132708" y="25765"/>
                </a:cubicBezTo>
                <a:cubicBezTo>
                  <a:pt x="134253" y="25589"/>
                  <a:pt x="134733" y="24997"/>
                  <a:pt x="135468" y="24997"/>
                </a:cubicBezTo>
                <a:close/>
                <a:moveTo>
                  <a:pt x="89585" y="25930"/>
                </a:moveTo>
                <a:cubicBezTo>
                  <a:pt x="90227" y="25930"/>
                  <a:pt x="90745" y="26241"/>
                  <a:pt x="90822" y="26289"/>
                </a:cubicBezTo>
                <a:cubicBezTo>
                  <a:pt x="91238" y="26551"/>
                  <a:pt x="91179" y="26706"/>
                  <a:pt x="91655" y="27123"/>
                </a:cubicBezTo>
                <a:cubicBezTo>
                  <a:pt x="92572" y="27944"/>
                  <a:pt x="93691" y="28623"/>
                  <a:pt x="93870" y="29111"/>
                </a:cubicBezTo>
                <a:cubicBezTo>
                  <a:pt x="94108" y="29790"/>
                  <a:pt x="92667" y="29909"/>
                  <a:pt x="92524" y="30028"/>
                </a:cubicBezTo>
                <a:cubicBezTo>
                  <a:pt x="91881" y="30635"/>
                  <a:pt x="91334" y="30754"/>
                  <a:pt x="90131" y="31218"/>
                </a:cubicBezTo>
                <a:cubicBezTo>
                  <a:pt x="88643" y="31778"/>
                  <a:pt x="87893" y="32088"/>
                  <a:pt x="87643" y="32302"/>
                </a:cubicBezTo>
                <a:cubicBezTo>
                  <a:pt x="86607" y="33101"/>
                  <a:pt x="86306" y="34038"/>
                  <a:pt x="85874" y="34038"/>
                </a:cubicBezTo>
                <a:cubicBezTo>
                  <a:pt x="85849" y="34038"/>
                  <a:pt x="85823" y="34035"/>
                  <a:pt x="85797" y="34028"/>
                </a:cubicBezTo>
                <a:cubicBezTo>
                  <a:pt x="85500" y="33957"/>
                  <a:pt x="85571" y="33552"/>
                  <a:pt x="85059" y="32707"/>
                </a:cubicBezTo>
                <a:cubicBezTo>
                  <a:pt x="84499" y="31778"/>
                  <a:pt x="84083" y="31671"/>
                  <a:pt x="83630" y="30683"/>
                </a:cubicBezTo>
                <a:cubicBezTo>
                  <a:pt x="83297" y="30004"/>
                  <a:pt x="83356" y="29766"/>
                  <a:pt x="83416" y="29647"/>
                </a:cubicBezTo>
                <a:cubicBezTo>
                  <a:pt x="83535" y="29444"/>
                  <a:pt x="83761" y="29432"/>
                  <a:pt x="84249" y="29254"/>
                </a:cubicBezTo>
                <a:cubicBezTo>
                  <a:pt x="84595" y="29135"/>
                  <a:pt x="84928" y="28956"/>
                  <a:pt x="85261" y="28801"/>
                </a:cubicBezTo>
                <a:cubicBezTo>
                  <a:pt x="85523" y="28694"/>
                  <a:pt x="85928" y="28492"/>
                  <a:pt x="87893" y="26825"/>
                </a:cubicBezTo>
                <a:cubicBezTo>
                  <a:pt x="88631" y="26218"/>
                  <a:pt x="88762" y="26075"/>
                  <a:pt x="89107" y="25992"/>
                </a:cubicBezTo>
                <a:cubicBezTo>
                  <a:pt x="89271" y="25948"/>
                  <a:pt x="89432" y="25930"/>
                  <a:pt x="89585" y="25930"/>
                </a:cubicBezTo>
                <a:close/>
                <a:moveTo>
                  <a:pt x="23365" y="23386"/>
                </a:moveTo>
                <a:cubicBezTo>
                  <a:pt x="24175" y="23386"/>
                  <a:pt x="25653" y="25507"/>
                  <a:pt x="26623" y="26063"/>
                </a:cubicBezTo>
                <a:cubicBezTo>
                  <a:pt x="26945" y="26242"/>
                  <a:pt x="26814" y="28004"/>
                  <a:pt x="27433" y="28861"/>
                </a:cubicBezTo>
                <a:cubicBezTo>
                  <a:pt x="28147" y="29861"/>
                  <a:pt x="28231" y="30397"/>
                  <a:pt x="28100" y="30623"/>
                </a:cubicBezTo>
                <a:cubicBezTo>
                  <a:pt x="27521" y="31533"/>
                  <a:pt x="25710" y="34636"/>
                  <a:pt x="25194" y="34636"/>
                </a:cubicBezTo>
                <a:cubicBezTo>
                  <a:pt x="25190" y="34636"/>
                  <a:pt x="25186" y="34636"/>
                  <a:pt x="25183" y="34635"/>
                </a:cubicBezTo>
                <a:cubicBezTo>
                  <a:pt x="24849" y="34612"/>
                  <a:pt x="25802" y="31992"/>
                  <a:pt x="24932" y="30468"/>
                </a:cubicBezTo>
                <a:cubicBezTo>
                  <a:pt x="24456" y="29635"/>
                  <a:pt x="24218" y="29218"/>
                  <a:pt x="23932" y="28909"/>
                </a:cubicBezTo>
                <a:cubicBezTo>
                  <a:pt x="23051" y="27944"/>
                  <a:pt x="21373" y="27587"/>
                  <a:pt x="21146" y="26885"/>
                </a:cubicBezTo>
                <a:cubicBezTo>
                  <a:pt x="20968" y="26337"/>
                  <a:pt x="22742" y="23682"/>
                  <a:pt x="23158" y="23444"/>
                </a:cubicBezTo>
                <a:cubicBezTo>
                  <a:pt x="23221" y="23404"/>
                  <a:pt x="23290" y="23386"/>
                  <a:pt x="23365" y="23386"/>
                </a:cubicBezTo>
                <a:close/>
                <a:moveTo>
                  <a:pt x="194665" y="25071"/>
                </a:moveTo>
                <a:cubicBezTo>
                  <a:pt x="195068" y="25071"/>
                  <a:pt x="195652" y="25767"/>
                  <a:pt x="198014" y="28373"/>
                </a:cubicBezTo>
                <a:cubicBezTo>
                  <a:pt x="199704" y="30218"/>
                  <a:pt x="199919" y="30421"/>
                  <a:pt x="199895" y="30861"/>
                </a:cubicBezTo>
                <a:cubicBezTo>
                  <a:pt x="199823" y="32004"/>
                  <a:pt x="198180" y="32076"/>
                  <a:pt x="194644" y="34635"/>
                </a:cubicBezTo>
                <a:cubicBezTo>
                  <a:pt x="193804" y="35239"/>
                  <a:pt x="193382" y="35612"/>
                  <a:pt x="193093" y="35612"/>
                </a:cubicBezTo>
                <a:cubicBezTo>
                  <a:pt x="193034" y="35612"/>
                  <a:pt x="192980" y="35596"/>
                  <a:pt x="192930" y="35564"/>
                </a:cubicBezTo>
                <a:cubicBezTo>
                  <a:pt x="192346" y="35171"/>
                  <a:pt x="193239" y="33135"/>
                  <a:pt x="193775" y="28968"/>
                </a:cubicBezTo>
                <a:cubicBezTo>
                  <a:pt x="194108" y="26349"/>
                  <a:pt x="193989" y="25301"/>
                  <a:pt x="194525" y="25099"/>
                </a:cubicBezTo>
                <a:cubicBezTo>
                  <a:pt x="194571" y="25081"/>
                  <a:pt x="194616" y="25071"/>
                  <a:pt x="194665" y="25071"/>
                </a:cubicBezTo>
                <a:close/>
                <a:moveTo>
                  <a:pt x="52763" y="19017"/>
                </a:moveTo>
                <a:cubicBezTo>
                  <a:pt x="52944" y="19017"/>
                  <a:pt x="53007" y="19022"/>
                  <a:pt x="53126" y="19038"/>
                </a:cubicBezTo>
                <a:cubicBezTo>
                  <a:pt x="54258" y="19157"/>
                  <a:pt x="58258" y="19610"/>
                  <a:pt x="59377" y="22360"/>
                </a:cubicBezTo>
                <a:cubicBezTo>
                  <a:pt x="59889" y="23575"/>
                  <a:pt x="59639" y="24801"/>
                  <a:pt x="59377" y="25944"/>
                </a:cubicBezTo>
                <a:cubicBezTo>
                  <a:pt x="58520" y="30028"/>
                  <a:pt x="57722" y="30564"/>
                  <a:pt x="57568" y="30742"/>
                </a:cubicBezTo>
                <a:cubicBezTo>
                  <a:pt x="57258" y="31111"/>
                  <a:pt x="55020" y="32969"/>
                  <a:pt x="54448" y="33004"/>
                </a:cubicBezTo>
                <a:cubicBezTo>
                  <a:pt x="54091" y="33016"/>
                  <a:pt x="54293" y="33314"/>
                  <a:pt x="49876" y="34254"/>
                </a:cubicBezTo>
                <a:cubicBezTo>
                  <a:pt x="49077" y="34417"/>
                  <a:pt x="48464" y="34474"/>
                  <a:pt x="47911" y="34474"/>
                </a:cubicBezTo>
                <a:cubicBezTo>
                  <a:pt x="46655" y="34474"/>
                  <a:pt x="45706" y="34182"/>
                  <a:pt x="43579" y="34182"/>
                </a:cubicBezTo>
                <a:cubicBezTo>
                  <a:pt x="43016" y="34182"/>
                  <a:pt x="42370" y="34203"/>
                  <a:pt x="41613" y="34254"/>
                </a:cubicBezTo>
                <a:cubicBezTo>
                  <a:pt x="39256" y="34409"/>
                  <a:pt x="39113" y="34647"/>
                  <a:pt x="34100" y="35350"/>
                </a:cubicBezTo>
                <a:cubicBezTo>
                  <a:pt x="30764" y="35817"/>
                  <a:pt x="28934" y="35971"/>
                  <a:pt x="27914" y="35971"/>
                </a:cubicBezTo>
                <a:cubicBezTo>
                  <a:pt x="26827" y="35971"/>
                  <a:pt x="26662" y="35795"/>
                  <a:pt x="26576" y="35636"/>
                </a:cubicBezTo>
                <a:cubicBezTo>
                  <a:pt x="26064" y="34552"/>
                  <a:pt x="28504" y="32897"/>
                  <a:pt x="33338" y="26527"/>
                </a:cubicBezTo>
                <a:cubicBezTo>
                  <a:pt x="36267" y="22670"/>
                  <a:pt x="36553" y="21717"/>
                  <a:pt x="38339" y="20717"/>
                </a:cubicBezTo>
                <a:cubicBezTo>
                  <a:pt x="41065" y="19217"/>
                  <a:pt x="44602" y="19098"/>
                  <a:pt x="45602" y="19074"/>
                </a:cubicBezTo>
                <a:cubicBezTo>
                  <a:pt x="45887" y="19042"/>
                  <a:pt x="45919" y="19037"/>
                  <a:pt x="46794" y="19037"/>
                </a:cubicBezTo>
                <a:cubicBezTo>
                  <a:pt x="47232" y="19037"/>
                  <a:pt x="47880" y="19038"/>
                  <a:pt x="48876" y="19038"/>
                </a:cubicBezTo>
                <a:cubicBezTo>
                  <a:pt x="51567" y="19038"/>
                  <a:pt x="52400" y="19017"/>
                  <a:pt x="52763" y="19017"/>
                </a:cubicBezTo>
                <a:close/>
                <a:moveTo>
                  <a:pt x="340411" y="14689"/>
                </a:moveTo>
                <a:cubicBezTo>
                  <a:pt x="341473" y="14689"/>
                  <a:pt x="341801" y="17354"/>
                  <a:pt x="344341" y="20396"/>
                </a:cubicBezTo>
                <a:cubicBezTo>
                  <a:pt x="347080" y="23682"/>
                  <a:pt x="349556" y="23991"/>
                  <a:pt x="349437" y="25456"/>
                </a:cubicBezTo>
                <a:cubicBezTo>
                  <a:pt x="349318" y="27051"/>
                  <a:pt x="346425" y="26551"/>
                  <a:pt x="343841" y="29790"/>
                </a:cubicBezTo>
                <a:cubicBezTo>
                  <a:pt x="342436" y="31528"/>
                  <a:pt x="342460" y="32683"/>
                  <a:pt x="340579" y="34290"/>
                </a:cubicBezTo>
                <a:cubicBezTo>
                  <a:pt x="339508" y="35219"/>
                  <a:pt x="338507" y="35683"/>
                  <a:pt x="337733" y="36052"/>
                </a:cubicBezTo>
                <a:cubicBezTo>
                  <a:pt x="336316" y="36714"/>
                  <a:pt x="335257" y="37208"/>
                  <a:pt x="334461" y="37208"/>
                </a:cubicBezTo>
                <a:cubicBezTo>
                  <a:pt x="334153" y="37208"/>
                  <a:pt x="333885" y="37135"/>
                  <a:pt x="333650" y="36969"/>
                </a:cubicBezTo>
                <a:cubicBezTo>
                  <a:pt x="332840" y="36398"/>
                  <a:pt x="333376" y="35421"/>
                  <a:pt x="332483" y="32552"/>
                </a:cubicBezTo>
                <a:cubicBezTo>
                  <a:pt x="331876" y="30587"/>
                  <a:pt x="331340" y="30147"/>
                  <a:pt x="331411" y="28873"/>
                </a:cubicBezTo>
                <a:cubicBezTo>
                  <a:pt x="331471" y="27837"/>
                  <a:pt x="331899" y="27027"/>
                  <a:pt x="332495" y="26111"/>
                </a:cubicBezTo>
                <a:cubicBezTo>
                  <a:pt x="334757" y="22622"/>
                  <a:pt x="336162" y="22384"/>
                  <a:pt x="337757" y="19943"/>
                </a:cubicBezTo>
                <a:cubicBezTo>
                  <a:pt x="339662" y="17026"/>
                  <a:pt x="339329" y="14812"/>
                  <a:pt x="340341" y="14693"/>
                </a:cubicBezTo>
                <a:cubicBezTo>
                  <a:pt x="340365" y="14690"/>
                  <a:pt x="340388" y="14689"/>
                  <a:pt x="340411" y="14689"/>
                </a:cubicBezTo>
                <a:close/>
                <a:moveTo>
                  <a:pt x="368117" y="14697"/>
                </a:moveTo>
                <a:cubicBezTo>
                  <a:pt x="368586" y="14697"/>
                  <a:pt x="369415" y="14895"/>
                  <a:pt x="371440" y="16467"/>
                </a:cubicBezTo>
                <a:cubicBezTo>
                  <a:pt x="373524" y="18074"/>
                  <a:pt x="374048" y="18919"/>
                  <a:pt x="376786" y="21717"/>
                </a:cubicBezTo>
                <a:cubicBezTo>
                  <a:pt x="379441" y="24408"/>
                  <a:pt x="380239" y="24920"/>
                  <a:pt x="380215" y="26051"/>
                </a:cubicBezTo>
                <a:cubicBezTo>
                  <a:pt x="380167" y="27789"/>
                  <a:pt x="378167" y="29075"/>
                  <a:pt x="377715" y="29373"/>
                </a:cubicBezTo>
                <a:cubicBezTo>
                  <a:pt x="377191" y="29694"/>
                  <a:pt x="376869" y="29802"/>
                  <a:pt x="372881" y="30754"/>
                </a:cubicBezTo>
                <a:cubicBezTo>
                  <a:pt x="370988" y="31195"/>
                  <a:pt x="370499" y="31314"/>
                  <a:pt x="369797" y="31766"/>
                </a:cubicBezTo>
                <a:cubicBezTo>
                  <a:pt x="368809" y="32409"/>
                  <a:pt x="368428" y="33064"/>
                  <a:pt x="367547" y="34159"/>
                </a:cubicBezTo>
                <a:cubicBezTo>
                  <a:pt x="365734" y="36426"/>
                  <a:pt x="364290" y="38240"/>
                  <a:pt x="363207" y="38240"/>
                </a:cubicBezTo>
                <a:cubicBezTo>
                  <a:pt x="363123" y="38240"/>
                  <a:pt x="363042" y="38229"/>
                  <a:pt x="362963" y="38207"/>
                </a:cubicBezTo>
                <a:cubicBezTo>
                  <a:pt x="362487" y="38076"/>
                  <a:pt x="362415" y="37612"/>
                  <a:pt x="360796" y="32409"/>
                </a:cubicBezTo>
                <a:cubicBezTo>
                  <a:pt x="359689" y="28861"/>
                  <a:pt x="359546" y="28480"/>
                  <a:pt x="359379" y="28075"/>
                </a:cubicBezTo>
                <a:cubicBezTo>
                  <a:pt x="358736" y="26575"/>
                  <a:pt x="358438" y="26218"/>
                  <a:pt x="358296" y="25218"/>
                </a:cubicBezTo>
                <a:cubicBezTo>
                  <a:pt x="357998" y="23182"/>
                  <a:pt x="358808" y="21515"/>
                  <a:pt x="358950" y="21241"/>
                </a:cubicBezTo>
                <a:cubicBezTo>
                  <a:pt x="359605" y="19943"/>
                  <a:pt x="360582" y="19253"/>
                  <a:pt x="362534" y="17836"/>
                </a:cubicBezTo>
                <a:cubicBezTo>
                  <a:pt x="362951" y="17538"/>
                  <a:pt x="363427" y="17240"/>
                  <a:pt x="364368" y="16645"/>
                </a:cubicBezTo>
                <a:cubicBezTo>
                  <a:pt x="366332" y="15395"/>
                  <a:pt x="367344" y="14764"/>
                  <a:pt x="367952" y="14704"/>
                </a:cubicBezTo>
                <a:cubicBezTo>
                  <a:pt x="368002" y="14700"/>
                  <a:pt x="368056" y="14697"/>
                  <a:pt x="368117" y="14697"/>
                </a:cubicBezTo>
                <a:close/>
                <a:moveTo>
                  <a:pt x="123450" y="30812"/>
                </a:moveTo>
                <a:cubicBezTo>
                  <a:pt x="123467" y="30812"/>
                  <a:pt x="123486" y="30812"/>
                  <a:pt x="123504" y="30814"/>
                </a:cubicBezTo>
                <a:cubicBezTo>
                  <a:pt x="124159" y="30861"/>
                  <a:pt x="124826" y="31552"/>
                  <a:pt x="124838" y="32230"/>
                </a:cubicBezTo>
                <a:cubicBezTo>
                  <a:pt x="124838" y="33076"/>
                  <a:pt x="123742" y="33647"/>
                  <a:pt x="123230" y="33909"/>
                </a:cubicBezTo>
                <a:cubicBezTo>
                  <a:pt x="122290" y="34385"/>
                  <a:pt x="122028" y="34135"/>
                  <a:pt x="120790" y="34552"/>
                </a:cubicBezTo>
                <a:cubicBezTo>
                  <a:pt x="119754" y="34909"/>
                  <a:pt x="119028" y="35159"/>
                  <a:pt x="118456" y="35874"/>
                </a:cubicBezTo>
                <a:cubicBezTo>
                  <a:pt x="117670" y="36850"/>
                  <a:pt x="117801" y="37910"/>
                  <a:pt x="117015" y="38207"/>
                </a:cubicBezTo>
                <a:cubicBezTo>
                  <a:pt x="116945" y="38235"/>
                  <a:pt x="116785" y="38288"/>
                  <a:pt x="116597" y="38288"/>
                </a:cubicBezTo>
                <a:cubicBezTo>
                  <a:pt x="116465" y="38288"/>
                  <a:pt x="116319" y="38262"/>
                  <a:pt x="116182" y="38184"/>
                </a:cubicBezTo>
                <a:cubicBezTo>
                  <a:pt x="115408" y="37767"/>
                  <a:pt x="115920" y="36433"/>
                  <a:pt x="115063" y="34993"/>
                </a:cubicBezTo>
                <a:cubicBezTo>
                  <a:pt x="114575" y="34195"/>
                  <a:pt x="114063" y="33969"/>
                  <a:pt x="114146" y="33492"/>
                </a:cubicBezTo>
                <a:cubicBezTo>
                  <a:pt x="114229" y="33100"/>
                  <a:pt x="114658" y="32790"/>
                  <a:pt x="115039" y="32766"/>
                </a:cubicBezTo>
                <a:cubicBezTo>
                  <a:pt x="115070" y="32763"/>
                  <a:pt x="115100" y="32762"/>
                  <a:pt x="115130" y="32762"/>
                </a:cubicBezTo>
                <a:cubicBezTo>
                  <a:pt x="115432" y="32762"/>
                  <a:pt x="115669" y="32914"/>
                  <a:pt x="115777" y="32969"/>
                </a:cubicBezTo>
                <a:cubicBezTo>
                  <a:pt x="116420" y="33373"/>
                  <a:pt x="117087" y="33373"/>
                  <a:pt x="118218" y="33373"/>
                </a:cubicBezTo>
                <a:cubicBezTo>
                  <a:pt x="118682" y="33373"/>
                  <a:pt x="119956" y="33361"/>
                  <a:pt x="121218" y="32564"/>
                </a:cubicBezTo>
                <a:cubicBezTo>
                  <a:pt x="122521" y="31773"/>
                  <a:pt x="122699" y="30812"/>
                  <a:pt x="123450" y="30812"/>
                </a:cubicBezTo>
                <a:close/>
                <a:moveTo>
                  <a:pt x="24374" y="37096"/>
                </a:moveTo>
                <a:cubicBezTo>
                  <a:pt x="25371" y="37096"/>
                  <a:pt x="27386" y="37383"/>
                  <a:pt x="27980" y="38088"/>
                </a:cubicBezTo>
                <a:cubicBezTo>
                  <a:pt x="28540" y="38791"/>
                  <a:pt x="26790" y="39684"/>
                  <a:pt x="26730" y="40112"/>
                </a:cubicBezTo>
                <a:cubicBezTo>
                  <a:pt x="26564" y="41279"/>
                  <a:pt x="23920" y="41541"/>
                  <a:pt x="23516" y="41589"/>
                </a:cubicBezTo>
                <a:cubicBezTo>
                  <a:pt x="23395" y="41599"/>
                  <a:pt x="23002" y="41641"/>
                  <a:pt x="22578" y="41641"/>
                </a:cubicBezTo>
                <a:cubicBezTo>
                  <a:pt x="22000" y="41641"/>
                  <a:pt x="21361" y="41563"/>
                  <a:pt x="21265" y="41220"/>
                </a:cubicBezTo>
                <a:cubicBezTo>
                  <a:pt x="21194" y="40946"/>
                  <a:pt x="21503" y="40696"/>
                  <a:pt x="21980" y="40112"/>
                </a:cubicBezTo>
                <a:cubicBezTo>
                  <a:pt x="23385" y="38374"/>
                  <a:pt x="23218" y="37255"/>
                  <a:pt x="23944" y="37124"/>
                </a:cubicBezTo>
                <a:cubicBezTo>
                  <a:pt x="24044" y="37105"/>
                  <a:pt x="24192" y="37096"/>
                  <a:pt x="24374" y="37096"/>
                </a:cubicBezTo>
                <a:close/>
                <a:moveTo>
                  <a:pt x="292132" y="17225"/>
                </a:moveTo>
                <a:cubicBezTo>
                  <a:pt x="292707" y="17225"/>
                  <a:pt x="293318" y="17352"/>
                  <a:pt x="293835" y="17741"/>
                </a:cubicBezTo>
                <a:cubicBezTo>
                  <a:pt x="294859" y="18538"/>
                  <a:pt x="295014" y="20003"/>
                  <a:pt x="295169" y="21908"/>
                </a:cubicBezTo>
                <a:cubicBezTo>
                  <a:pt x="295359" y="24170"/>
                  <a:pt x="295061" y="25384"/>
                  <a:pt x="294942" y="27063"/>
                </a:cubicBezTo>
                <a:cubicBezTo>
                  <a:pt x="294716" y="30456"/>
                  <a:pt x="295359" y="33159"/>
                  <a:pt x="295943" y="35588"/>
                </a:cubicBezTo>
                <a:cubicBezTo>
                  <a:pt x="297050" y="40124"/>
                  <a:pt x="298479" y="41815"/>
                  <a:pt x="297669" y="42839"/>
                </a:cubicBezTo>
                <a:cubicBezTo>
                  <a:pt x="297420" y="43158"/>
                  <a:pt x="296907" y="43272"/>
                  <a:pt x="296057" y="43272"/>
                </a:cubicBezTo>
                <a:cubicBezTo>
                  <a:pt x="295324" y="43272"/>
                  <a:pt x="294341" y="43187"/>
                  <a:pt x="293061" y="43077"/>
                </a:cubicBezTo>
                <a:cubicBezTo>
                  <a:pt x="291752" y="42970"/>
                  <a:pt x="291311" y="42827"/>
                  <a:pt x="290882" y="42529"/>
                </a:cubicBezTo>
                <a:cubicBezTo>
                  <a:pt x="289680" y="41672"/>
                  <a:pt x="289382" y="40029"/>
                  <a:pt x="289275" y="39457"/>
                </a:cubicBezTo>
                <a:cubicBezTo>
                  <a:pt x="289025" y="38136"/>
                  <a:pt x="289382" y="37886"/>
                  <a:pt x="289275" y="36695"/>
                </a:cubicBezTo>
                <a:cubicBezTo>
                  <a:pt x="289144" y="35005"/>
                  <a:pt x="288299" y="33862"/>
                  <a:pt x="286608" y="31599"/>
                </a:cubicBezTo>
                <a:cubicBezTo>
                  <a:pt x="285239" y="29754"/>
                  <a:pt x="284727" y="29516"/>
                  <a:pt x="283893" y="27920"/>
                </a:cubicBezTo>
                <a:cubicBezTo>
                  <a:pt x="283167" y="26599"/>
                  <a:pt x="282810" y="25920"/>
                  <a:pt x="282941" y="25063"/>
                </a:cubicBezTo>
                <a:cubicBezTo>
                  <a:pt x="283167" y="23610"/>
                  <a:pt x="284501" y="23825"/>
                  <a:pt x="286441" y="21312"/>
                </a:cubicBezTo>
                <a:cubicBezTo>
                  <a:pt x="287251" y="20277"/>
                  <a:pt x="287632" y="19443"/>
                  <a:pt x="288835" y="18491"/>
                </a:cubicBezTo>
                <a:cubicBezTo>
                  <a:pt x="289204" y="18193"/>
                  <a:pt x="289620" y="17860"/>
                  <a:pt x="290216" y="17621"/>
                </a:cubicBezTo>
                <a:cubicBezTo>
                  <a:pt x="290474" y="17514"/>
                  <a:pt x="291262" y="17225"/>
                  <a:pt x="292132" y="17225"/>
                </a:cubicBezTo>
                <a:close/>
                <a:moveTo>
                  <a:pt x="214480" y="29167"/>
                </a:moveTo>
                <a:cubicBezTo>
                  <a:pt x="214656" y="29167"/>
                  <a:pt x="214820" y="29194"/>
                  <a:pt x="215016" y="29254"/>
                </a:cubicBezTo>
                <a:cubicBezTo>
                  <a:pt x="215944" y="29552"/>
                  <a:pt x="216456" y="30325"/>
                  <a:pt x="217433" y="31826"/>
                </a:cubicBezTo>
                <a:cubicBezTo>
                  <a:pt x="218528" y="33516"/>
                  <a:pt x="218385" y="33909"/>
                  <a:pt x="219933" y="37255"/>
                </a:cubicBezTo>
                <a:cubicBezTo>
                  <a:pt x="220826" y="39172"/>
                  <a:pt x="221243" y="39850"/>
                  <a:pt x="221278" y="41124"/>
                </a:cubicBezTo>
                <a:cubicBezTo>
                  <a:pt x="221278" y="41351"/>
                  <a:pt x="221314" y="43387"/>
                  <a:pt x="220433" y="43791"/>
                </a:cubicBezTo>
                <a:cubicBezTo>
                  <a:pt x="220326" y="43842"/>
                  <a:pt x="220212" y="43865"/>
                  <a:pt x="220095" y="43865"/>
                </a:cubicBezTo>
                <a:cubicBezTo>
                  <a:pt x="219130" y="43865"/>
                  <a:pt x="217895" y="42328"/>
                  <a:pt x="217588" y="41946"/>
                </a:cubicBezTo>
                <a:cubicBezTo>
                  <a:pt x="216492" y="40577"/>
                  <a:pt x="216564" y="39850"/>
                  <a:pt x="215575" y="37803"/>
                </a:cubicBezTo>
                <a:cubicBezTo>
                  <a:pt x="215063" y="36731"/>
                  <a:pt x="213968" y="34457"/>
                  <a:pt x="211992" y="32659"/>
                </a:cubicBezTo>
                <a:cubicBezTo>
                  <a:pt x="210277" y="31099"/>
                  <a:pt x="208789" y="30683"/>
                  <a:pt x="208908" y="30171"/>
                </a:cubicBezTo>
                <a:cubicBezTo>
                  <a:pt x="208979" y="29849"/>
                  <a:pt x="209670" y="29933"/>
                  <a:pt x="211753" y="29623"/>
                </a:cubicBezTo>
                <a:cubicBezTo>
                  <a:pt x="213406" y="29369"/>
                  <a:pt x="213992" y="29167"/>
                  <a:pt x="214480" y="29167"/>
                </a:cubicBezTo>
                <a:close/>
                <a:moveTo>
                  <a:pt x="16558" y="21098"/>
                </a:moveTo>
                <a:cubicBezTo>
                  <a:pt x="16560" y="21098"/>
                  <a:pt x="16561" y="21098"/>
                  <a:pt x="16562" y="21098"/>
                </a:cubicBezTo>
                <a:cubicBezTo>
                  <a:pt x="18539" y="21312"/>
                  <a:pt x="20063" y="27063"/>
                  <a:pt x="20539" y="27789"/>
                </a:cubicBezTo>
                <a:cubicBezTo>
                  <a:pt x="20765" y="28147"/>
                  <a:pt x="21087" y="28718"/>
                  <a:pt x="21373" y="29444"/>
                </a:cubicBezTo>
                <a:cubicBezTo>
                  <a:pt x="21611" y="30052"/>
                  <a:pt x="24432" y="30742"/>
                  <a:pt x="23801" y="33612"/>
                </a:cubicBezTo>
                <a:cubicBezTo>
                  <a:pt x="23123" y="36612"/>
                  <a:pt x="19122" y="41041"/>
                  <a:pt x="17908" y="42077"/>
                </a:cubicBezTo>
                <a:cubicBezTo>
                  <a:pt x="16003" y="43696"/>
                  <a:pt x="14574" y="44911"/>
                  <a:pt x="14062" y="45030"/>
                </a:cubicBezTo>
                <a:cubicBezTo>
                  <a:pt x="13970" y="45051"/>
                  <a:pt x="13842" y="45062"/>
                  <a:pt x="13684" y="45062"/>
                </a:cubicBezTo>
                <a:cubicBezTo>
                  <a:pt x="11857" y="45062"/>
                  <a:pt x="6025" y="43704"/>
                  <a:pt x="5609" y="43244"/>
                </a:cubicBezTo>
                <a:cubicBezTo>
                  <a:pt x="4573" y="42089"/>
                  <a:pt x="7383" y="37314"/>
                  <a:pt x="7383" y="35207"/>
                </a:cubicBezTo>
                <a:cubicBezTo>
                  <a:pt x="7371" y="32254"/>
                  <a:pt x="7728" y="27301"/>
                  <a:pt x="9050" y="25575"/>
                </a:cubicBezTo>
                <a:cubicBezTo>
                  <a:pt x="9694" y="24731"/>
                  <a:pt x="10206" y="24452"/>
                  <a:pt x="10666" y="24452"/>
                </a:cubicBezTo>
                <a:cubicBezTo>
                  <a:pt x="11562" y="24452"/>
                  <a:pt x="12265" y="25506"/>
                  <a:pt x="13382" y="25506"/>
                </a:cubicBezTo>
                <a:cubicBezTo>
                  <a:pt x="13579" y="25506"/>
                  <a:pt x="13789" y="25473"/>
                  <a:pt x="14014" y="25396"/>
                </a:cubicBezTo>
                <a:cubicBezTo>
                  <a:pt x="16230" y="24650"/>
                  <a:pt x="16300" y="21098"/>
                  <a:pt x="16558" y="21098"/>
                </a:cubicBezTo>
                <a:close/>
                <a:moveTo>
                  <a:pt x="312745" y="13944"/>
                </a:moveTo>
                <a:cubicBezTo>
                  <a:pt x="313427" y="13944"/>
                  <a:pt x="313937" y="14072"/>
                  <a:pt x="314362" y="14395"/>
                </a:cubicBezTo>
                <a:cubicBezTo>
                  <a:pt x="316278" y="15859"/>
                  <a:pt x="314719" y="19134"/>
                  <a:pt x="316874" y="21646"/>
                </a:cubicBezTo>
                <a:cubicBezTo>
                  <a:pt x="317636" y="22527"/>
                  <a:pt x="318183" y="22551"/>
                  <a:pt x="321303" y="23777"/>
                </a:cubicBezTo>
                <a:cubicBezTo>
                  <a:pt x="325268" y="25325"/>
                  <a:pt x="327256" y="26099"/>
                  <a:pt x="328066" y="26754"/>
                </a:cubicBezTo>
                <a:cubicBezTo>
                  <a:pt x="331661" y="29682"/>
                  <a:pt x="332816" y="38005"/>
                  <a:pt x="329613" y="43577"/>
                </a:cubicBezTo>
                <a:cubicBezTo>
                  <a:pt x="327185" y="47804"/>
                  <a:pt x="323029" y="49054"/>
                  <a:pt x="320731" y="49756"/>
                </a:cubicBezTo>
                <a:cubicBezTo>
                  <a:pt x="318994" y="50282"/>
                  <a:pt x="317379" y="50468"/>
                  <a:pt x="315925" y="50468"/>
                </a:cubicBezTo>
                <a:cubicBezTo>
                  <a:pt x="313790" y="50468"/>
                  <a:pt x="312004" y="50068"/>
                  <a:pt x="310694" y="49756"/>
                </a:cubicBezTo>
                <a:cubicBezTo>
                  <a:pt x="308777" y="49316"/>
                  <a:pt x="304979" y="48375"/>
                  <a:pt x="301419" y="45065"/>
                </a:cubicBezTo>
                <a:cubicBezTo>
                  <a:pt x="300312" y="44041"/>
                  <a:pt x="298967" y="42767"/>
                  <a:pt x="297955" y="40589"/>
                </a:cubicBezTo>
                <a:cubicBezTo>
                  <a:pt x="297419" y="39457"/>
                  <a:pt x="297228" y="38612"/>
                  <a:pt x="296407" y="32921"/>
                </a:cubicBezTo>
                <a:cubicBezTo>
                  <a:pt x="295573" y="27087"/>
                  <a:pt x="295573" y="26575"/>
                  <a:pt x="295633" y="25896"/>
                </a:cubicBezTo>
                <a:cubicBezTo>
                  <a:pt x="295764" y="24396"/>
                  <a:pt x="296085" y="21003"/>
                  <a:pt x="298348" y="18657"/>
                </a:cubicBezTo>
                <a:cubicBezTo>
                  <a:pt x="299264" y="17705"/>
                  <a:pt x="301146" y="17026"/>
                  <a:pt x="304908" y="15681"/>
                </a:cubicBezTo>
                <a:cubicBezTo>
                  <a:pt x="307349" y="14800"/>
                  <a:pt x="308516" y="14550"/>
                  <a:pt x="309337" y="14395"/>
                </a:cubicBezTo>
                <a:cubicBezTo>
                  <a:pt x="310833" y="14134"/>
                  <a:pt x="311916" y="13944"/>
                  <a:pt x="312745" y="13944"/>
                </a:cubicBezTo>
                <a:close/>
                <a:moveTo>
                  <a:pt x="337262" y="37890"/>
                </a:moveTo>
                <a:cubicBezTo>
                  <a:pt x="337507" y="37890"/>
                  <a:pt x="337731" y="37933"/>
                  <a:pt x="337948" y="38017"/>
                </a:cubicBezTo>
                <a:cubicBezTo>
                  <a:pt x="339257" y="38517"/>
                  <a:pt x="339769" y="40267"/>
                  <a:pt x="340055" y="41196"/>
                </a:cubicBezTo>
                <a:cubicBezTo>
                  <a:pt x="340686" y="43196"/>
                  <a:pt x="340115" y="43672"/>
                  <a:pt x="340412" y="47339"/>
                </a:cubicBezTo>
                <a:cubicBezTo>
                  <a:pt x="340591" y="49483"/>
                  <a:pt x="340829" y="50018"/>
                  <a:pt x="340412" y="50530"/>
                </a:cubicBezTo>
                <a:cubicBezTo>
                  <a:pt x="340019" y="51018"/>
                  <a:pt x="339579" y="50792"/>
                  <a:pt x="336186" y="51018"/>
                </a:cubicBezTo>
                <a:cubicBezTo>
                  <a:pt x="335102" y="51102"/>
                  <a:pt x="334781" y="51137"/>
                  <a:pt x="333959" y="51137"/>
                </a:cubicBezTo>
                <a:cubicBezTo>
                  <a:pt x="333300" y="51137"/>
                  <a:pt x="332959" y="51111"/>
                  <a:pt x="332582" y="51111"/>
                </a:cubicBezTo>
                <a:cubicBezTo>
                  <a:pt x="332394" y="51111"/>
                  <a:pt x="332197" y="51118"/>
                  <a:pt x="331947" y="51137"/>
                </a:cubicBezTo>
                <a:cubicBezTo>
                  <a:pt x="330673" y="51245"/>
                  <a:pt x="330625" y="51518"/>
                  <a:pt x="329935" y="51518"/>
                </a:cubicBezTo>
                <a:cubicBezTo>
                  <a:pt x="328292" y="51495"/>
                  <a:pt x="326518" y="49864"/>
                  <a:pt x="326601" y="48566"/>
                </a:cubicBezTo>
                <a:cubicBezTo>
                  <a:pt x="326637" y="47994"/>
                  <a:pt x="327018" y="47613"/>
                  <a:pt x="327161" y="47470"/>
                </a:cubicBezTo>
                <a:cubicBezTo>
                  <a:pt x="330518" y="43910"/>
                  <a:pt x="331233" y="40350"/>
                  <a:pt x="335507" y="38386"/>
                </a:cubicBezTo>
                <a:cubicBezTo>
                  <a:pt x="336225" y="38054"/>
                  <a:pt x="336782" y="37890"/>
                  <a:pt x="337262" y="37890"/>
                </a:cubicBezTo>
                <a:close/>
                <a:moveTo>
                  <a:pt x="354766" y="26086"/>
                </a:moveTo>
                <a:cubicBezTo>
                  <a:pt x="355611" y="26086"/>
                  <a:pt x="356389" y="26252"/>
                  <a:pt x="357081" y="26896"/>
                </a:cubicBezTo>
                <a:cubicBezTo>
                  <a:pt x="358153" y="27897"/>
                  <a:pt x="358331" y="29373"/>
                  <a:pt x="358808" y="32242"/>
                </a:cubicBezTo>
                <a:cubicBezTo>
                  <a:pt x="360272" y="40779"/>
                  <a:pt x="361082" y="41410"/>
                  <a:pt x="360403" y="43279"/>
                </a:cubicBezTo>
                <a:cubicBezTo>
                  <a:pt x="360165" y="43922"/>
                  <a:pt x="360153" y="43660"/>
                  <a:pt x="356498" y="47887"/>
                </a:cubicBezTo>
                <a:cubicBezTo>
                  <a:pt x="354021" y="50804"/>
                  <a:pt x="353902" y="51078"/>
                  <a:pt x="353188" y="51399"/>
                </a:cubicBezTo>
                <a:cubicBezTo>
                  <a:pt x="352746" y="51599"/>
                  <a:pt x="352398" y="51667"/>
                  <a:pt x="352052" y="51667"/>
                </a:cubicBezTo>
                <a:cubicBezTo>
                  <a:pt x="351303" y="51667"/>
                  <a:pt x="350567" y="51347"/>
                  <a:pt x="348917" y="51347"/>
                </a:cubicBezTo>
                <a:cubicBezTo>
                  <a:pt x="348558" y="51347"/>
                  <a:pt x="348155" y="51362"/>
                  <a:pt x="347699" y="51399"/>
                </a:cubicBezTo>
                <a:cubicBezTo>
                  <a:pt x="346693" y="51479"/>
                  <a:pt x="346127" y="51607"/>
                  <a:pt x="345630" y="51607"/>
                </a:cubicBezTo>
                <a:cubicBezTo>
                  <a:pt x="345308" y="51607"/>
                  <a:pt x="345015" y="51554"/>
                  <a:pt x="344651" y="51399"/>
                </a:cubicBezTo>
                <a:cubicBezTo>
                  <a:pt x="343103" y="50709"/>
                  <a:pt x="342294" y="48982"/>
                  <a:pt x="342055" y="48447"/>
                </a:cubicBezTo>
                <a:cubicBezTo>
                  <a:pt x="341377" y="46911"/>
                  <a:pt x="341603" y="46042"/>
                  <a:pt x="341472" y="41636"/>
                </a:cubicBezTo>
                <a:cubicBezTo>
                  <a:pt x="341317" y="37005"/>
                  <a:pt x="341043" y="36957"/>
                  <a:pt x="341317" y="35743"/>
                </a:cubicBezTo>
                <a:cubicBezTo>
                  <a:pt x="341877" y="33385"/>
                  <a:pt x="343270" y="32111"/>
                  <a:pt x="345365" y="30218"/>
                </a:cubicBezTo>
                <a:cubicBezTo>
                  <a:pt x="349271" y="26670"/>
                  <a:pt x="352628" y="26242"/>
                  <a:pt x="353462" y="26170"/>
                </a:cubicBezTo>
                <a:cubicBezTo>
                  <a:pt x="353912" y="26127"/>
                  <a:pt x="354347" y="26086"/>
                  <a:pt x="354766" y="26086"/>
                </a:cubicBezTo>
                <a:close/>
                <a:moveTo>
                  <a:pt x="103432" y="25609"/>
                </a:moveTo>
                <a:cubicBezTo>
                  <a:pt x="103858" y="25609"/>
                  <a:pt x="104294" y="25673"/>
                  <a:pt x="104752" y="25813"/>
                </a:cubicBezTo>
                <a:cubicBezTo>
                  <a:pt x="105407" y="26003"/>
                  <a:pt x="106193" y="26646"/>
                  <a:pt x="107752" y="27897"/>
                </a:cubicBezTo>
                <a:cubicBezTo>
                  <a:pt x="110622" y="30206"/>
                  <a:pt x="114051" y="32957"/>
                  <a:pt x="115432" y="37600"/>
                </a:cubicBezTo>
                <a:cubicBezTo>
                  <a:pt x="115861" y="39053"/>
                  <a:pt x="116789" y="42172"/>
                  <a:pt x="115539" y="45208"/>
                </a:cubicBezTo>
                <a:cubicBezTo>
                  <a:pt x="114075" y="48744"/>
                  <a:pt x="110610" y="49947"/>
                  <a:pt x="107633" y="50983"/>
                </a:cubicBezTo>
                <a:cubicBezTo>
                  <a:pt x="105939" y="51560"/>
                  <a:pt x="103831" y="52288"/>
                  <a:pt x="101663" y="52288"/>
                </a:cubicBezTo>
                <a:cubicBezTo>
                  <a:pt x="100387" y="52288"/>
                  <a:pt x="99090" y="52036"/>
                  <a:pt x="97846" y="51352"/>
                </a:cubicBezTo>
                <a:cubicBezTo>
                  <a:pt x="95882" y="50268"/>
                  <a:pt x="94239" y="48197"/>
                  <a:pt x="92274" y="45708"/>
                </a:cubicBezTo>
                <a:cubicBezTo>
                  <a:pt x="90845" y="43910"/>
                  <a:pt x="89631" y="42005"/>
                  <a:pt x="87607" y="41779"/>
                </a:cubicBezTo>
                <a:cubicBezTo>
                  <a:pt x="87473" y="41764"/>
                  <a:pt x="87350" y="41758"/>
                  <a:pt x="87236" y="41758"/>
                </a:cubicBezTo>
                <a:cubicBezTo>
                  <a:pt x="86834" y="41758"/>
                  <a:pt x="86550" y="41832"/>
                  <a:pt x="86308" y="41832"/>
                </a:cubicBezTo>
                <a:cubicBezTo>
                  <a:pt x="86133" y="41832"/>
                  <a:pt x="85980" y="41793"/>
                  <a:pt x="85821" y="41660"/>
                </a:cubicBezTo>
                <a:cubicBezTo>
                  <a:pt x="84583" y="40600"/>
                  <a:pt x="85440" y="35921"/>
                  <a:pt x="88048" y="33564"/>
                </a:cubicBezTo>
                <a:cubicBezTo>
                  <a:pt x="88952" y="32742"/>
                  <a:pt x="89833" y="32421"/>
                  <a:pt x="90381" y="32207"/>
                </a:cubicBezTo>
                <a:cubicBezTo>
                  <a:pt x="97430" y="29516"/>
                  <a:pt x="100111" y="25609"/>
                  <a:pt x="103432" y="25609"/>
                </a:cubicBezTo>
                <a:close/>
                <a:moveTo>
                  <a:pt x="225058" y="10042"/>
                </a:moveTo>
                <a:cubicBezTo>
                  <a:pt x="225381" y="10042"/>
                  <a:pt x="225762" y="10078"/>
                  <a:pt x="226255" y="10168"/>
                </a:cubicBezTo>
                <a:cubicBezTo>
                  <a:pt x="230101" y="10871"/>
                  <a:pt x="230220" y="12966"/>
                  <a:pt x="233697" y="13038"/>
                </a:cubicBezTo>
                <a:cubicBezTo>
                  <a:pt x="234554" y="13061"/>
                  <a:pt x="235733" y="12954"/>
                  <a:pt x="236209" y="13966"/>
                </a:cubicBezTo>
                <a:cubicBezTo>
                  <a:pt x="236649" y="14907"/>
                  <a:pt x="236352" y="16574"/>
                  <a:pt x="235923" y="16717"/>
                </a:cubicBezTo>
                <a:cubicBezTo>
                  <a:pt x="235903" y="16724"/>
                  <a:pt x="235883" y="16727"/>
                  <a:pt x="235863" y="16727"/>
                </a:cubicBezTo>
                <a:cubicBezTo>
                  <a:pt x="235457" y="16727"/>
                  <a:pt x="235184" y="15270"/>
                  <a:pt x="234435" y="15157"/>
                </a:cubicBezTo>
                <a:cubicBezTo>
                  <a:pt x="234406" y="15153"/>
                  <a:pt x="234376" y="15151"/>
                  <a:pt x="234347" y="15151"/>
                </a:cubicBezTo>
                <a:cubicBezTo>
                  <a:pt x="233456" y="15151"/>
                  <a:pt x="232517" y="17036"/>
                  <a:pt x="232113" y="18431"/>
                </a:cubicBezTo>
                <a:cubicBezTo>
                  <a:pt x="231708" y="19800"/>
                  <a:pt x="231946" y="20169"/>
                  <a:pt x="231458" y="21705"/>
                </a:cubicBezTo>
                <a:cubicBezTo>
                  <a:pt x="231268" y="22301"/>
                  <a:pt x="230934" y="23325"/>
                  <a:pt x="230256" y="24194"/>
                </a:cubicBezTo>
                <a:cubicBezTo>
                  <a:pt x="229529" y="25110"/>
                  <a:pt x="229029" y="25039"/>
                  <a:pt x="227458" y="26015"/>
                </a:cubicBezTo>
                <a:cubicBezTo>
                  <a:pt x="226410" y="26670"/>
                  <a:pt x="226112" y="27015"/>
                  <a:pt x="225839" y="27289"/>
                </a:cubicBezTo>
                <a:cubicBezTo>
                  <a:pt x="226104" y="27272"/>
                  <a:pt x="226358" y="27265"/>
                  <a:pt x="226604" y="27265"/>
                </a:cubicBezTo>
                <a:cubicBezTo>
                  <a:pt x="227196" y="27265"/>
                  <a:pt x="227731" y="27307"/>
                  <a:pt x="228220" y="27349"/>
                </a:cubicBezTo>
                <a:cubicBezTo>
                  <a:pt x="229363" y="27432"/>
                  <a:pt x="230315" y="27623"/>
                  <a:pt x="231768" y="28004"/>
                </a:cubicBezTo>
                <a:cubicBezTo>
                  <a:pt x="235816" y="29028"/>
                  <a:pt x="237840" y="29552"/>
                  <a:pt x="238281" y="30242"/>
                </a:cubicBezTo>
                <a:cubicBezTo>
                  <a:pt x="239090" y="31587"/>
                  <a:pt x="237590" y="32599"/>
                  <a:pt x="237388" y="36790"/>
                </a:cubicBezTo>
                <a:cubicBezTo>
                  <a:pt x="237352" y="37469"/>
                  <a:pt x="237388" y="38124"/>
                  <a:pt x="237447" y="39398"/>
                </a:cubicBezTo>
                <a:cubicBezTo>
                  <a:pt x="237650" y="43851"/>
                  <a:pt x="237757" y="46077"/>
                  <a:pt x="238662" y="47768"/>
                </a:cubicBezTo>
                <a:cubicBezTo>
                  <a:pt x="240197" y="50602"/>
                  <a:pt x="242900" y="51471"/>
                  <a:pt x="242507" y="52138"/>
                </a:cubicBezTo>
                <a:cubicBezTo>
                  <a:pt x="242417" y="52292"/>
                  <a:pt x="242217" y="52348"/>
                  <a:pt x="241896" y="52348"/>
                </a:cubicBezTo>
                <a:cubicBezTo>
                  <a:pt x="241027" y="52348"/>
                  <a:pt x="239276" y="51935"/>
                  <a:pt x="236459" y="51935"/>
                </a:cubicBezTo>
                <a:cubicBezTo>
                  <a:pt x="233901" y="51935"/>
                  <a:pt x="233662" y="52270"/>
                  <a:pt x="231114" y="52270"/>
                </a:cubicBezTo>
                <a:cubicBezTo>
                  <a:pt x="231029" y="52270"/>
                  <a:pt x="230941" y="52269"/>
                  <a:pt x="230851" y="52269"/>
                </a:cubicBezTo>
                <a:cubicBezTo>
                  <a:pt x="227803" y="52245"/>
                  <a:pt x="226267" y="52245"/>
                  <a:pt x="224791" y="51316"/>
                </a:cubicBezTo>
                <a:cubicBezTo>
                  <a:pt x="223195" y="50328"/>
                  <a:pt x="222255" y="48685"/>
                  <a:pt x="221993" y="47292"/>
                </a:cubicBezTo>
                <a:cubicBezTo>
                  <a:pt x="221826" y="46399"/>
                  <a:pt x="221933" y="45565"/>
                  <a:pt x="221945" y="45423"/>
                </a:cubicBezTo>
                <a:cubicBezTo>
                  <a:pt x="222088" y="44458"/>
                  <a:pt x="222410" y="43815"/>
                  <a:pt x="222529" y="43553"/>
                </a:cubicBezTo>
                <a:cubicBezTo>
                  <a:pt x="223672" y="40922"/>
                  <a:pt x="220719" y="36112"/>
                  <a:pt x="219838" y="34671"/>
                </a:cubicBezTo>
                <a:cubicBezTo>
                  <a:pt x="219481" y="34076"/>
                  <a:pt x="218850" y="33135"/>
                  <a:pt x="218945" y="31897"/>
                </a:cubicBezTo>
                <a:cubicBezTo>
                  <a:pt x="219016" y="30825"/>
                  <a:pt x="219564" y="30052"/>
                  <a:pt x="219731" y="29825"/>
                </a:cubicBezTo>
                <a:cubicBezTo>
                  <a:pt x="220493" y="28790"/>
                  <a:pt x="221624" y="28218"/>
                  <a:pt x="222671" y="27897"/>
                </a:cubicBezTo>
                <a:cubicBezTo>
                  <a:pt x="222243" y="27861"/>
                  <a:pt x="221743" y="27825"/>
                  <a:pt x="221112" y="27742"/>
                </a:cubicBezTo>
                <a:cubicBezTo>
                  <a:pt x="219385" y="27563"/>
                  <a:pt x="218504" y="27480"/>
                  <a:pt x="218314" y="27361"/>
                </a:cubicBezTo>
                <a:cubicBezTo>
                  <a:pt x="216802" y="26432"/>
                  <a:pt x="217147" y="24872"/>
                  <a:pt x="215063" y="21872"/>
                </a:cubicBezTo>
                <a:cubicBezTo>
                  <a:pt x="214468" y="21015"/>
                  <a:pt x="214016" y="20527"/>
                  <a:pt x="212361" y="18205"/>
                </a:cubicBezTo>
                <a:cubicBezTo>
                  <a:pt x="211837" y="17467"/>
                  <a:pt x="211301" y="16705"/>
                  <a:pt x="211051" y="15455"/>
                </a:cubicBezTo>
                <a:cubicBezTo>
                  <a:pt x="210991" y="14978"/>
                  <a:pt x="210801" y="13966"/>
                  <a:pt x="211087" y="13038"/>
                </a:cubicBezTo>
                <a:cubicBezTo>
                  <a:pt x="211408" y="11954"/>
                  <a:pt x="212301" y="11299"/>
                  <a:pt x="214254" y="10823"/>
                </a:cubicBezTo>
                <a:cubicBezTo>
                  <a:pt x="215442" y="10526"/>
                  <a:pt x="216448" y="10442"/>
                  <a:pt x="217363" y="10442"/>
                </a:cubicBezTo>
                <a:cubicBezTo>
                  <a:pt x="218245" y="10442"/>
                  <a:pt x="219043" y="10520"/>
                  <a:pt x="219838" y="10561"/>
                </a:cubicBezTo>
                <a:cubicBezTo>
                  <a:pt x="220232" y="10581"/>
                  <a:pt x="220586" y="10589"/>
                  <a:pt x="220905" y="10589"/>
                </a:cubicBezTo>
                <a:cubicBezTo>
                  <a:pt x="223443" y="10589"/>
                  <a:pt x="223801" y="10042"/>
                  <a:pt x="225058" y="10042"/>
                </a:cubicBezTo>
                <a:close/>
                <a:moveTo>
                  <a:pt x="123323" y="34544"/>
                </a:moveTo>
                <a:cubicBezTo>
                  <a:pt x="123520" y="34544"/>
                  <a:pt x="123655" y="34593"/>
                  <a:pt x="123766" y="34671"/>
                </a:cubicBezTo>
                <a:cubicBezTo>
                  <a:pt x="124243" y="34993"/>
                  <a:pt x="124433" y="35874"/>
                  <a:pt x="123814" y="40470"/>
                </a:cubicBezTo>
                <a:cubicBezTo>
                  <a:pt x="123171" y="45149"/>
                  <a:pt x="122623" y="46839"/>
                  <a:pt x="122349" y="47601"/>
                </a:cubicBezTo>
                <a:cubicBezTo>
                  <a:pt x="121611" y="49733"/>
                  <a:pt x="121242" y="50780"/>
                  <a:pt x="120492" y="51245"/>
                </a:cubicBezTo>
                <a:cubicBezTo>
                  <a:pt x="120081" y="51504"/>
                  <a:pt x="119686" y="51593"/>
                  <a:pt x="119283" y="51593"/>
                </a:cubicBezTo>
                <a:cubicBezTo>
                  <a:pt x="118387" y="51593"/>
                  <a:pt x="117450" y="51150"/>
                  <a:pt x="116198" y="51150"/>
                </a:cubicBezTo>
                <a:cubicBezTo>
                  <a:pt x="115684" y="51150"/>
                  <a:pt x="115118" y="51225"/>
                  <a:pt x="114479" y="51435"/>
                </a:cubicBezTo>
                <a:cubicBezTo>
                  <a:pt x="113221" y="51854"/>
                  <a:pt x="111084" y="53941"/>
                  <a:pt x="110294" y="53941"/>
                </a:cubicBezTo>
                <a:cubicBezTo>
                  <a:pt x="110232" y="53941"/>
                  <a:pt x="110178" y="53928"/>
                  <a:pt x="110134" y="53900"/>
                </a:cubicBezTo>
                <a:cubicBezTo>
                  <a:pt x="109288" y="53340"/>
                  <a:pt x="107800" y="53328"/>
                  <a:pt x="108431" y="52912"/>
                </a:cubicBezTo>
                <a:cubicBezTo>
                  <a:pt x="108776" y="52685"/>
                  <a:pt x="112289" y="49292"/>
                  <a:pt x="112824" y="49268"/>
                </a:cubicBezTo>
                <a:cubicBezTo>
                  <a:pt x="113896" y="49197"/>
                  <a:pt x="115599" y="47613"/>
                  <a:pt x="116563" y="44696"/>
                </a:cubicBezTo>
                <a:cubicBezTo>
                  <a:pt x="118123" y="39922"/>
                  <a:pt x="116837" y="39648"/>
                  <a:pt x="117504" y="38565"/>
                </a:cubicBezTo>
                <a:cubicBezTo>
                  <a:pt x="119123" y="35945"/>
                  <a:pt x="121302" y="35159"/>
                  <a:pt x="122349" y="34766"/>
                </a:cubicBezTo>
                <a:cubicBezTo>
                  <a:pt x="122793" y="34608"/>
                  <a:pt x="123099" y="34544"/>
                  <a:pt x="123323" y="34544"/>
                </a:cubicBezTo>
                <a:close/>
                <a:moveTo>
                  <a:pt x="7503" y="45171"/>
                </a:moveTo>
                <a:cubicBezTo>
                  <a:pt x="7934" y="45171"/>
                  <a:pt x="8475" y="45273"/>
                  <a:pt x="9228" y="45411"/>
                </a:cubicBezTo>
                <a:cubicBezTo>
                  <a:pt x="9943" y="45542"/>
                  <a:pt x="10359" y="45720"/>
                  <a:pt x="11121" y="46018"/>
                </a:cubicBezTo>
                <a:cubicBezTo>
                  <a:pt x="11967" y="46363"/>
                  <a:pt x="12157" y="46542"/>
                  <a:pt x="12276" y="46756"/>
                </a:cubicBezTo>
                <a:cubicBezTo>
                  <a:pt x="12550" y="47197"/>
                  <a:pt x="12502" y="47732"/>
                  <a:pt x="12443" y="48280"/>
                </a:cubicBezTo>
                <a:cubicBezTo>
                  <a:pt x="12383" y="48828"/>
                  <a:pt x="12276" y="49006"/>
                  <a:pt x="12050" y="49875"/>
                </a:cubicBezTo>
                <a:cubicBezTo>
                  <a:pt x="11717" y="51137"/>
                  <a:pt x="11550" y="51769"/>
                  <a:pt x="11669" y="52150"/>
                </a:cubicBezTo>
                <a:cubicBezTo>
                  <a:pt x="11836" y="52685"/>
                  <a:pt x="12205" y="52852"/>
                  <a:pt x="12395" y="53685"/>
                </a:cubicBezTo>
                <a:cubicBezTo>
                  <a:pt x="12467" y="54019"/>
                  <a:pt x="12455" y="54174"/>
                  <a:pt x="12395" y="54293"/>
                </a:cubicBezTo>
                <a:cubicBezTo>
                  <a:pt x="12229" y="54650"/>
                  <a:pt x="11752" y="54733"/>
                  <a:pt x="11395" y="54793"/>
                </a:cubicBezTo>
                <a:cubicBezTo>
                  <a:pt x="11218" y="54819"/>
                  <a:pt x="11056" y="54827"/>
                  <a:pt x="10916" y="54827"/>
                </a:cubicBezTo>
                <a:cubicBezTo>
                  <a:pt x="10670" y="54827"/>
                  <a:pt x="10496" y="54800"/>
                  <a:pt x="10443" y="54793"/>
                </a:cubicBezTo>
                <a:cubicBezTo>
                  <a:pt x="9478" y="54614"/>
                  <a:pt x="8800" y="54281"/>
                  <a:pt x="8335" y="54114"/>
                </a:cubicBezTo>
                <a:cubicBezTo>
                  <a:pt x="7502" y="53804"/>
                  <a:pt x="6835" y="53804"/>
                  <a:pt x="5490" y="53804"/>
                </a:cubicBezTo>
                <a:cubicBezTo>
                  <a:pt x="4447" y="53804"/>
                  <a:pt x="3854" y="53933"/>
                  <a:pt x="3438" y="53933"/>
                </a:cubicBezTo>
                <a:cubicBezTo>
                  <a:pt x="3161" y="53933"/>
                  <a:pt x="2963" y="53876"/>
                  <a:pt x="2763" y="53685"/>
                </a:cubicBezTo>
                <a:cubicBezTo>
                  <a:pt x="2323" y="53257"/>
                  <a:pt x="2203" y="52471"/>
                  <a:pt x="2096" y="51840"/>
                </a:cubicBezTo>
                <a:cubicBezTo>
                  <a:pt x="2025" y="51376"/>
                  <a:pt x="1977" y="51102"/>
                  <a:pt x="2096" y="50804"/>
                </a:cubicBezTo>
                <a:cubicBezTo>
                  <a:pt x="2311" y="50233"/>
                  <a:pt x="2811" y="50125"/>
                  <a:pt x="3442" y="49756"/>
                </a:cubicBezTo>
                <a:cubicBezTo>
                  <a:pt x="4358" y="49197"/>
                  <a:pt x="4882" y="48375"/>
                  <a:pt x="5382" y="47613"/>
                </a:cubicBezTo>
                <a:cubicBezTo>
                  <a:pt x="6252" y="46280"/>
                  <a:pt x="5978" y="45815"/>
                  <a:pt x="6609" y="45411"/>
                </a:cubicBezTo>
                <a:cubicBezTo>
                  <a:pt x="6871" y="45239"/>
                  <a:pt x="7150" y="45171"/>
                  <a:pt x="7503" y="45171"/>
                </a:cubicBezTo>
                <a:close/>
                <a:moveTo>
                  <a:pt x="39363" y="36496"/>
                </a:moveTo>
                <a:cubicBezTo>
                  <a:pt x="39762" y="36496"/>
                  <a:pt x="40179" y="36510"/>
                  <a:pt x="40613" y="36540"/>
                </a:cubicBezTo>
                <a:cubicBezTo>
                  <a:pt x="43101" y="36719"/>
                  <a:pt x="47471" y="37017"/>
                  <a:pt x="50626" y="40684"/>
                </a:cubicBezTo>
                <a:cubicBezTo>
                  <a:pt x="52257" y="42565"/>
                  <a:pt x="52888" y="44577"/>
                  <a:pt x="53126" y="45363"/>
                </a:cubicBezTo>
                <a:cubicBezTo>
                  <a:pt x="54162" y="48685"/>
                  <a:pt x="53686" y="51590"/>
                  <a:pt x="53388" y="53376"/>
                </a:cubicBezTo>
                <a:cubicBezTo>
                  <a:pt x="53055" y="55293"/>
                  <a:pt x="52769" y="56912"/>
                  <a:pt x="51876" y="58341"/>
                </a:cubicBezTo>
                <a:cubicBezTo>
                  <a:pt x="50246" y="60956"/>
                  <a:pt x="47281" y="61822"/>
                  <a:pt x="43767" y="61822"/>
                </a:cubicBezTo>
                <a:cubicBezTo>
                  <a:pt x="40097" y="61822"/>
                  <a:pt x="35828" y="60878"/>
                  <a:pt x="31850" y="59996"/>
                </a:cubicBezTo>
                <a:cubicBezTo>
                  <a:pt x="30790" y="59758"/>
                  <a:pt x="28933" y="59281"/>
                  <a:pt x="28350" y="57793"/>
                </a:cubicBezTo>
                <a:cubicBezTo>
                  <a:pt x="27850" y="56519"/>
                  <a:pt x="28742" y="55698"/>
                  <a:pt x="28350" y="54471"/>
                </a:cubicBezTo>
                <a:cubicBezTo>
                  <a:pt x="27763" y="52594"/>
                  <a:pt x="24748" y="51672"/>
                  <a:pt x="22020" y="51672"/>
                </a:cubicBezTo>
                <a:cubicBezTo>
                  <a:pt x="21704" y="51672"/>
                  <a:pt x="21391" y="51684"/>
                  <a:pt x="21087" y="51709"/>
                </a:cubicBezTo>
                <a:cubicBezTo>
                  <a:pt x="17837" y="51976"/>
                  <a:pt x="16193" y="53595"/>
                  <a:pt x="15014" y="53595"/>
                </a:cubicBezTo>
                <a:cubicBezTo>
                  <a:pt x="14772" y="53595"/>
                  <a:pt x="14549" y="53526"/>
                  <a:pt x="14336" y="53364"/>
                </a:cubicBezTo>
                <a:cubicBezTo>
                  <a:pt x="13086" y="52447"/>
                  <a:pt x="12967" y="48971"/>
                  <a:pt x="14336" y="46482"/>
                </a:cubicBezTo>
                <a:cubicBezTo>
                  <a:pt x="16658" y="42303"/>
                  <a:pt x="21099" y="44946"/>
                  <a:pt x="28838" y="40124"/>
                </a:cubicBezTo>
                <a:cubicBezTo>
                  <a:pt x="30493" y="39100"/>
                  <a:pt x="32088" y="37862"/>
                  <a:pt x="34850" y="37088"/>
                </a:cubicBezTo>
                <a:cubicBezTo>
                  <a:pt x="35487" y="36916"/>
                  <a:pt x="37134" y="36496"/>
                  <a:pt x="39363" y="36496"/>
                </a:cubicBezTo>
                <a:close/>
                <a:moveTo>
                  <a:pt x="64628" y="25972"/>
                </a:moveTo>
                <a:cubicBezTo>
                  <a:pt x="69040" y="25972"/>
                  <a:pt x="75127" y="28230"/>
                  <a:pt x="76022" y="28516"/>
                </a:cubicBezTo>
                <a:cubicBezTo>
                  <a:pt x="80666" y="29992"/>
                  <a:pt x="81963" y="30444"/>
                  <a:pt x="83273" y="33254"/>
                </a:cubicBezTo>
                <a:cubicBezTo>
                  <a:pt x="84833" y="36648"/>
                  <a:pt x="83130" y="38922"/>
                  <a:pt x="85095" y="41958"/>
                </a:cubicBezTo>
                <a:cubicBezTo>
                  <a:pt x="86750" y="44530"/>
                  <a:pt x="89917" y="46077"/>
                  <a:pt x="91131" y="48506"/>
                </a:cubicBezTo>
                <a:cubicBezTo>
                  <a:pt x="92441" y="51126"/>
                  <a:pt x="90905" y="55186"/>
                  <a:pt x="88869" y="57555"/>
                </a:cubicBezTo>
                <a:cubicBezTo>
                  <a:pt x="87143" y="59555"/>
                  <a:pt x="83976" y="60222"/>
                  <a:pt x="77701" y="61472"/>
                </a:cubicBezTo>
                <a:cubicBezTo>
                  <a:pt x="74037" y="62204"/>
                  <a:pt x="71541" y="62486"/>
                  <a:pt x="69752" y="62486"/>
                </a:cubicBezTo>
                <a:cubicBezTo>
                  <a:pt x="67495" y="62486"/>
                  <a:pt x="66362" y="62037"/>
                  <a:pt x="65426" y="61472"/>
                </a:cubicBezTo>
                <a:cubicBezTo>
                  <a:pt x="64973" y="61198"/>
                  <a:pt x="64045" y="60305"/>
                  <a:pt x="62163" y="58496"/>
                </a:cubicBezTo>
                <a:cubicBezTo>
                  <a:pt x="58663" y="55150"/>
                  <a:pt x="56901" y="53423"/>
                  <a:pt x="56151" y="51340"/>
                </a:cubicBezTo>
                <a:cubicBezTo>
                  <a:pt x="55246" y="48840"/>
                  <a:pt x="56401" y="48744"/>
                  <a:pt x="55651" y="45268"/>
                </a:cubicBezTo>
                <a:cubicBezTo>
                  <a:pt x="54603" y="40458"/>
                  <a:pt x="52091" y="39196"/>
                  <a:pt x="52757" y="36493"/>
                </a:cubicBezTo>
                <a:cubicBezTo>
                  <a:pt x="53091" y="35171"/>
                  <a:pt x="54960" y="34635"/>
                  <a:pt x="56389" y="33373"/>
                </a:cubicBezTo>
                <a:cubicBezTo>
                  <a:pt x="57829" y="32088"/>
                  <a:pt x="59365" y="30718"/>
                  <a:pt x="60115" y="28218"/>
                </a:cubicBezTo>
                <a:cubicBezTo>
                  <a:pt x="60617" y="26542"/>
                  <a:pt x="62411" y="25972"/>
                  <a:pt x="64628" y="25972"/>
                </a:cubicBezTo>
                <a:close/>
                <a:moveTo>
                  <a:pt x="22646" y="53414"/>
                </a:moveTo>
                <a:cubicBezTo>
                  <a:pt x="22755" y="53414"/>
                  <a:pt x="22854" y="53425"/>
                  <a:pt x="22944" y="53447"/>
                </a:cubicBezTo>
                <a:cubicBezTo>
                  <a:pt x="24992" y="53947"/>
                  <a:pt x="25909" y="55829"/>
                  <a:pt x="26421" y="56400"/>
                </a:cubicBezTo>
                <a:cubicBezTo>
                  <a:pt x="27207" y="57257"/>
                  <a:pt x="27504" y="58043"/>
                  <a:pt x="27754" y="58674"/>
                </a:cubicBezTo>
                <a:cubicBezTo>
                  <a:pt x="28207" y="59793"/>
                  <a:pt x="28457" y="60460"/>
                  <a:pt x="28076" y="61186"/>
                </a:cubicBezTo>
                <a:cubicBezTo>
                  <a:pt x="27742" y="61782"/>
                  <a:pt x="25468" y="64699"/>
                  <a:pt x="24611" y="64913"/>
                </a:cubicBezTo>
                <a:cubicBezTo>
                  <a:pt x="24564" y="64924"/>
                  <a:pt x="24520" y="64930"/>
                  <a:pt x="24480" y="64930"/>
                </a:cubicBezTo>
                <a:cubicBezTo>
                  <a:pt x="23605" y="64930"/>
                  <a:pt x="24386" y="62308"/>
                  <a:pt x="22337" y="61841"/>
                </a:cubicBezTo>
                <a:cubicBezTo>
                  <a:pt x="19360" y="61139"/>
                  <a:pt x="19110" y="61651"/>
                  <a:pt x="18098" y="61043"/>
                </a:cubicBezTo>
                <a:cubicBezTo>
                  <a:pt x="16681" y="60186"/>
                  <a:pt x="17396" y="59341"/>
                  <a:pt x="15586" y="57912"/>
                </a:cubicBezTo>
                <a:cubicBezTo>
                  <a:pt x="14705" y="57222"/>
                  <a:pt x="14026" y="57007"/>
                  <a:pt x="13931" y="56376"/>
                </a:cubicBezTo>
                <a:cubicBezTo>
                  <a:pt x="13824" y="55602"/>
                  <a:pt x="14800" y="54947"/>
                  <a:pt x="14955" y="54840"/>
                </a:cubicBezTo>
                <a:cubicBezTo>
                  <a:pt x="15538" y="54459"/>
                  <a:pt x="16229" y="54269"/>
                  <a:pt x="18408" y="54114"/>
                </a:cubicBezTo>
                <a:cubicBezTo>
                  <a:pt x="20494" y="53967"/>
                  <a:pt x="21842" y="53414"/>
                  <a:pt x="22646" y="53414"/>
                </a:cubicBezTo>
                <a:close/>
                <a:moveTo>
                  <a:pt x="240146" y="53245"/>
                </a:moveTo>
                <a:cubicBezTo>
                  <a:pt x="240748" y="53245"/>
                  <a:pt x="241344" y="53395"/>
                  <a:pt x="241995" y="53793"/>
                </a:cubicBezTo>
                <a:cubicBezTo>
                  <a:pt x="243186" y="54531"/>
                  <a:pt x="242722" y="54971"/>
                  <a:pt x="244662" y="57233"/>
                </a:cubicBezTo>
                <a:cubicBezTo>
                  <a:pt x="248306" y="61472"/>
                  <a:pt x="251913" y="62151"/>
                  <a:pt x="251663" y="63615"/>
                </a:cubicBezTo>
                <a:cubicBezTo>
                  <a:pt x="251532" y="64401"/>
                  <a:pt x="250354" y="64913"/>
                  <a:pt x="249556" y="64973"/>
                </a:cubicBezTo>
                <a:cubicBezTo>
                  <a:pt x="249509" y="64975"/>
                  <a:pt x="249463" y="64977"/>
                  <a:pt x="249417" y="64977"/>
                </a:cubicBezTo>
                <a:cubicBezTo>
                  <a:pt x="248487" y="64977"/>
                  <a:pt x="247790" y="64416"/>
                  <a:pt x="247222" y="63984"/>
                </a:cubicBezTo>
                <a:cubicBezTo>
                  <a:pt x="245758" y="62901"/>
                  <a:pt x="244067" y="62270"/>
                  <a:pt x="242543" y="61294"/>
                </a:cubicBezTo>
                <a:cubicBezTo>
                  <a:pt x="240769" y="60151"/>
                  <a:pt x="239805" y="60329"/>
                  <a:pt x="231982" y="59329"/>
                </a:cubicBezTo>
                <a:cubicBezTo>
                  <a:pt x="224541" y="58376"/>
                  <a:pt x="223291" y="57924"/>
                  <a:pt x="223183" y="57245"/>
                </a:cubicBezTo>
                <a:cubicBezTo>
                  <a:pt x="223076" y="56364"/>
                  <a:pt x="224827" y="55340"/>
                  <a:pt x="225862" y="54888"/>
                </a:cubicBezTo>
                <a:cubicBezTo>
                  <a:pt x="226787" y="54502"/>
                  <a:pt x="227594" y="54384"/>
                  <a:pt x="228389" y="54384"/>
                </a:cubicBezTo>
                <a:cubicBezTo>
                  <a:pt x="229386" y="54384"/>
                  <a:pt x="230364" y="54570"/>
                  <a:pt x="231530" y="54650"/>
                </a:cubicBezTo>
                <a:cubicBezTo>
                  <a:pt x="231896" y="54675"/>
                  <a:pt x="232245" y="54686"/>
                  <a:pt x="232581" y="54686"/>
                </a:cubicBezTo>
                <a:cubicBezTo>
                  <a:pt x="236361" y="54686"/>
                  <a:pt x="238282" y="53245"/>
                  <a:pt x="240146" y="53245"/>
                </a:cubicBezTo>
                <a:close/>
                <a:moveTo>
                  <a:pt x="204407" y="31945"/>
                </a:moveTo>
                <a:cubicBezTo>
                  <a:pt x="206265" y="31945"/>
                  <a:pt x="207979" y="32480"/>
                  <a:pt x="207979" y="32480"/>
                </a:cubicBezTo>
                <a:cubicBezTo>
                  <a:pt x="208301" y="32588"/>
                  <a:pt x="209777" y="33064"/>
                  <a:pt x="211099" y="33993"/>
                </a:cubicBezTo>
                <a:cubicBezTo>
                  <a:pt x="212361" y="34885"/>
                  <a:pt x="213468" y="36874"/>
                  <a:pt x="215611" y="40767"/>
                </a:cubicBezTo>
                <a:cubicBezTo>
                  <a:pt x="216826" y="43006"/>
                  <a:pt x="217826" y="45411"/>
                  <a:pt x="219207" y="47518"/>
                </a:cubicBezTo>
                <a:cubicBezTo>
                  <a:pt x="220516" y="49506"/>
                  <a:pt x="221624" y="50768"/>
                  <a:pt x="221398" y="52495"/>
                </a:cubicBezTo>
                <a:cubicBezTo>
                  <a:pt x="221290" y="53352"/>
                  <a:pt x="220897" y="53947"/>
                  <a:pt x="220302" y="54840"/>
                </a:cubicBezTo>
                <a:cubicBezTo>
                  <a:pt x="218909" y="56924"/>
                  <a:pt x="217207" y="57972"/>
                  <a:pt x="216683" y="58269"/>
                </a:cubicBezTo>
                <a:cubicBezTo>
                  <a:pt x="214051" y="59781"/>
                  <a:pt x="213242" y="58734"/>
                  <a:pt x="210932" y="59984"/>
                </a:cubicBezTo>
                <a:cubicBezTo>
                  <a:pt x="208491" y="61305"/>
                  <a:pt x="208777" y="62829"/>
                  <a:pt x="206789" y="64091"/>
                </a:cubicBezTo>
                <a:cubicBezTo>
                  <a:pt x="205689" y="64783"/>
                  <a:pt x="204362" y="65101"/>
                  <a:pt x="202997" y="65101"/>
                </a:cubicBezTo>
                <a:cubicBezTo>
                  <a:pt x="200979" y="65101"/>
                  <a:pt x="198876" y="64406"/>
                  <a:pt x="197299" y="63198"/>
                </a:cubicBezTo>
                <a:cubicBezTo>
                  <a:pt x="195990" y="62186"/>
                  <a:pt x="194597" y="58674"/>
                  <a:pt x="191858" y="51673"/>
                </a:cubicBezTo>
                <a:cubicBezTo>
                  <a:pt x="190489" y="48197"/>
                  <a:pt x="190358" y="47637"/>
                  <a:pt x="190298" y="46827"/>
                </a:cubicBezTo>
                <a:cubicBezTo>
                  <a:pt x="189905" y="41601"/>
                  <a:pt x="193656" y="37564"/>
                  <a:pt x="194597" y="36576"/>
                </a:cubicBezTo>
                <a:cubicBezTo>
                  <a:pt x="197704" y="33219"/>
                  <a:pt x="201645" y="31945"/>
                  <a:pt x="204407" y="31945"/>
                </a:cubicBezTo>
                <a:close/>
                <a:moveTo>
                  <a:pt x="115571" y="51890"/>
                </a:moveTo>
                <a:cubicBezTo>
                  <a:pt x="116293" y="51890"/>
                  <a:pt x="117078" y="52240"/>
                  <a:pt x="117623" y="52828"/>
                </a:cubicBezTo>
                <a:cubicBezTo>
                  <a:pt x="119182" y="54495"/>
                  <a:pt x="117611" y="56781"/>
                  <a:pt x="119039" y="60365"/>
                </a:cubicBezTo>
                <a:cubicBezTo>
                  <a:pt x="119599" y="61782"/>
                  <a:pt x="120182" y="62270"/>
                  <a:pt x="119956" y="63139"/>
                </a:cubicBezTo>
                <a:cubicBezTo>
                  <a:pt x="119575" y="64627"/>
                  <a:pt x="117289" y="65092"/>
                  <a:pt x="116873" y="65163"/>
                </a:cubicBezTo>
                <a:cubicBezTo>
                  <a:pt x="116595" y="65212"/>
                  <a:pt x="116348" y="65236"/>
                  <a:pt x="116099" y="65236"/>
                </a:cubicBezTo>
                <a:cubicBezTo>
                  <a:pt x="115387" y="65236"/>
                  <a:pt x="114656" y="65043"/>
                  <a:pt x="113122" y="64699"/>
                </a:cubicBezTo>
                <a:cubicBezTo>
                  <a:pt x="109625" y="63923"/>
                  <a:pt x="107722" y="63498"/>
                  <a:pt x="106568" y="63498"/>
                </a:cubicBezTo>
                <a:cubicBezTo>
                  <a:pt x="106465" y="63498"/>
                  <a:pt x="106368" y="63501"/>
                  <a:pt x="106276" y="63508"/>
                </a:cubicBezTo>
                <a:cubicBezTo>
                  <a:pt x="105629" y="63553"/>
                  <a:pt x="105066" y="63658"/>
                  <a:pt x="104414" y="63658"/>
                </a:cubicBezTo>
                <a:cubicBezTo>
                  <a:pt x="104023" y="63658"/>
                  <a:pt x="103600" y="63620"/>
                  <a:pt x="103109" y="63508"/>
                </a:cubicBezTo>
                <a:cubicBezTo>
                  <a:pt x="102704" y="63425"/>
                  <a:pt x="101752" y="63187"/>
                  <a:pt x="100680" y="62496"/>
                </a:cubicBezTo>
                <a:cubicBezTo>
                  <a:pt x="100406" y="62317"/>
                  <a:pt x="97144" y="60222"/>
                  <a:pt x="97430" y="58627"/>
                </a:cubicBezTo>
                <a:cubicBezTo>
                  <a:pt x="97727" y="57007"/>
                  <a:pt x="101728" y="56352"/>
                  <a:pt x="107609" y="55412"/>
                </a:cubicBezTo>
                <a:cubicBezTo>
                  <a:pt x="110134" y="54995"/>
                  <a:pt x="111431" y="54936"/>
                  <a:pt x="112789" y="53745"/>
                </a:cubicBezTo>
                <a:cubicBezTo>
                  <a:pt x="113658" y="52971"/>
                  <a:pt x="114241" y="52007"/>
                  <a:pt x="115372" y="51899"/>
                </a:cubicBezTo>
                <a:cubicBezTo>
                  <a:pt x="115438" y="51893"/>
                  <a:pt x="115504" y="51890"/>
                  <a:pt x="115571" y="51890"/>
                </a:cubicBezTo>
                <a:close/>
                <a:moveTo>
                  <a:pt x="147271" y="30154"/>
                </a:moveTo>
                <a:cubicBezTo>
                  <a:pt x="148438" y="30154"/>
                  <a:pt x="149629" y="30278"/>
                  <a:pt x="150865" y="30575"/>
                </a:cubicBezTo>
                <a:cubicBezTo>
                  <a:pt x="153127" y="31111"/>
                  <a:pt x="152639" y="31540"/>
                  <a:pt x="164117" y="39636"/>
                </a:cubicBezTo>
                <a:cubicBezTo>
                  <a:pt x="166510" y="41339"/>
                  <a:pt x="168760" y="42886"/>
                  <a:pt x="171296" y="45684"/>
                </a:cubicBezTo>
                <a:cubicBezTo>
                  <a:pt x="173439" y="48030"/>
                  <a:pt x="174832" y="49590"/>
                  <a:pt x="175463" y="52126"/>
                </a:cubicBezTo>
                <a:cubicBezTo>
                  <a:pt x="176213" y="55114"/>
                  <a:pt x="175856" y="59222"/>
                  <a:pt x="173582" y="61782"/>
                </a:cubicBezTo>
                <a:cubicBezTo>
                  <a:pt x="172368" y="63139"/>
                  <a:pt x="170820" y="63865"/>
                  <a:pt x="162033" y="64401"/>
                </a:cubicBezTo>
                <a:cubicBezTo>
                  <a:pt x="157663" y="64675"/>
                  <a:pt x="153163" y="64794"/>
                  <a:pt x="145936" y="64806"/>
                </a:cubicBezTo>
                <a:cubicBezTo>
                  <a:pt x="145522" y="64807"/>
                  <a:pt x="145130" y="64807"/>
                  <a:pt x="144758" y="64807"/>
                </a:cubicBezTo>
                <a:cubicBezTo>
                  <a:pt x="142543" y="64807"/>
                  <a:pt x="141025" y="64797"/>
                  <a:pt x="139872" y="64797"/>
                </a:cubicBezTo>
                <a:cubicBezTo>
                  <a:pt x="137829" y="64797"/>
                  <a:pt x="136932" y="64829"/>
                  <a:pt x="135339" y="65008"/>
                </a:cubicBezTo>
                <a:cubicBezTo>
                  <a:pt x="130524" y="65534"/>
                  <a:pt x="128841" y="66328"/>
                  <a:pt x="127619" y="66328"/>
                </a:cubicBezTo>
                <a:cubicBezTo>
                  <a:pt x="127209" y="66328"/>
                  <a:pt x="126852" y="66238"/>
                  <a:pt x="126445" y="66020"/>
                </a:cubicBezTo>
                <a:cubicBezTo>
                  <a:pt x="120802" y="63008"/>
                  <a:pt x="120516" y="42886"/>
                  <a:pt x="129660" y="35624"/>
                </a:cubicBezTo>
                <a:cubicBezTo>
                  <a:pt x="132232" y="33564"/>
                  <a:pt x="135375" y="32683"/>
                  <a:pt x="138566" y="31778"/>
                </a:cubicBezTo>
                <a:cubicBezTo>
                  <a:pt x="141526" y="30951"/>
                  <a:pt x="144321" y="30154"/>
                  <a:pt x="147271" y="30154"/>
                </a:cubicBezTo>
                <a:close/>
                <a:moveTo>
                  <a:pt x="55118" y="54083"/>
                </a:moveTo>
                <a:cubicBezTo>
                  <a:pt x="55815" y="54083"/>
                  <a:pt x="57028" y="55723"/>
                  <a:pt x="57163" y="55757"/>
                </a:cubicBezTo>
                <a:cubicBezTo>
                  <a:pt x="57520" y="55840"/>
                  <a:pt x="57770" y="55995"/>
                  <a:pt x="58282" y="56305"/>
                </a:cubicBezTo>
                <a:cubicBezTo>
                  <a:pt x="58282" y="56305"/>
                  <a:pt x="58901" y="56698"/>
                  <a:pt x="59401" y="57103"/>
                </a:cubicBezTo>
                <a:cubicBezTo>
                  <a:pt x="59556" y="57257"/>
                  <a:pt x="63985" y="60996"/>
                  <a:pt x="62890" y="63984"/>
                </a:cubicBezTo>
                <a:cubicBezTo>
                  <a:pt x="62320" y="65573"/>
                  <a:pt x="60408" y="66396"/>
                  <a:pt x="58798" y="66396"/>
                </a:cubicBezTo>
                <a:cubicBezTo>
                  <a:pt x="58659" y="66396"/>
                  <a:pt x="58522" y="66390"/>
                  <a:pt x="58389" y="66377"/>
                </a:cubicBezTo>
                <a:cubicBezTo>
                  <a:pt x="57175" y="66282"/>
                  <a:pt x="56341" y="65687"/>
                  <a:pt x="55543" y="65092"/>
                </a:cubicBezTo>
                <a:cubicBezTo>
                  <a:pt x="53829" y="63853"/>
                  <a:pt x="51864" y="61520"/>
                  <a:pt x="52376" y="60234"/>
                </a:cubicBezTo>
                <a:cubicBezTo>
                  <a:pt x="52579" y="59710"/>
                  <a:pt x="53007" y="59829"/>
                  <a:pt x="54103" y="58579"/>
                </a:cubicBezTo>
                <a:cubicBezTo>
                  <a:pt x="54591" y="58019"/>
                  <a:pt x="54817" y="57626"/>
                  <a:pt x="54829" y="57162"/>
                </a:cubicBezTo>
                <a:cubicBezTo>
                  <a:pt x="54829" y="56888"/>
                  <a:pt x="54734" y="56757"/>
                  <a:pt x="54829" y="56495"/>
                </a:cubicBezTo>
                <a:cubicBezTo>
                  <a:pt x="54972" y="56079"/>
                  <a:pt x="54662" y="54221"/>
                  <a:pt x="54996" y="54102"/>
                </a:cubicBezTo>
                <a:cubicBezTo>
                  <a:pt x="55034" y="54089"/>
                  <a:pt x="55075" y="54083"/>
                  <a:pt x="55118" y="54083"/>
                </a:cubicBezTo>
                <a:close/>
                <a:moveTo>
                  <a:pt x="276804" y="23624"/>
                </a:moveTo>
                <a:cubicBezTo>
                  <a:pt x="277920" y="23624"/>
                  <a:pt x="278799" y="23888"/>
                  <a:pt x="279536" y="24634"/>
                </a:cubicBezTo>
                <a:cubicBezTo>
                  <a:pt x="281417" y="26551"/>
                  <a:pt x="280679" y="30004"/>
                  <a:pt x="283322" y="31754"/>
                </a:cubicBezTo>
                <a:cubicBezTo>
                  <a:pt x="284477" y="32492"/>
                  <a:pt x="284834" y="31992"/>
                  <a:pt x="285798" y="32588"/>
                </a:cubicBezTo>
                <a:cubicBezTo>
                  <a:pt x="287775" y="33802"/>
                  <a:pt x="288287" y="37195"/>
                  <a:pt x="288227" y="41422"/>
                </a:cubicBezTo>
                <a:lnTo>
                  <a:pt x="288239" y="41434"/>
                </a:lnTo>
                <a:cubicBezTo>
                  <a:pt x="288763" y="41970"/>
                  <a:pt x="289930" y="43184"/>
                  <a:pt x="290061" y="44934"/>
                </a:cubicBezTo>
                <a:cubicBezTo>
                  <a:pt x="290168" y="46304"/>
                  <a:pt x="289620" y="47435"/>
                  <a:pt x="289394" y="47887"/>
                </a:cubicBezTo>
                <a:cubicBezTo>
                  <a:pt x="288906" y="48899"/>
                  <a:pt x="288596" y="48840"/>
                  <a:pt x="287977" y="49911"/>
                </a:cubicBezTo>
                <a:cubicBezTo>
                  <a:pt x="287822" y="50209"/>
                  <a:pt x="287703" y="50459"/>
                  <a:pt x="287608" y="50685"/>
                </a:cubicBezTo>
                <a:cubicBezTo>
                  <a:pt x="287108" y="56126"/>
                  <a:pt x="286406" y="58019"/>
                  <a:pt x="285775" y="59341"/>
                </a:cubicBezTo>
                <a:cubicBezTo>
                  <a:pt x="285144" y="60710"/>
                  <a:pt x="283667" y="63853"/>
                  <a:pt x="280655" y="65604"/>
                </a:cubicBezTo>
                <a:cubicBezTo>
                  <a:pt x="279237" y="66440"/>
                  <a:pt x="277845" y="66753"/>
                  <a:pt x="276151" y="66753"/>
                </a:cubicBezTo>
                <a:cubicBezTo>
                  <a:pt x="274758" y="66753"/>
                  <a:pt x="273160" y="66541"/>
                  <a:pt x="271178" y="66235"/>
                </a:cubicBezTo>
                <a:cubicBezTo>
                  <a:pt x="261664" y="64758"/>
                  <a:pt x="256926" y="64032"/>
                  <a:pt x="254497" y="62675"/>
                </a:cubicBezTo>
                <a:cubicBezTo>
                  <a:pt x="247353" y="58686"/>
                  <a:pt x="243841" y="52531"/>
                  <a:pt x="241995" y="49292"/>
                </a:cubicBezTo>
                <a:cubicBezTo>
                  <a:pt x="240055" y="45923"/>
                  <a:pt x="238233" y="42613"/>
                  <a:pt x="238590" y="38207"/>
                </a:cubicBezTo>
                <a:cubicBezTo>
                  <a:pt x="238662" y="37195"/>
                  <a:pt x="239007" y="34266"/>
                  <a:pt x="240864" y="31516"/>
                </a:cubicBezTo>
                <a:cubicBezTo>
                  <a:pt x="244043" y="26789"/>
                  <a:pt x="249484" y="25932"/>
                  <a:pt x="255830" y="25027"/>
                </a:cubicBezTo>
                <a:cubicBezTo>
                  <a:pt x="257590" y="24784"/>
                  <a:pt x="258885" y="24703"/>
                  <a:pt x="259945" y="24703"/>
                </a:cubicBezTo>
                <a:cubicBezTo>
                  <a:pt x="262083" y="24703"/>
                  <a:pt x="263270" y="25033"/>
                  <a:pt x="265409" y="25033"/>
                </a:cubicBezTo>
                <a:cubicBezTo>
                  <a:pt x="266572" y="25033"/>
                  <a:pt x="268016" y="24936"/>
                  <a:pt x="270046" y="24634"/>
                </a:cubicBezTo>
                <a:cubicBezTo>
                  <a:pt x="273010" y="24195"/>
                  <a:pt x="275163" y="23624"/>
                  <a:pt x="276804" y="23624"/>
                </a:cubicBezTo>
                <a:close/>
                <a:moveTo>
                  <a:pt x="93921" y="50520"/>
                </a:moveTo>
                <a:cubicBezTo>
                  <a:pt x="94929" y="50520"/>
                  <a:pt x="96388" y="52485"/>
                  <a:pt x="96965" y="53126"/>
                </a:cubicBezTo>
                <a:cubicBezTo>
                  <a:pt x="97584" y="53816"/>
                  <a:pt x="98001" y="54269"/>
                  <a:pt x="98061" y="54983"/>
                </a:cubicBezTo>
                <a:cubicBezTo>
                  <a:pt x="98215" y="56602"/>
                  <a:pt x="96322" y="57257"/>
                  <a:pt x="96275" y="59162"/>
                </a:cubicBezTo>
                <a:cubicBezTo>
                  <a:pt x="96263" y="60008"/>
                  <a:pt x="96620" y="60639"/>
                  <a:pt x="96953" y="61198"/>
                </a:cubicBezTo>
                <a:cubicBezTo>
                  <a:pt x="98168" y="63365"/>
                  <a:pt x="100085" y="63329"/>
                  <a:pt x="100144" y="64199"/>
                </a:cubicBezTo>
                <a:cubicBezTo>
                  <a:pt x="100214" y="65218"/>
                  <a:pt x="97632" y="66926"/>
                  <a:pt x="94786" y="66926"/>
                </a:cubicBezTo>
                <a:cubicBezTo>
                  <a:pt x="94242" y="66926"/>
                  <a:pt x="93689" y="66864"/>
                  <a:pt x="93143" y="66723"/>
                </a:cubicBezTo>
                <a:cubicBezTo>
                  <a:pt x="92727" y="66616"/>
                  <a:pt x="90214" y="65937"/>
                  <a:pt x="88940" y="63496"/>
                </a:cubicBezTo>
                <a:cubicBezTo>
                  <a:pt x="88702" y="63032"/>
                  <a:pt x="88417" y="62508"/>
                  <a:pt x="88345" y="61758"/>
                </a:cubicBezTo>
                <a:cubicBezTo>
                  <a:pt x="88155" y="59793"/>
                  <a:pt x="89476" y="58091"/>
                  <a:pt x="90643" y="56602"/>
                </a:cubicBezTo>
                <a:cubicBezTo>
                  <a:pt x="91715" y="55233"/>
                  <a:pt x="91988" y="55328"/>
                  <a:pt x="92524" y="54281"/>
                </a:cubicBezTo>
                <a:cubicBezTo>
                  <a:pt x="93322" y="52745"/>
                  <a:pt x="92941" y="50959"/>
                  <a:pt x="93596" y="50602"/>
                </a:cubicBezTo>
                <a:cubicBezTo>
                  <a:pt x="93697" y="50546"/>
                  <a:pt x="93806" y="50520"/>
                  <a:pt x="93921" y="50520"/>
                </a:cubicBezTo>
                <a:close/>
                <a:moveTo>
                  <a:pt x="81121" y="61775"/>
                </a:moveTo>
                <a:cubicBezTo>
                  <a:pt x="81169" y="61775"/>
                  <a:pt x="81220" y="61781"/>
                  <a:pt x="81273" y="61794"/>
                </a:cubicBezTo>
                <a:cubicBezTo>
                  <a:pt x="81666" y="61901"/>
                  <a:pt x="81856" y="62294"/>
                  <a:pt x="81868" y="62317"/>
                </a:cubicBezTo>
                <a:cubicBezTo>
                  <a:pt x="82035" y="62663"/>
                  <a:pt x="81940" y="62972"/>
                  <a:pt x="81868" y="63484"/>
                </a:cubicBezTo>
                <a:cubicBezTo>
                  <a:pt x="81856" y="63579"/>
                  <a:pt x="81880" y="63389"/>
                  <a:pt x="81821" y="65270"/>
                </a:cubicBezTo>
                <a:cubicBezTo>
                  <a:pt x="81785" y="66711"/>
                  <a:pt x="81749" y="66830"/>
                  <a:pt x="81856" y="67092"/>
                </a:cubicBezTo>
                <a:cubicBezTo>
                  <a:pt x="82059" y="67651"/>
                  <a:pt x="82404" y="67854"/>
                  <a:pt x="82297" y="68151"/>
                </a:cubicBezTo>
                <a:cubicBezTo>
                  <a:pt x="82213" y="68402"/>
                  <a:pt x="81892" y="68485"/>
                  <a:pt x="81630" y="68544"/>
                </a:cubicBezTo>
                <a:cubicBezTo>
                  <a:pt x="81573" y="68556"/>
                  <a:pt x="81446" y="68583"/>
                  <a:pt x="81263" y="68583"/>
                </a:cubicBezTo>
                <a:cubicBezTo>
                  <a:pt x="81062" y="68583"/>
                  <a:pt x="80793" y="68550"/>
                  <a:pt x="80475" y="68425"/>
                </a:cubicBezTo>
                <a:cubicBezTo>
                  <a:pt x="80130" y="68306"/>
                  <a:pt x="79916" y="68140"/>
                  <a:pt x="79594" y="67901"/>
                </a:cubicBezTo>
                <a:cubicBezTo>
                  <a:pt x="78701" y="67247"/>
                  <a:pt x="78463" y="67068"/>
                  <a:pt x="78177" y="66842"/>
                </a:cubicBezTo>
                <a:cubicBezTo>
                  <a:pt x="78151" y="66824"/>
                  <a:pt x="78141" y="66817"/>
                  <a:pt x="78142" y="66817"/>
                </a:cubicBezTo>
                <a:cubicBezTo>
                  <a:pt x="78144" y="66817"/>
                  <a:pt x="78246" y="66880"/>
                  <a:pt x="78272" y="66889"/>
                </a:cubicBezTo>
                <a:cubicBezTo>
                  <a:pt x="78225" y="66854"/>
                  <a:pt x="77999" y="66711"/>
                  <a:pt x="77237" y="66235"/>
                </a:cubicBezTo>
                <a:cubicBezTo>
                  <a:pt x="77237" y="66235"/>
                  <a:pt x="76141" y="65830"/>
                  <a:pt x="75260" y="65270"/>
                </a:cubicBezTo>
                <a:cubicBezTo>
                  <a:pt x="74070" y="64496"/>
                  <a:pt x="74141" y="64163"/>
                  <a:pt x="74165" y="63937"/>
                </a:cubicBezTo>
                <a:cubicBezTo>
                  <a:pt x="74177" y="63687"/>
                  <a:pt x="74224" y="63377"/>
                  <a:pt x="74653" y="63198"/>
                </a:cubicBezTo>
                <a:cubicBezTo>
                  <a:pt x="75189" y="62972"/>
                  <a:pt x="75677" y="62948"/>
                  <a:pt x="76272" y="62901"/>
                </a:cubicBezTo>
                <a:cubicBezTo>
                  <a:pt x="76629" y="62889"/>
                  <a:pt x="76582" y="62901"/>
                  <a:pt x="77046" y="62865"/>
                </a:cubicBezTo>
                <a:cubicBezTo>
                  <a:pt x="77403" y="62853"/>
                  <a:pt x="77713" y="62829"/>
                  <a:pt x="78308" y="62746"/>
                </a:cubicBezTo>
                <a:cubicBezTo>
                  <a:pt x="79023" y="62675"/>
                  <a:pt x="79380" y="62627"/>
                  <a:pt x="79380" y="62627"/>
                </a:cubicBezTo>
                <a:cubicBezTo>
                  <a:pt x="80334" y="62388"/>
                  <a:pt x="80626" y="61775"/>
                  <a:pt x="81121" y="61775"/>
                </a:cubicBezTo>
                <a:close/>
                <a:moveTo>
                  <a:pt x="291359" y="44342"/>
                </a:moveTo>
                <a:cubicBezTo>
                  <a:pt x="291794" y="44342"/>
                  <a:pt x="292506" y="44553"/>
                  <a:pt x="294323" y="44553"/>
                </a:cubicBezTo>
                <a:cubicBezTo>
                  <a:pt x="295365" y="44553"/>
                  <a:pt x="296123" y="44480"/>
                  <a:pt x="296759" y="44480"/>
                </a:cubicBezTo>
                <a:cubicBezTo>
                  <a:pt x="297475" y="44480"/>
                  <a:pt x="298038" y="44573"/>
                  <a:pt x="298681" y="44970"/>
                </a:cubicBezTo>
                <a:cubicBezTo>
                  <a:pt x="299395" y="45399"/>
                  <a:pt x="299788" y="45934"/>
                  <a:pt x="299884" y="46077"/>
                </a:cubicBezTo>
                <a:cubicBezTo>
                  <a:pt x="300467" y="46899"/>
                  <a:pt x="300562" y="47661"/>
                  <a:pt x="300741" y="48316"/>
                </a:cubicBezTo>
                <a:cubicBezTo>
                  <a:pt x="301277" y="50304"/>
                  <a:pt x="302372" y="50423"/>
                  <a:pt x="303158" y="52078"/>
                </a:cubicBezTo>
                <a:cubicBezTo>
                  <a:pt x="303944" y="53697"/>
                  <a:pt x="303729" y="55352"/>
                  <a:pt x="303396" y="57793"/>
                </a:cubicBezTo>
                <a:cubicBezTo>
                  <a:pt x="302896" y="61663"/>
                  <a:pt x="301658" y="62567"/>
                  <a:pt x="302193" y="64758"/>
                </a:cubicBezTo>
                <a:cubicBezTo>
                  <a:pt x="302646" y="66604"/>
                  <a:pt x="301991" y="67842"/>
                  <a:pt x="301717" y="68580"/>
                </a:cubicBezTo>
                <a:cubicBezTo>
                  <a:pt x="301558" y="69015"/>
                  <a:pt x="301175" y="69175"/>
                  <a:pt x="300693" y="69175"/>
                </a:cubicBezTo>
                <a:cubicBezTo>
                  <a:pt x="299409" y="69175"/>
                  <a:pt x="297424" y="68039"/>
                  <a:pt x="297121" y="67961"/>
                </a:cubicBezTo>
                <a:cubicBezTo>
                  <a:pt x="295514" y="67556"/>
                  <a:pt x="294252" y="67211"/>
                  <a:pt x="293014" y="66008"/>
                </a:cubicBezTo>
                <a:cubicBezTo>
                  <a:pt x="292680" y="65687"/>
                  <a:pt x="292061" y="64639"/>
                  <a:pt x="290847" y="62532"/>
                </a:cubicBezTo>
                <a:cubicBezTo>
                  <a:pt x="289287" y="59877"/>
                  <a:pt x="288799" y="58853"/>
                  <a:pt x="288668" y="57376"/>
                </a:cubicBezTo>
                <a:cubicBezTo>
                  <a:pt x="288608" y="56781"/>
                  <a:pt x="288644" y="56352"/>
                  <a:pt x="288668" y="55840"/>
                </a:cubicBezTo>
                <a:cubicBezTo>
                  <a:pt x="288799" y="53435"/>
                  <a:pt x="289513" y="52423"/>
                  <a:pt x="289989" y="50542"/>
                </a:cubicBezTo>
                <a:cubicBezTo>
                  <a:pt x="290882" y="47030"/>
                  <a:pt x="289751" y="45482"/>
                  <a:pt x="290811" y="44553"/>
                </a:cubicBezTo>
                <a:cubicBezTo>
                  <a:pt x="290994" y="44395"/>
                  <a:pt x="291142" y="44342"/>
                  <a:pt x="291359" y="44342"/>
                </a:cubicBezTo>
                <a:close/>
                <a:moveTo>
                  <a:pt x="30628" y="61032"/>
                </a:moveTo>
                <a:cubicBezTo>
                  <a:pt x="32000" y="61032"/>
                  <a:pt x="33837" y="61961"/>
                  <a:pt x="34841" y="61961"/>
                </a:cubicBezTo>
                <a:cubicBezTo>
                  <a:pt x="34860" y="61961"/>
                  <a:pt x="34879" y="61961"/>
                  <a:pt x="34898" y="61960"/>
                </a:cubicBezTo>
                <a:cubicBezTo>
                  <a:pt x="34973" y="61958"/>
                  <a:pt x="35047" y="61957"/>
                  <a:pt x="35119" y="61957"/>
                </a:cubicBezTo>
                <a:cubicBezTo>
                  <a:pt x="36898" y="61957"/>
                  <a:pt x="37657" y="62647"/>
                  <a:pt x="39637" y="63151"/>
                </a:cubicBezTo>
                <a:cubicBezTo>
                  <a:pt x="40500" y="63373"/>
                  <a:pt x="41150" y="63444"/>
                  <a:pt x="41701" y="63444"/>
                </a:cubicBezTo>
                <a:cubicBezTo>
                  <a:pt x="42683" y="63444"/>
                  <a:pt x="43350" y="63218"/>
                  <a:pt x="44349" y="63218"/>
                </a:cubicBezTo>
                <a:cubicBezTo>
                  <a:pt x="44777" y="63218"/>
                  <a:pt x="45265" y="63259"/>
                  <a:pt x="45864" y="63377"/>
                </a:cubicBezTo>
                <a:cubicBezTo>
                  <a:pt x="46304" y="63460"/>
                  <a:pt x="52019" y="64639"/>
                  <a:pt x="52591" y="68199"/>
                </a:cubicBezTo>
                <a:cubicBezTo>
                  <a:pt x="52996" y="70628"/>
                  <a:pt x="50793" y="72866"/>
                  <a:pt x="50305" y="73366"/>
                </a:cubicBezTo>
                <a:cubicBezTo>
                  <a:pt x="48424" y="75248"/>
                  <a:pt x="46280" y="75569"/>
                  <a:pt x="43328" y="75998"/>
                </a:cubicBezTo>
                <a:cubicBezTo>
                  <a:pt x="42224" y="76155"/>
                  <a:pt x="40950" y="76328"/>
                  <a:pt x="39514" y="76328"/>
                </a:cubicBezTo>
                <a:cubicBezTo>
                  <a:pt x="38008" y="76328"/>
                  <a:pt x="36323" y="76137"/>
                  <a:pt x="34469" y="75533"/>
                </a:cubicBezTo>
                <a:cubicBezTo>
                  <a:pt x="32814" y="74998"/>
                  <a:pt x="30362" y="74152"/>
                  <a:pt x="28290" y="71688"/>
                </a:cubicBezTo>
                <a:cubicBezTo>
                  <a:pt x="27409" y="70640"/>
                  <a:pt x="25540" y="68402"/>
                  <a:pt x="26087" y="66413"/>
                </a:cubicBezTo>
                <a:cubicBezTo>
                  <a:pt x="26540" y="64818"/>
                  <a:pt x="27111" y="62960"/>
                  <a:pt x="29612" y="61294"/>
                </a:cubicBezTo>
                <a:cubicBezTo>
                  <a:pt x="29895" y="61106"/>
                  <a:pt x="30243" y="61032"/>
                  <a:pt x="30628" y="61032"/>
                </a:cubicBezTo>
                <a:close/>
                <a:moveTo>
                  <a:pt x="84926" y="60655"/>
                </a:moveTo>
                <a:cubicBezTo>
                  <a:pt x="85360" y="60655"/>
                  <a:pt x="85788" y="60759"/>
                  <a:pt x="86143" y="60984"/>
                </a:cubicBezTo>
                <a:cubicBezTo>
                  <a:pt x="87238" y="61675"/>
                  <a:pt x="86643" y="62960"/>
                  <a:pt x="88012" y="64472"/>
                </a:cubicBezTo>
                <a:cubicBezTo>
                  <a:pt x="88607" y="65127"/>
                  <a:pt x="88833" y="65032"/>
                  <a:pt x="90393" y="66461"/>
                </a:cubicBezTo>
                <a:cubicBezTo>
                  <a:pt x="91441" y="67413"/>
                  <a:pt x="91691" y="67782"/>
                  <a:pt x="91643" y="68151"/>
                </a:cubicBezTo>
                <a:cubicBezTo>
                  <a:pt x="91607" y="68604"/>
                  <a:pt x="91203" y="68818"/>
                  <a:pt x="90191" y="69533"/>
                </a:cubicBezTo>
                <a:cubicBezTo>
                  <a:pt x="89298" y="70164"/>
                  <a:pt x="88417" y="70830"/>
                  <a:pt x="87976" y="71188"/>
                </a:cubicBezTo>
                <a:cubicBezTo>
                  <a:pt x="87297" y="71735"/>
                  <a:pt x="86762" y="72438"/>
                  <a:pt x="85678" y="73855"/>
                </a:cubicBezTo>
                <a:cubicBezTo>
                  <a:pt x="84440" y="75462"/>
                  <a:pt x="84190" y="75998"/>
                  <a:pt x="83249" y="76760"/>
                </a:cubicBezTo>
                <a:cubicBezTo>
                  <a:pt x="82707" y="77203"/>
                  <a:pt x="82140" y="77655"/>
                  <a:pt x="81589" y="77655"/>
                </a:cubicBezTo>
                <a:cubicBezTo>
                  <a:pt x="81475" y="77655"/>
                  <a:pt x="81361" y="77636"/>
                  <a:pt x="81249" y="77593"/>
                </a:cubicBezTo>
                <a:cubicBezTo>
                  <a:pt x="80570" y="77331"/>
                  <a:pt x="80308" y="76367"/>
                  <a:pt x="80249" y="76117"/>
                </a:cubicBezTo>
                <a:cubicBezTo>
                  <a:pt x="80058" y="75390"/>
                  <a:pt x="80297" y="75236"/>
                  <a:pt x="80297" y="73807"/>
                </a:cubicBezTo>
                <a:cubicBezTo>
                  <a:pt x="80297" y="72843"/>
                  <a:pt x="80297" y="72188"/>
                  <a:pt x="80082" y="71366"/>
                </a:cubicBezTo>
                <a:cubicBezTo>
                  <a:pt x="79892" y="70640"/>
                  <a:pt x="79677" y="70330"/>
                  <a:pt x="79832" y="70116"/>
                </a:cubicBezTo>
                <a:cubicBezTo>
                  <a:pt x="79885" y="70041"/>
                  <a:pt x="79963" y="70013"/>
                  <a:pt x="80061" y="70013"/>
                </a:cubicBezTo>
                <a:cubicBezTo>
                  <a:pt x="80330" y="70013"/>
                  <a:pt x="80753" y="70219"/>
                  <a:pt x="81240" y="70219"/>
                </a:cubicBezTo>
                <a:cubicBezTo>
                  <a:pt x="81419" y="70219"/>
                  <a:pt x="81606" y="70191"/>
                  <a:pt x="81797" y="70116"/>
                </a:cubicBezTo>
                <a:cubicBezTo>
                  <a:pt x="82356" y="69890"/>
                  <a:pt x="82833" y="69294"/>
                  <a:pt x="82952" y="68687"/>
                </a:cubicBezTo>
                <a:cubicBezTo>
                  <a:pt x="83011" y="68437"/>
                  <a:pt x="82952" y="68425"/>
                  <a:pt x="82630" y="66770"/>
                </a:cubicBezTo>
                <a:cubicBezTo>
                  <a:pt x="82463" y="65961"/>
                  <a:pt x="82404" y="65556"/>
                  <a:pt x="82380" y="65068"/>
                </a:cubicBezTo>
                <a:cubicBezTo>
                  <a:pt x="82380" y="64937"/>
                  <a:pt x="82356" y="64592"/>
                  <a:pt x="82380" y="64151"/>
                </a:cubicBezTo>
                <a:cubicBezTo>
                  <a:pt x="82440" y="63103"/>
                  <a:pt x="82475" y="62210"/>
                  <a:pt x="82880" y="61615"/>
                </a:cubicBezTo>
                <a:cubicBezTo>
                  <a:pt x="83298" y="61012"/>
                  <a:pt x="84122" y="60655"/>
                  <a:pt x="84926" y="60655"/>
                </a:cubicBezTo>
                <a:close/>
                <a:moveTo>
                  <a:pt x="351829" y="58205"/>
                </a:moveTo>
                <a:cubicBezTo>
                  <a:pt x="351842" y="58205"/>
                  <a:pt x="351854" y="58207"/>
                  <a:pt x="351866" y="58210"/>
                </a:cubicBezTo>
                <a:cubicBezTo>
                  <a:pt x="352057" y="58269"/>
                  <a:pt x="352081" y="58757"/>
                  <a:pt x="352223" y="62210"/>
                </a:cubicBezTo>
                <a:cubicBezTo>
                  <a:pt x="352307" y="64663"/>
                  <a:pt x="352319" y="64949"/>
                  <a:pt x="352581" y="65342"/>
                </a:cubicBezTo>
                <a:cubicBezTo>
                  <a:pt x="353093" y="66127"/>
                  <a:pt x="353795" y="65985"/>
                  <a:pt x="356367" y="66794"/>
                </a:cubicBezTo>
                <a:cubicBezTo>
                  <a:pt x="358200" y="67378"/>
                  <a:pt x="359105" y="67675"/>
                  <a:pt x="359284" y="68259"/>
                </a:cubicBezTo>
                <a:cubicBezTo>
                  <a:pt x="359617" y="69294"/>
                  <a:pt x="357915" y="69937"/>
                  <a:pt x="356903" y="72354"/>
                </a:cubicBezTo>
                <a:cubicBezTo>
                  <a:pt x="355688" y="75271"/>
                  <a:pt x="356653" y="77843"/>
                  <a:pt x="355498" y="78391"/>
                </a:cubicBezTo>
                <a:cubicBezTo>
                  <a:pt x="355397" y="78439"/>
                  <a:pt x="355292" y="78461"/>
                  <a:pt x="355173" y="78461"/>
                </a:cubicBezTo>
                <a:cubicBezTo>
                  <a:pt x="354911" y="78461"/>
                  <a:pt x="354580" y="78356"/>
                  <a:pt x="354081" y="78200"/>
                </a:cubicBezTo>
                <a:cubicBezTo>
                  <a:pt x="353533" y="78034"/>
                  <a:pt x="351950" y="77545"/>
                  <a:pt x="351426" y="76248"/>
                </a:cubicBezTo>
                <a:cubicBezTo>
                  <a:pt x="351128" y="75510"/>
                  <a:pt x="351307" y="74855"/>
                  <a:pt x="351426" y="74105"/>
                </a:cubicBezTo>
                <a:cubicBezTo>
                  <a:pt x="351592" y="73093"/>
                  <a:pt x="351354" y="71414"/>
                  <a:pt x="350890" y="68068"/>
                </a:cubicBezTo>
                <a:cubicBezTo>
                  <a:pt x="350295" y="63675"/>
                  <a:pt x="349914" y="63329"/>
                  <a:pt x="350176" y="61722"/>
                </a:cubicBezTo>
                <a:cubicBezTo>
                  <a:pt x="350510" y="59840"/>
                  <a:pt x="351416" y="58205"/>
                  <a:pt x="351829" y="58205"/>
                </a:cubicBezTo>
                <a:close/>
                <a:moveTo>
                  <a:pt x="67320" y="63885"/>
                </a:moveTo>
                <a:cubicBezTo>
                  <a:pt x="68141" y="63885"/>
                  <a:pt x="68915" y="64044"/>
                  <a:pt x="69629" y="64187"/>
                </a:cubicBezTo>
                <a:cubicBezTo>
                  <a:pt x="72855" y="64865"/>
                  <a:pt x="74963" y="66842"/>
                  <a:pt x="76189" y="68009"/>
                </a:cubicBezTo>
                <a:cubicBezTo>
                  <a:pt x="77118" y="68913"/>
                  <a:pt x="78272" y="70033"/>
                  <a:pt x="79070" y="71938"/>
                </a:cubicBezTo>
                <a:cubicBezTo>
                  <a:pt x="79594" y="73164"/>
                  <a:pt x="80189" y="74569"/>
                  <a:pt x="79737" y="75974"/>
                </a:cubicBezTo>
                <a:cubicBezTo>
                  <a:pt x="79058" y="78165"/>
                  <a:pt x="76403" y="78819"/>
                  <a:pt x="75510" y="79046"/>
                </a:cubicBezTo>
                <a:cubicBezTo>
                  <a:pt x="74935" y="79191"/>
                  <a:pt x="74416" y="79246"/>
                  <a:pt x="73896" y="79246"/>
                </a:cubicBezTo>
                <a:cubicBezTo>
                  <a:pt x="73221" y="79246"/>
                  <a:pt x="72543" y="79153"/>
                  <a:pt x="71736" y="79046"/>
                </a:cubicBezTo>
                <a:cubicBezTo>
                  <a:pt x="70307" y="78855"/>
                  <a:pt x="68962" y="78391"/>
                  <a:pt x="66283" y="77450"/>
                </a:cubicBezTo>
                <a:cubicBezTo>
                  <a:pt x="64140" y="76712"/>
                  <a:pt x="63580" y="76414"/>
                  <a:pt x="63056" y="76105"/>
                </a:cubicBezTo>
                <a:cubicBezTo>
                  <a:pt x="61675" y="75248"/>
                  <a:pt x="60711" y="74664"/>
                  <a:pt x="60270" y="73521"/>
                </a:cubicBezTo>
                <a:cubicBezTo>
                  <a:pt x="59544" y="71557"/>
                  <a:pt x="60913" y="69271"/>
                  <a:pt x="61842" y="67747"/>
                </a:cubicBezTo>
                <a:cubicBezTo>
                  <a:pt x="62556" y="66580"/>
                  <a:pt x="63378" y="65223"/>
                  <a:pt x="64949" y="64425"/>
                </a:cubicBezTo>
                <a:cubicBezTo>
                  <a:pt x="65771" y="64020"/>
                  <a:pt x="66565" y="63885"/>
                  <a:pt x="67320" y="63885"/>
                </a:cubicBezTo>
                <a:close/>
                <a:moveTo>
                  <a:pt x="143029" y="65632"/>
                </a:moveTo>
                <a:cubicBezTo>
                  <a:pt x="143173" y="65632"/>
                  <a:pt x="143260" y="65666"/>
                  <a:pt x="143293" y="65746"/>
                </a:cubicBezTo>
                <a:cubicBezTo>
                  <a:pt x="143483" y="66199"/>
                  <a:pt x="141495" y="67723"/>
                  <a:pt x="137982" y="70390"/>
                </a:cubicBezTo>
                <a:cubicBezTo>
                  <a:pt x="135077" y="72593"/>
                  <a:pt x="134637" y="72747"/>
                  <a:pt x="134244" y="73724"/>
                </a:cubicBezTo>
                <a:cubicBezTo>
                  <a:pt x="133684" y="75081"/>
                  <a:pt x="133946" y="76272"/>
                  <a:pt x="132922" y="78712"/>
                </a:cubicBezTo>
                <a:cubicBezTo>
                  <a:pt x="132339" y="80117"/>
                  <a:pt x="132041" y="80224"/>
                  <a:pt x="131898" y="80224"/>
                </a:cubicBezTo>
                <a:cubicBezTo>
                  <a:pt x="131896" y="80224"/>
                  <a:pt x="131894" y="80224"/>
                  <a:pt x="131892" y="80224"/>
                </a:cubicBezTo>
                <a:cubicBezTo>
                  <a:pt x="131206" y="80224"/>
                  <a:pt x="130907" y="78206"/>
                  <a:pt x="130029" y="75950"/>
                </a:cubicBezTo>
                <a:cubicBezTo>
                  <a:pt x="128219" y="71295"/>
                  <a:pt x="125802" y="70354"/>
                  <a:pt x="126302" y="68842"/>
                </a:cubicBezTo>
                <a:cubicBezTo>
                  <a:pt x="126731" y="67497"/>
                  <a:pt x="128934" y="67235"/>
                  <a:pt x="132374" y="66794"/>
                </a:cubicBezTo>
                <a:cubicBezTo>
                  <a:pt x="133544" y="66651"/>
                  <a:pt x="134377" y="66626"/>
                  <a:pt x="135118" y="66626"/>
                </a:cubicBezTo>
                <a:cubicBezTo>
                  <a:pt x="135510" y="66626"/>
                  <a:pt x="135876" y="66633"/>
                  <a:pt x="136254" y="66633"/>
                </a:cubicBezTo>
                <a:cubicBezTo>
                  <a:pt x="137123" y="66633"/>
                  <a:pt x="138051" y="66597"/>
                  <a:pt x="139483" y="66354"/>
                </a:cubicBezTo>
                <a:cubicBezTo>
                  <a:pt x="141358" y="66040"/>
                  <a:pt x="142530" y="65632"/>
                  <a:pt x="143029" y="65632"/>
                </a:cubicBezTo>
                <a:close/>
                <a:moveTo>
                  <a:pt x="300068" y="70276"/>
                </a:moveTo>
                <a:cubicBezTo>
                  <a:pt x="300961" y="70276"/>
                  <a:pt x="302045" y="70941"/>
                  <a:pt x="303848" y="72057"/>
                </a:cubicBezTo>
                <a:cubicBezTo>
                  <a:pt x="305218" y="72902"/>
                  <a:pt x="305908" y="73319"/>
                  <a:pt x="306599" y="74081"/>
                </a:cubicBezTo>
                <a:cubicBezTo>
                  <a:pt x="308135" y="75724"/>
                  <a:pt x="309718" y="78748"/>
                  <a:pt x="308849" y="81165"/>
                </a:cubicBezTo>
                <a:cubicBezTo>
                  <a:pt x="308587" y="81915"/>
                  <a:pt x="308146" y="82415"/>
                  <a:pt x="308015" y="82546"/>
                </a:cubicBezTo>
                <a:cubicBezTo>
                  <a:pt x="307301" y="83308"/>
                  <a:pt x="306682" y="83284"/>
                  <a:pt x="304265" y="83844"/>
                </a:cubicBezTo>
                <a:cubicBezTo>
                  <a:pt x="302701" y="84194"/>
                  <a:pt x="301915" y="84432"/>
                  <a:pt x="301338" y="84432"/>
                </a:cubicBezTo>
                <a:cubicBezTo>
                  <a:pt x="301033" y="84432"/>
                  <a:pt x="300787" y="84366"/>
                  <a:pt x="300515" y="84213"/>
                </a:cubicBezTo>
                <a:cubicBezTo>
                  <a:pt x="299812" y="83808"/>
                  <a:pt x="299455" y="83141"/>
                  <a:pt x="299360" y="82915"/>
                </a:cubicBezTo>
                <a:cubicBezTo>
                  <a:pt x="298669" y="81582"/>
                  <a:pt x="299300" y="80665"/>
                  <a:pt x="299086" y="78950"/>
                </a:cubicBezTo>
                <a:cubicBezTo>
                  <a:pt x="298824" y="76748"/>
                  <a:pt x="297586" y="76736"/>
                  <a:pt x="297419" y="74819"/>
                </a:cubicBezTo>
                <a:cubicBezTo>
                  <a:pt x="297276" y="73128"/>
                  <a:pt x="298062" y="70961"/>
                  <a:pt x="299431" y="70402"/>
                </a:cubicBezTo>
                <a:cubicBezTo>
                  <a:pt x="299637" y="70317"/>
                  <a:pt x="299847" y="70276"/>
                  <a:pt x="300068" y="70276"/>
                </a:cubicBezTo>
                <a:close/>
                <a:moveTo>
                  <a:pt x="30519" y="74955"/>
                </a:moveTo>
                <a:cubicBezTo>
                  <a:pt x="31031" y="74955"/>
                  <a:pt x="31474" y="75275"/>
                  <a:pt x="32029" y="75641"/>
                </a:cubicBezTo>
                <a:cubicBezTo>
                  <a:pt x="32969" y="76295"/>
                  <a:pt x="32898" y="76664"/>
                  <a:pt x="33755" y="77236"/>
                </a:cubicBezTo>
                <a:cubicBezTo>
                  <a:pt x="34410" y="77665"/>
                  <a:pt x="34624" y="77534"/>
                  <a:pt x="35541" y="78034"/>
                </a:cubicBezTo>
                <a:cubicBezTo>
                  <a:pt x="36470" y="78522"/>
                  <a:pt x="36922" y="78736"/>
                  <a:pt x="36982" y="79010"/>
                </a:cubicBezTo>
                <a:cubicBezTo>
                  <a:pt x="37113" y="79689"/>
                  <a:pt x="35791" y="80201"/>
                  <a:pt x="33695" y="82022"/>
                </a:cubicBezTo>
                <a:cubicBezTo>
                  <a:pt x="31862" y="83606"/>
                  <a:pt x="31671" y="84237"/>
                  <a:pt x="30624" y="84415"/>
                </a:cubicBezTo>
                <a:cubicBezTo>
                  <a:pt x="30454" y="84445"/>
                  <a:pt x="30274" y="84460"/>
                  <a:pt x="30091" y="84460"/>
                </a:cubicBezTo>
                <a:cubicBezTo>
                  <a:pt x="29172" y="84460"/>
                  <a:pt x="28167" y="84085"/>
                  <a:pt x="27850" y="83320"/>
                </a:cubicBezTo>
                <a:cubicBezTo>
                  <a:pt x="27445" y="82368"/>
                  <a:pt x="28516" y="81760"/>
                  <a:pt x="28623" y="79570"/>
                </a:cubicBezTo>
                <a:cubicBezTo>
                  <a:pt x="28695" y="78188"/>
                  <a:pt x="28290" y="77843"/>
                  <a:pt x="28635" y="76819"/>
                </a:cubicBezTo>
                <a:cubicBezTo>
                  <a:pt x="28683" y="76676"/>
                  <a:pt x="29195" y="75164"/>
                  <a:pt x="30302" y="74974"/>
                </a:cubicBezTo>
                <a:cubicBezTo>
                  <a:pt x="30376" y="74961"/>
                  <a:pt x="30448" y="74955"/>
                  <a:pt x="30519" y="74955"/>
                </a:cubicBezTo>
                <a:close/>
                <a:moveTo>
                  <a:pt x="312717" y="51391"/>
                </a:moveTo>
                <a:cubicBezTo>
                  <a:pt x="314315" y="51391"/>
                  <a:pt x="315853" y="51934"/>
                  <a:pt x="319255" y="52304"/>
                </a:cubicBezTo>
                <a:cubicBezTo>
                  <a:pt x="321044" y="52498"/>
                  <a:pt x="322665" y="52572"/>
                  <a:pt x="324325" y="52572"/>
                </a:cubicBezTo>
                <a:cubicBezTo>
                  <a:pt x="326444" y="52572"/>
                  <a:pt x="328627" y="52451"/>
                  <a:pt x="331304" y="52304"/>
                </a:cubicBezTo>
                <a:cubicBezTo>
                  <a:pt x="335964" y="52040"/>
                  <a:pt x="335945" y="51714"/>
                  <a:pt x="338020" y="51714"/>
                </a:cubicBezTo>
                <a:cubicBezTo>
                  <a:pt x="338187" y="51714"/>
                  <a:pt x="338369" y="51716"/>
                  <a:pt x="338567" y="51721"/>
                </a:cubicBezTo>
                <a:cubicBezTo>
                  <a:pt x="343377" y="51816"/>
                  <a:pt x="350485" y="53078"/>
                  <a:pt x="350985" y="56019"/>
                </a:cubicBezTo>
                <a:cubicBezTo>
                  <a:pt x="351211" y="57376"/>
                  <a:pt x="349842" y="57853"/>
                  <a:pt x="349211" y="60913"/>
                </a:cubicBezTo>
                <a:cubicBezTo>
                  <a:pt x="348913" y="62246"/>
                  <a:pt x="349009" y="63508"/>
                  <a:pt x="349199" y="66008"/>
                </a:cubicBezTo>
                <a:cubicBezTo>
                  <a:pt x="349580" y="71188"/>
                  <a:pt x="350318" y="72450"/>
                  <a:pt x="349735" y="75212"/>
                </a:cubicBezTo>
                <a:cubicBezTo>
                  <a:pt x="349628" y="75664"/>
                  <a:pt x="349318" y="77034"/>
                  <a:pt x="348497" y="78522"/>
                </a:cubicBezTo>
                <a:cubicBezTo>
                  <a:pt x="346877" y="81486"/>
                  <a:pt x="344496" y="82749"/>
                  <a:pt x="341401" y="84392"/>
                </a:cubicBezTo>
                <a:cubicBezTo>
                  <a:pt x="339627" y="85320"/>
                  <a:pt x="337126" y="86642"/>
                  <a:pt x="333602" y="87130"/>
                </a:cubicBezTo>
                <a:cubicBezTo>
                  <a:pt x="332748" y="87249"/>
                  <a:pt x="332017" y="87297"/>
                  <a:pt x="331239" y="87297"/>
                </a:cubicBezTo>
                <a:cubicBezTo>
                  <a:pt x="330303" y="87297"/>
                  <a:pt x="329300" y="87228"/>
                  <a:pt x="327935" y="87130"/>
                </a:cubicBezTo>
                <a:cubicBezTo>
                  <a:pt x="322589" y="86749"/>
                  <a:pt x="319922" y="86570"/>
                  <a:pt x="317112" y="84963"/>
                </a:cubicBezTo>
                <a:cubicBezTo>
                  <a:pt x="314754" y="83630"/>
                  <a:pt x="313207" y="81891"/>
                  <a:pt x="311087" y="79498"/>
                </a:cubicBezTo>
                <a:cubicBezTo>
                  <a:pt x="310171" y="78462"/>
                  <a:pt x="308897" y="77010"/>
                  <a:pt x="307539" y="74807"/>
                </a:cubicBezTo>
                <a:cubicBezTo>
                  <a:pt x="306218" y="72628"/>
                  <a:pt x="304789" y="70295"/>
                  <a:pt x="304348" y="66973"/>
                </a:cubicBezTo>
                <a:cubicBezTo>
                  <a:pt x="304253" y="66151"/>
                  <a:pt x="304277" y="64925"/>
                  <a:pt x="304348" y="62484"/>
                </a:cubicBezTo>
                <a:cubicBezTo>
                  <a:pt x="304467" y="58662"/>
                  <a:pt x="304515" y="56733"/>
                  <a:pt x="305063" y="55638"/>
                </a:cubicBezTo>
                <a:cubicBezTo>
                  <a:pt x="306396" y="52923"/>
                  <a:pt x="309337" y="52078"/>
                  <a:pt x="310563" y="51721"/>
                </a:cubicBezTo>
                <a:cubicBezTo>
                  <a:pt x="311383" y="51484"/>
                  <a:pt x="312055" y="51391"/>
                  <a:pt x="312717" y="51391"/>
                </a:cubicBezTo>
                <a:close/>
                <a:moveTo>
                  <a:pt x="180119" y="75450"/>
                </a:moveTo>
                <a:lnTo>
                  <a:pt x="180119" y="75450"/>
                </a:lnTo>
                <a:cubicBezTo>
                  <a:pt x="181762" y="75962"/>
                  <a:pt x="183643" y="76795"/>
                  <a:pt x="186119" y="77915"/>
                </a:cubicBezTo>
                <a:cubicBezTo>
                  <a:pt x="194180" y="81546"/>
                  <a:pt x="198240" y="83380"/>
                  <a:pt x="201407" y="87797"/>
                </a:cubicBezTo>
                <a:cubicBezTo>
                  <a:pt x="199764" y="87273"/>
                  <a:pt x="197883" y="86439"/>
                  <a:pt x="195394" y="85332"/>
                </a:cubicBezTo>
                <a:cubicBezTo>
                  <a:pt x="187346" y="81701"/>
                  <a:pt x="183286" y="79867"/>
                  <a:pt x="180119" y="75450"/>
                </a:cubicBezTo>
                <a:close/>
                <a:moveTo>
                  <a:pt x="351445" y="78787"/>
                </a:moveTo>
                <a:cubicBezTo>
                  <a:pt x="352364" y="78787"/>
                  <a:pt x="353370" y="79164"/>
                  <a:pt x="353688" y="79939"/>
                </a:cubicBezTo>
                <a:cubicBezTo>
                  <a:pt x="354093" y="80891"/>
                  <a:pt x="353021" y="81498"/>
                  <a:pt x="352914" y="83689"/>
                </a:cubicBezTo>
                <a:cubicBezTo>
                  <a:pt x="352843" y="85070"/>
                  <a:pt x="353247" y="85416"/>
                  <a:pt x="352902" y="86439"/>
                </a:cubicBezTo>
                <a:cubicBezTo>
                  <a:pt x="352854" y="86582"/>
                  <a:pt x="352342" y="88094"/>
                  <a:pt x="351235" y="88285"/>
                </a:cubicBezTo>
                <a:cubicBezTo>
                  <a:pt x="351161" y="88298"/>
                  <a:pt x="351089" y="88304"/>
                  <a:pt x="351018" y="88304"/>
                </a:cubicBezTo>
                <a:cubicBezTo>
                  <a:pt x="350507" y="88304"/>
                  <a:pt x="350063" y="87984"/>
                  <a:pt x="349509" y="87618"/>
                </a:cubicBezTo>
                <a:cubicBezTo>
                  <a:pt x="348568" y="86963"/>
                  <a:pt x="348652" y="86594"/>
                  <a:pt x="347782" y="86023"/>
                </a:cubicBezTo>
                <a:cubicBezTo>
                  <a:pt x="347128" y="85594"/>
                  <a:pt x="346925" y="85725"/>
                  <a:pt x="345996" y="85225"/>
                </a:cubicBezTo>
                <a:cubicBezTo>
                  <a:pt x="345080" y="84737"/>
                  <a:pt x="344615" y="84523"/>
                  <a:pt x="344556" y="84237"/>
                </a:cubicBezTo>
                <a:cubicBezTo>
                  <a:pt x="344425" y="83570"/>
                  <a:pt x="345746" y="83046"/>
                  <a:pt x="347842" y="81236"/>
                </a:cubicBezTo>
                <a:cubicBezTo>
                  <a:pt x="349675" y="79653"/>
                  <a:pt x="349866" y="79010"/>
                  <a:pt x="350914" y="78831"/>
                </a:cubicBezTo>
                <a:cubicBezTo>
                  <a:pt x="351083" y="78802"/>
                  <a:pt x="351263" y="78787"/>
                  <a:pt x="351445" y="78787"/>
                </a:cubicBezTo>
                <a:close/>
                <a:moveTo>
                  <a:pt x="80199" y="78826"/>
                </a:moveTo>
                <a:cubicBezTo>
                  <a:pt x="80504" y="78826"/>
                  <a:pt x="80751" y="78893"/>
                  <a:pt x="81023" y="79046"/>
                </a:cubicBezTo>
                <a:cubicBezTo>
                  <a:pt x="81725" y="79450"/>
                  <a:pt x="82082" y="80117"/>
                  <a:pt x="82190" y="80343"/>
                </a:cubicBezTo>
                <a:cubicBezTo>
                  <a:pt x="82868" y="81665"/>
                  <a:pt x="82225" y="82594"/>
                  <a:pt x="82440" y="84296"/>
                </a:cubicBezTo>
                <a:cubicBezTo>
                  <a:pt x="82702" y="86499"/>
                  <a:pt x="83940" y="86523"/>
                  <a:pt x="84107" y="88440"/>
                </a:cubicBezTo>
                <a:cubicBezTo>
                  <a:pt x="84249" y="90130"/>
                  <a:pt x="83464" y="92297"/>
                  <a:pt x="82094" y="92857"/>
                </a:cubicBezTo>
                <a:cubicBezTo>
                  <a:pt x="81888" y="92942"/>
                  <a:pt x="81679" y="92983"/>
                  <a:pt x="81457" y="92983"/>
                </a:cubicBezTo>
                <a:cubicBezTo>
                  <a:pt x="80564" y="92983"/>
                  <a:pt x="79480" y="92318"/>
                  <a:pt x="77677" y="91202"/>
                </a:cubicBezTo>
                <a:cubicBezTo>
                  <a:pt x="76320" y="90369"/>
                  <a:pt x="75629" y="89940"/>
                  <a:pt x="74939" y="89178"/>
                </a:cubicBezTo>
                <a:cubicBezTo>
                  <a:pt x="73403" y="87535"/>
                  <a:pt x="71831" y="84511"/>
                  <a:pt x="72688" y="82094"/>
                </a:cubicBezTo>
                <a:cubicBezTo>
                  <a:pt x="72950" y="81332"/>
                  <a:pt x="73391" y="80844"/>
                  <a:pt x="73522" y="80713"/>
                </a:cubicBezTo>
                <a:cubicBezTo>
                  <a:pt x="74236" y="79951"/>
                  <a:pt x="74855" y="79974"/>
                  <a:pt x="77272" y="79415"/>
                </a:cubicBezTo>
                <a:cubicBezTo>
                  <a:pt x="78837" y="79065"/>
                  <a:pt x="79623" y="78826"/>
                  <a:pt x="80199" y="78826"/>
                </a:cubicBezTo>
                <a:close/>
                <a:moveTo>
                  <a:pt x="249657" y="83034"/>
                </a:moveTo>
                <a:cubicBezTo>
                  <a:pt x="250331" y="83034"/>
                  <a:pt x="250630" y="85053"/>
                  <a:pt x="251508" y="87309"/>
                </a:cubicBezTo>
                <a:cubicBezTo>
                  <a:pt x="253318" y="91964"/>
                  <a:pt x="255723" y="92905"/>
                  <a:pt x="255223" y="94417"/>
                </a:cubicBezTo>
                <a:cubicBezTo>
                  <a:pt x="254795" y="95762"/>
                  <a:pt x="252592" y="96024"/>
                  <a:pt x="249151" y="96464"/>
                </a:cubicBezTo>
                <a:cubicBezTo>
                  <a:pt x="247981" y="96607"/>
                  <a:pt x="247149" y="96632"/>
                  <a:pt x="246408" y="96632"/>
                </a:cubicBezTo>
                <a:cubicBezTo>
                  <a:pt x="246016" y="96632"/>
                  <a:pt x="245649" y="96625"/>
                  <a:pt x="245272" y="96625"/>
                </a:cubicBezTo>
                <a:cubicBezTo>
                  <a:pt x="244402" y="96625"/>
                  <a:pt x="243474" y="96662"/>
                  <a:pt x="242043" y="96905"/>
                </a:cubicBezTo>
                <a:cubicBezTo>
                  <a:pt x="240168" y="97219"/>
                  <a:pt x="238995" y="97626"/>
                  <a:pt x="238497" y="97626"/>
                </a:cubicBezTo>
                <a:cubicBezTo>
                  <a:pt x="238353" y="97626"/>
                  <a:pt x="238265" y="97592"/>
                  <a:pt x="238233" y="97512"/>
                </a:cubicBezTo>
                <a:cubicBezTo>
                  <a:pt x="238054" y="97072"/>
                  <a:pt x="240043" y="95548"/>
                  <a:pt x="243555" y="92869"/>
                </a:cubicBezTo>
                <a:cubicBezTo>
                  <a:pt x="246460" y="90666"/>
                  <a:pt x="246913" y="90511"/>
                  <a:pt x="247294" y="89535"/>
                </a:cubicBezTo>
                <a:cubicBezTo>
                  <a:pt x="247853" y="88166"/>
                  <a:pt x="247591" y="86975"/>
                  <a:pt x="248615" y="84534"/>
                </a:cubicBezTo>
                <a:cubicBezTo>
                  <a:pt x="249199" y="83141"/>
                  <a:pt x="249496" y="83034"/>
                  <a:pt x="249651" y="83034"/>
                </a:cubicBezTo>
                <a:cubicBezTo>
                  <a:pt x="249653" y="83034"/>
                  <a:pt x="249655" y="83034"/>
                  <a:pt x="249657" y="83034"/>
                </a:cubicBezTo>
                <a:close/>
                <a:moveTo>
                  <a:pt x="220509" y="59986"/>
                </a:moveTo>
                <a:cubicBezTo>
                  <a:pt x="224243" y="59986"/>
                  <a:pt x="228629" y="60774"/>
                  <a:pt x="234149" y="61770"/>
                </a:cubicBezTo>
                <a:cubicBezTo>
                  <a:pt x="234411" y="61817"/>
                  <a:pt x="236078" y="62115"/>
                  <a:pt x="238257" y="62687"/>
                </a:cubicBezTo>
                <a:cubicBezTo>
                  <a:pt x="243674" y="64103"/>
                  <a:pt x="247329" y="65056"/>
                  <a:pt x="248115" y="67294"/>
                </a:cubicBezTo>
                <a:cubicBezTo>
                  <a:pt x="248472" y="68318"/>
                  <a:pt x="247853" y="68580"/>
                  <a:pt x="247079" y="71890"/>
                </a:cubicBezTo>
                <a:cubicBezTo>
                  <a:pt x="247079" y="71890"/>
                  <a:pt x="246424" y="74688"/>
                  <a:pt x="246270" y="77784"/>
                </a:cubicBezTo>
                <a:cubicBezTo>
                  <a:pt x="245972" y="83332"/>
                  <a:pt x="247841" y="84153"/>
                  <a:pt x="246877" y="87178"/>
                </a:cubicBezTo>
                <a:cubicBezTo>
                  <a:pt x="246103" y="89618"/>
                  <a:pt x="244246" y="91071"/>
                  <a:pt x="242162" y="92690"/>
                </a:cubicBezTo>
                <a:cubicBezTo>
                  <a:pt x="237959" y="95964"/>
                  <a:pt x="233470" y="96905"/>
                  <a:pt x="231482" y="97298"/>
                </a:cubicBezTo>
                <a:cubicBezTo>
                  <a:pt x="229747" y="97639"/>
                  <a:pt x="227448" y="98089"/>
                  <a:pt x="224916" y="98089"/>
                </a:cubicBezTo>
                <a:cubicBezTo>
                  <a:pt x="222498" y="98089"/>
                  <a:pt x="219867" y="97678"/>
                  <a:pt x="217314" y="96369"/>
                </a:cubicBezTo>
                <a:cubicBezTo>
                  <a:pt x="214242" y="94786"/>
                  <a:pt x="212551" y="92547"/>
                  <a:pt x="211980" y="91773"/>
                </a:cubicBezTo>
                <a:cubicBezTo>
                  <a:pt x="210408" y="89642"/>
                  <a:pt x="209920" y="87773"/>
                  <a:pt x="209098" y="84403"/>
                </a:cubicBezTo>
                <a:cubicBezTo>
                  <a:pt x="208503" y="81975"/>
                  <a:pt x="208289" y="79939"/>
                  <a:pt x="207872" y="75938"/>
                </a:cubicBezTo>
                <a:cubicBezTo>
                  <a:pt x="207074" y="68330"/>
                  <a:pt x="207396" y="67020"/>
                  <a:pt x="208074" y="65818"/>
                </a:cubicBezTo>
                <a:cubicBezTo>
                  <a:pt x="209360" y="63544"/>
                  <a:pt x="211480" y="62365"/>
                  <a:pt x="212599" y="61770"/>
                </a:cubicBezTo>
                <a:cubicBezTo>
                  <a:pt x="214987" y="60484"/>
                  <a:pt x="217542" y="59986"/>
                  <a:pt x="220509" y="59986"/>
                </a:cubicBezTo>
                <a:close/>
                <a:moveTo>
                  <a:pt x="107731" y="64403"/>
                </a:moveTo>
                <a:cubicBezTo>
                  <a:pt x="110024" y="64403"/>
                  <a:pt x="111956" y="64746"/>
                  <a:pt x="113432" y="65008"/>
                </a:cubicBezTo>
                <a:cubicBezTo>
                  <a:pt x="116670" y="65592"/>
                  <a:pt x="119349" y="66068"/>
                  <a:pt x="122468" y="68140"/>
                </a:cubicBezTo>
                <a:cubicBezTo>
                  <a:pt x="123873" y="69056"/>
                  <a:pt x="127826" y="71771"/>
                  <a:pt x="130422" y="77498"/>
                </a:cubicBezTo>
                <a:cubicBezTo>
                  <a:pt x="131648" y="80236"/>
                  <a:pt x="130612" y="79320"/>
                  <a:pt x="132946" y="89761"/>
                </a:cubicBezTo>
                <a:cubicBezTo>
                  <a:pt x="133184" y="90809"/>
                  <a:pt x="133577" y="92500"/>
                  <a:pt x="132946" y="94226"/>
                </a:cubicBezTo>
                <a:cubicBezTo>
                  <a:pt x="132803" y="94619"/>
                  <a:pt x="132244" y="96024"/>
                  <a:pt x="130422" y="97131"/>
                </a:cubicBezTo>
                <a:cubicBezTo>
                  <a:pt x="128838" y="98074"/>
                  <a:pt x="126971" y="98383"/>
                  <a:pt x="125136" y="98383"/>
                </a:cubicBezTo>
                <a:cubicBezTo>
                  <a:pt x="122847" y="98383"/>
                  <a:pt x="120607" y="97902"/>
                  <a:pt x="119028" y="97572"/>
                </a:cubicBezTo>
                <a:cubicBezTo>
                  <a:pt x="112066" y="96120"/>
                  <a:pt x="107655" y="95220"/>
                  <a:pt x="104837" y="95220"/>
                </a:cubicBezTo>
                <a:cubicBezTo>
                  <a:pt x="103842" y="95220"/>
                  <a:pt x="103046" y="95332"/>
                  <a:pt x="102406" y="95572"/>
                </a:cubicBezTo>
                <a:cubicBezTo>
                  <a:pt x="99148" y="96778"/>
                  <a:pt x="98001" y="98695"/>
                  <a:pt x="94732" y="98695"/>
                </a:cubicBezTo>
                <a:cubicBezTo>
                  <a:pt x="94644" y="98695"/>
                  <a:pt x="94555" y="98694"/>
                  <a:pt x="94465" y="98691"/>
                </a:cubicBezTo>
                <a:cubicBezTo>
                  <a:pt x="93691" y="98643"/>
                  <a:pt x="90000" y="98548"/>
                  <a:pt x="87595" y="95321"/>
                </a:cubicBezTo>
                <a:cubicBezTo>
                  <a:pt x="86869" y="94357"/>
                  <a:pt x="86321" y="92440"/>
                  <a:pt x="85250" y="88642"/>
                </a:cubicBezTo>
                <a:cubicBezTo>
                  <a:pt x="83964" y="84118"/>
                  <a:pt x="83333" y="81844"/>
                  <a:pt x="83452" y="80629"/>
                </a:cubicBezTo>
                <a:cubicBezTo>
                  <a:pt x="83892" y="75771"/>
                  <a:pt x="85678" y="74414"/>
                  <a:pt x="86202" y="73628"/>
                </a:cubicBezTo>
                <a:cubicBezTo>
                  <a:pt x="86797" y="72735"/>
                  <a:pt x="88429" y="71545"/>
                  <a:pt x="88429" y="71545"/>
                </a:cubicBezTo>
                <a:cubicBezTo>
                  <a:pt x="89405" y="71319"/>
                  <a:pt x="90429" y="70283"/>
                  <a:pt x="92846" y="69259"/>
                </a:cubicBezTo>
                <a:cubicBezTo>
                  <a:pt x="100918" y="65818"/>
                  <a:pt x="100323" y="65568"/>
                  <a:pt x="102597" y="65008"/>
                </a:cubicBezTo>
                <a:cubicBezTo>
                  <a:pt x="104454" y="64561"/>
                  <a:pt x="106176" y="64403"/>
                  <a:pt x="107731" y="64403"/>
                </a:cubicBezTo>
                <a:close/>
                <a:moveTo>
                  <a:pt x="286794" y="64575"/>
                </a:moveTo>
                <a:cubicBezTo>
                  <a:pt x="286881" y="64575"/>
                  <a:pt x="286970" y="64577"/>
                  <a:pt x="287060" y="64580"/>
                </a:cubicBezTo>
                <a:cubicBezTo>
                  <a:pt x="287846" y="64615"/>
                  <a:pt x="291525" y="64711"/>
                  <a:pt x="293918" y="67925"/>
                </a:cubicBezTo>
                <a:cubicBezTo>
                  <a:pt x="294657" y="68902"/>
                  <a:pt x="295204" y="70818"/>
                  <a:pt x="296276" y="74617"/>
                </a:cubicBezTo>
                <a:cubicBezTo>
                  <a:pt x="297550" y="79141"/>
                  <a:pt x="298193" y="81415"/>
                  <a:pt x="298074" y="82629"/>
                </a:cubicBezTo>
                <a:cubicBezTo>
                  <a:pt x="297633" y="87487"/>
                  <a:pt x="295847" y="88845"/>
                  <a:pt x="295323" y="89630"/>
                </a:cubicBezTo>
                <a:cubicBezTo>
                  <a:pt x="294728" y="90523"/>
                  <a:pt x="293085" y="91714"/>
                  <a:pt x="293085" y="91714"/>
                </a:cubicBezTo>
                <a:cubicBezTo>
                  <a:pt x="292121" y="91940"/>
                  <a:pt x="291097" y="92976"/>
                  <a:pt x="288680" y="94000"/>
                </a:cubicBezTo>
                <a:cubicBezTo>
                  <a:pt x="280607" y="97441"/>
                  <a:pt x="281203" y="97691"/>
                  <a:pt x="278917" y="98250"/>
                </a:cubicBezTo>
                <a:cubicBezTo>
                  <a:pt x="277064" y="98698"/>
                  <a:pt x="275345" y="98856"/>
                  <a:pt x="273791" y="98856"/>
                </a:cubicBezTo>
                <a:cubicBezTo>
                  <a:pt x="271500" y="98856"/>
                  <a:pt x="269565" y="98513"/>
                  <a:pt x="268082" y="98250"/>
                </a:cubicBezTo>
                <a:cubicBezTo>
                  <a:pt x="264855" y="97667"/>
                  <a:pt x="262176" y="97191"/>
                  <a:pt x="259057" y="95119"/>
                </a:cubicBezTo>
                <a:cubicBezTo>
                  <a:pt x="257664" y="94214"/>
                  <a:pt x="253711" y="91500"/>
                  <a:pt x="251104" y="85773"/>
                </a:cubicBezTo>
                <a:cubicBezTo>
                  <a:pt x="249865" y="83034"/>
                  <a:pt x="250913" y="83963"/>
                  <a:pt x="248579" y="73509"/>
                </a:cubicBezTo>
                <a:cubicBezTo>
                  <a:pt x="248341" y="72473"/>
                  <a:pt x="247948" y="70771"/>
                  <a:pt x="248579" y="69044"/>
                </a:cubicBezTo>
                <a:cubicBezTo>
                  <a:pt x="248722" y="68663"/>
                  <a:pt x="249270" y="67247"/>
                  <a:pt x="251104" y="66139"/>
                </a:cubicBezTo>
                <a:cubicBezTo>
                  <a:pt x="252687" y="65196"/>
                  <a:pt x="254554" y="64887"/>
                  <a:pt x="256388" y="64887"/>
                </a:cubicBezTo>
                <a:cubicBezTo>
                  <a:pt x="258676" y="64887"/>
                  <a:pt x="260913" y="65368"/>
                  <a:pt x="262486" y="65699"/>
                </a:cubicBezTo>
                <a:cubicBezTo>
                  <a:pt x="269475" y="67155"/>
                  <a:pt x="273887" y="68055"/>
                  <a:pt x="276706" y="68055"/>
                </a:cubicBezTo>
                <a:cubicBezTo>
                  <a:pt x="277691" y="68055"/>
                  <a:pt x="278481" y="67945"/>
                  <a:pt x="279119" y="67711"/>
                </a:cubicBezTo>
                <a:cubicBezTo>
                  <a:pt x="282378" y="66493"/>
                  <a:pt x="283524" y="64575"/>
                  <a:pt x="286794" y="64575"/>
                </a:cubicBezTo>
                <a:close/>
                <a:moveTo>
                  <a:pt x="186996" y="50806"/>
                </a:moveTo>
                <a:cubicBezTo>
                  <a:pt x="187665" y="50806"/>
                  <a:pt x="188100" y="50944"/>
                  <a:pt x="188572" y="51245"/>
                </a:cubicBezTo>
                <a:cubicBezTo>
                  <a:pt x="189679" y="51947"/>
                  <a:pt x="189596" y="52650"/>
                  <a:pt x="191822" y="57317"/>
                </a:cubicBezTo>
                <a:cubicBezTo>
                  <a:pt x="194096" y="62115"/>
                  <a:pt x="195251" y="64508"/>
                  <a:pt x="196585" y="65330"/>
                </a:cubicBezTo>
                <a:cubicBezTo>
                  <a:pt x="197563" y="65926"/>
                  <a:pt x="198501" y="66081"/>
                  <a:pt x="199398" y="66081"/>
                </a:cubicBezTo>
                <a:cubicBezTo>
                  <a:pt x="200365" y="66081"/>
                  <a:pt x="201285" y="65901"/>
                  <a:pt x="202153" y="65901"/>
                </a:cubicBezTo>
                <a:cubicBezTo>
                  <a:pt x="203019" y="65901"/>
                  <a:pt x="203835" y="66080"/>
                  <a:pt x="204598" y="66794"/>
                </a:cubicBezTo>
                <a:cubicBezTo>
                  <a:pt x="205634" y="67782"/>
                  <a:pt x="205860" y="69092"/>
                  <a:pt x="206265" y="72497"/>
                </a:cubicBezTo>
                <a:cubicBezTo>
                  <a:pt x="207658" y="84475"/>
                  <a:pt x="206872" y="84975"/>
                  <a:pt x="208015" y="87868"/>
                </a:cubicBezTo>
                <a:cubicBezTo>
                  <a:pt x="210039" y="93024"/>
                  <a:pt x="213730" y="94452"/>
                  <a:pt x="212944" y="96798"/>
                </a:cubicBezTo>
                <a:cubicBezTo>
                  <a:pt x="212512" y="98073"/>
                  <a:pt x="210987" y="99019"/>
                  <a:pt x="209599" y="99019"/>
                </a:cubicBezTo>
                <a:cubicBezTo>
                  <a:pt x="209341" y="99019"/>
                  <a:pt x="209089" y="98986"/>
                  <a:pt x="208848" y="98917"/>
                </a:cubicBezTo>
                <a:cubicBezTo>
                  <a:pt x="207622" y="98560"/>
                  <a:pt x="206943" y="97274"/>
                  <a:pt x="206515" y="96429"/>
                </a:cubicBezTo>
                <a:cubicBezTo>
                  <a:pt x="205086" y="93619"/>
                  <a:pt x="204181" y="91309"/>
                  <a:pt x="203526" y="89523"/>
                </a:cubicBezTo>
                <a:cubicBezTo>
                  <a:pt x="203776" y="89523"/>
                  <a:pt x="204026" y="89511"/>
                  <a:pt x="204276" y="89499"/>
                </a:cubicBezTo>
                <a:lnTo>
                  <a:pt x="204276" y="88368"/>
                </a:lnTo>
                <a:cubicBezTo>
                  <a:pt x="203860" y="88333"/>
                  <a:pt x="203443" y="88273"/>
                  <a:pt x="203026" y="88178"/>
                </a:cubicBezTo>
                <a:cubicBezTo>
                  <a:pt x="202812" y="87582"/>
                  <a:pt x="202609" y="87070"/>
                  <a:pt x="202419" y="86654"/>
                </a:cubicBezTo>
                <a:cubicBezTo>
                  <a:pt x="201038" y="83522"/>
                  <a:pt x="198323" y="81998"/>
                  <a:pt x="192906" y="78915"/>
                </a:cubicBezTo>
                <a:cubicBezTo>
                  <a:pt x="188084" y="76176"/>
                  <a:pt x="184000" y="73866"/>
                  <a:pt x="178999" y="73688"/>
                </a:cubicBezTo>
                <a:cubicBezTo>
                  <a:pt x="177106" y="70521"/>
                  <a:pt x="173939" y="63865"/>
                  <a:pt x="176094" y="57257"/>
                </a:cubicBezTo>
                <a:cubicBezTo>
                  <a:pt x="176761" y="55233"/>
                  <a:pt x="177833" y="53519"/>
                  <a:pt x="179130" y="52078"/>
                </a:cubicBezTo>
                <a:cubicBezTo>
                  <a:pt x="179321" y="52054"/>
                  <a:pt x="179523" y="52007"/>
                  <a:pt x="179726" y="51971"/>
                </a:cubicBezTo>
                <a:cubicBezTo>
                  <a:pt x="183890" y="51240"/>
                  <a:pt x="185810" y="50806"/>
                  <a:pt x="186996" y="50806"/>
                </a:cubicBezTo>
                <a:close/>
                <a:moveTo>
                  <a:pt x="307664" y="84009"/>
                </a:moveTo>
                <a:cubicBezTo>
                  <a:pt x="308332" y="84009"/>
                  <a:pt x="309003" y="84100"/>
                  <a:pt x="309801" y="84213"/>
                </a:cubicBezTo>
                <a:cubicBezTo>
                  <a:pt x="311230" y="84403"/>
                  <a:pt x="312576" y="84868"/>
                  <a:pt x="315254" y="85797"/>
                </a:cubicBezTo>
                <a:cubicBezTo>
                  <a:pt x="317398" y="86547"/>
                  <a:pt x="317957" y="86844"/>
                  <a:pt x="318481" y="87154"/>
                </a:cubicBezTo>
                <a:cubicBezTo>
                  <a:pt x="319862" y="88011"/>
                  <a:pt x="320827" y="88583"/>
                  <a:pt x="321267" y="89726"/>
                </a:cubicBezTo>
                <a:cubicBezTo>
                  <a:pt x="321993" y="91702"/>
                  <a:pt x="320624" y="93988"/>
                  <a:pt x="319696" y="95500"/>
                </a:cubicBezTo>
                <a:cubicBezTo>
                  <a:pt x="318981" y="96679"/>
                  <a:pt x="318172" y="98036"/>
                  <a:pt x="316588" y="98822"/>
                </a:cubicBezTo>
                <a:cubicBezTo>
                  <a:pt x="315762" y="99229"/>
                  <a:pt x="314966" y="99366"/>
                  <a:pt x="314210" y="99366"/>
                </a:cubicBezTo>
                <a:cubicBezTo>
                  <a:pt x="313397" y="99366"/>
                  <a:pt x="312630" y="99208"/>
                  <a:pt x="311921" y="99060"/>
                </a:cubicBezTo>
                <a:cubicBezTo>
                  <a:pt x="308682" y="98393"/>
                  <a:pt x="306575" y="96417"/>
                  <a:pt x="305348" y="95250"/>
                </a:cubicBezTo>
                <a:cubicBezTo>
                  <a:pt x="304420" y="94345"/>
                  <a:pt x="303265" y="93226"/>
                  <a:pt x="302467" y="91321"/>
                </a:cubicBezTo>
                <a:cubicBezTo>
                  <a:pt x="301943" y="90095"/>
                  <a:pt x="301348" y="88690"/>
                  <a:pt x="301800" y="87273"/>
                </a:cubicBezTo>
                <a:cubicBezTo>
                  <a:pt x="302479" y="85082"/>
                  <a:pt x="305134" y="84427"/>
                  <a:pt x="306027" y="84213"/>
                </a:cubicBezTo>
                <a:cubicBezTo>
                  <a:pt x="306611" y="84066"/>
                  <a:pt x="307136" y="84009"/>
                  <a:pt x="307664" y="84009"/>
                </a:cubicBezTo>
                <a:close/>
                <a:moveTo>
                  <a:pt x="300274" y="94675"/>
                </a:moveTo>
                <a:cubicBezTo>
                  <a:pt x="300475" y="94675"/>
                  <a:pt x="300744" y="94709"/>
                  <a:pt x="301062" y="94833"/>
                </a:cubicBezTo>
                <a:cubicBezTo>
                  <a:pt x="301408" y="94952"/>
                  <a:pt x="301622" y="95119"/>
                  <a:pt x="301943" y="95357"/>
                </a:cubicBezTo>
                <a:cubicBezTo>
                  <a:pt x="302836" y="96012"/>
                  <a:pt x="303074" y="96191"/>
                  <a:pt x="303360" y="96417"/>
                </a:cubicBezTo>
                <a:cubicBezTo>
                  <a:pt x="303387" y="96434"/>
                  <a:pt x="303396" y="96441"/>
                  <a:pt x="303396" y="96441"/>
                </a:cubicBezTo>
                <a:cubicBezTo>
                  <a:pt x="303393" y="96441"/>
                  <a:pt x="303292" y="96378"/>
                  <a:pt x="303265" y="96369"/>
                </a:cubicBezTo>
                <a:lnTo>
                  <a:pt x="303265" y="96369"/>
                </a:lnTo>
                <a:cubicBezTo>
                  <a:pt x="303313" y="96405"/>
                  <a:pt x="303539" y="96548"/>
                  <a:pt x="304301" y="97024"/>
                </a:cubicBezTo>
                <a:cubicBezTo>
                  <a:pt x="304301" y="97024"/>
                  <a:pt x="305396" y="97429"/>
                  <a:pt x="306277" y="97988"/>
                </a:cubicBezTo>
                <a:cubicBezTo>
                  <a:pt x="307468" y="98762"/>
                  <a:pt x="307396" y="99096"/>
                  <a:pt x="307373" y="99310"/>
                </a:cubicBezTo>
                <a:cubicBezTo>
                  <a:pt x="307361" y="99572"/>
                  <a:pt x="307313" y="99882"/>
                  <a:pt x="306884" y="100060"/>
                </a:cubicBezTo>
                <a:cubicBezTo>
                  <a:pt x="306349" y="100286"/>
                  <a:pt x="305860" y="100310"/>
                  <a:pt x="305265" y="100358"/>
                </a:cubicBezTo>
                <a:cubicBezTo>
                  <a:pt x="304908" y="100370"/>
                  <a:pt x="304956" y="100358"/>
                  <a:pt x="304491" y="100394"/>
                </a:cubicBezTo>
                <a:cubicBezTo>
                  <a:pt x="304134" y="100405"/>
                  <a:pt x="303824" y="100429"/>
                  <a:pt x="303229" y="100501"/>
                </a:cubicBezTo>
                <a:cubicBezTo>
                  <a:pt x="302515" y="100584"/>
                  <a:pt x="302158" y="100620"/>
                  <a:pt x="302158" y="100620"/>
                </a:cubicBezTo>
                <a:cubicBezTo>
                  <a:pt x="301210" y="100867"/>
                  <a:pt x="300915" y="101475"/>
                  <a:pt x="300427" y="101475"/>
                </a:cubicBezTo>
                <a:cubicBezTo>
                  <a:pt x="300376" y="101475"/>
                  <a:pt x="300322" y="101468"/>
                  <a:pt x="300265" y="101453"/>
                </a:cubicBezTo>
                <a:cubicBezTo>
                  <a:pt x="299872" y="101358"/>
                  <a:pt x="299681" y="100965"/>
                  <a:pt x="299669" y="100941"/>
                </a:cubicBezTo>
                <a:cubicBezTo>
                  <a:pt x="299503" y="100596"/>
                  <a:pt x="299598" y="100286"/>
                  <a:pt x="299669" y="99774"/>
                </a:cubicBezTo>
                <a:cubicBezTo>
                  <a:pt x="299681" y="99667"/>
                  <a:pt x="299657" y="99870"/>
                  <a:pt x="299717" y="97988"/>
                </a:cubicBezTo>
                <a:cubicBezTo>
                  <a:pt x="299753" y="96548"/>
                  <a:pt x="299776" y="96429"/>
                  <a:pt x="299681" y="96167"/>
                </a:cubicBezTo>
                <a:cubicBezTo>
                  <a:pt x="299479" y="95607"/>
                  <a:pt x="299133" y="95405"/>
                  <a:pt x="299241" y="95107"/>
                </a:cubicBezTo>
                <a:cubicBezTo>
                  <a:pt x="299324" y="94845"/>
                  <a:pt x="299657" y="94774"/>
                  <a:pt x="299907" y="94714"/>
                </a:cubicBezTo>
                <a:cubicBezTo>
                  <a:pt x="299964" y="94703"/>
                  <a:pt x="300091" y="94675"/>
                  <a:pt x="300274" y="94675"/>
                </a:cubicBezTo>
                <a:close/>
                <a:moveTo>
                  <a:pt x="341994" y="86926"/>
                </a:moveTo>
                <a:cubicBezTo>
                  <a:pt x="343505" y="86926"/>
                  <a:pt x="345196" y="87119"/>
                  <a:pt x="347056" y="87725"/>
                </a:cubicBezTo>
                <a:cubicBezTo>
                  <a:pt x="348711" y="88261"/>
                  <a:pt x="351164" y="89106"/>
                  <a:pt x="353235" y="91559"/>
                </a:cubicBezTo>
                <a:cubicBezTo>
                  <a:pt x="354128" y="92619"/>
                  <a:pt x="355998" y="94857"/>
                  <a:pt x="355438" y="96845"/>
                </a:cubicBezTo>
                <a:cubicBezTo>
                  <a:pt x="354986" y="98441"/>
                  <a:pt x="354402" y="100298"/>
                  <a:pt x="351902" y="101965"/>
                </a:cubicBezTo>
                <a:cubicBezTo>
                  <a:pt x="351619" y="102153"/>
                  <a:pt x="351271" y="102226"/>
                  <a:pt x="350887" y="102226"/>
                </a:cubicBezTo>
                <a:cubicBezTo>
                  <a:pt x="349518" y="102226"/>
                  <a:pt x="347688" y="101297"/>
                  <a:pt x="346685" y="101297"/>
                </a:cubicBezTo>
                <a:cubicBezTo>
                  <a:pt x="346665" y="101297"/>
                  <a:pt x="346646" y="101298"/>
                  <a:pt x="346627" y="101298"/>
                </a:cubicBezTo>
                <a:cubicBezTo>
                  <a:pt x="346552" y="101301"/>
                  <a:pt x="346479" y="101302"/>
                  <a:pt x="346407" y="101302"/>
                </a:cubicBezTo>
                <a:cubicBezTo>
                  <a:pt x="344627" y="101302"/>
                  <a:pt x="343869" y="100611"/>
                  <a:pt x="341889" y="100108"/>
                </a:cubicBezTo>
                <a:cubicBezTo>
                  <a:pt x="341025" y="99886"/>
                  <a:pt x="340375" y="99815"/>
                  <a:pt x="339824" y="99815"/>
                </a:cubicBezTo>
                <a:cubicBezTo>
                  <a:pt x="338842" y="99815"/>
                  <a:pt x="338173" y="100041"/>
                  <a:pt x="337170" y="100041"/>
                </a:cubicBezTo>
                <a:cubicBezTo>
                  <a:pt x="336741" y="100041"/>
                  <a:pt x="336252" y="99999"/>
                  <a:pt x="335650" y="99882"/>
                </a:cubicBezTo>
                <a:cubicBezTo>
                  <a:pt x="335221" y="99798"/>
                  <a:pt x="329506" y="98620"/>
                  <a:pt x="328923" y="95060"/>
                </a:cubicBezTo>
                <a:cubicBezTo>
                  <a:pt x="328530" y="92631"/>
                  <a:pt x="330733" y="90392"/>
                  <a:pt x="331221" y="89892"/>
                </a:cubicBezTo>
                <a:cubicBezTo>
                  <a:pt x="333090" y="87999"/>
                  <a:pt x="335233" y="87690"/>
                  <a:pt x="338198" y="87261"/>
                </a:cubicBezTo>
                <a:cubicBezTo>
                  <a:pt x="339297" y="87099"/>
                  <a:pt x="340565" y="86926"/>
                  <a:pt x="341994" y="86926"/>
                </a:cubicBezTo>
                <a:close/>
                <a:moveTo>
                  <a:pt x="299948" y="85603"/>
                </a:moveTo>
                <a:cubicBezTo>
                  <a:pt x="300062" y="85603"/>
                  <a:pt x="300176" y="85623"/>
                  <a:pt x="300288" y="85666"/>
                </a:cubicBezTo>
                <a:cubicBezTo>
                  <a:pt x="300967" y="85927"/>
                  <a:pt x="301229" y="86892"/>
                  <a:pt x="301288" y="87142"/>
                </a:cubicBezTo>
                <a:cubicBezTo>
                  <a:pt x="301479" y="87868"/>
                  <a:pt x="301241" y="88023"/>
                  <a:pt x="301241" y="89452"/>
                </a:cubicBezTo>
                <a:cubicBezTo>
                  <a:pt x="301241" y="90416"/>
                  <a:pt x="301241" y="91071"/>
                  <a:pt x="301455" y="91892"/>
                </a:cubicBezTo>
                <a:cubicBezTo>
                  <a:pt x="301646" y="92619"/>
                  <a:pt x="301860" y="92928"/>
                  <a:pt x="301705" y="93143"/>
                </a:cubicBezTo>
                <a:cubicBezTo>
                  <a:pt x="301652" y="93218"/>
                  <a:pt x="301575" y="93246"/>
                  <a:pt x="301476" y="93246"/>
                </a:cubicBezTo>
                <a:cubicBezTo>
                  <a:pt x="301207" y="93246"/>
                  <a:pt x="300784" y="93040"/>
                  <a:pt x="300297" y="93040"/>
                </a:cubicBezTo>
                <a:cubicBezTo>
                  <a:pt x="300119" y="93040"/>
                  <a:pt x="299932" y="93067"/>
                  <a:pt x="299741" y="93143"/>
                </a:cubicBezTo>
                <a:cubicBezTo>
                  <a:pt x="299181" y="93369"/>
                  <a:pt x="298705" y="93964"/>
                  <a:pt x="298586" y="94571"/>
                </a:cubicBezTo>
                <a:cubicBezTo>
                  <a:pt x="298526" y="94821"/>
                  <a:pt x="298586" y="94857"/>
                  <a:pt x="298907" y="96488"/>
                </a:cubicBezTo>
                <a:cubicBezTo>
                  <a:pt x="299074" y="97298"/>
                  <a:pt x="299133" y="97691"/>
                  <a:pt x="299157" y="98191"/>
                </a:cubicBezTo>
                <a:cubicBezTo>
                  <a:pt x="299157" y="98322"/>
                  <a:pt x="299181" y="98667"/>
                  <a:pt x="299157" y="99108"/>
                </a:cubicBezTo>
                <a:cubicBezTo>
                  <a:pt x="299098" y="100155"/>
                  <a:pt x="299062" y="101048"/>
                  <a:pt x="298657" y="101644"/>
                </a:cubicBezTo>
                <a:cubicBezTo>
                  <a:pt x="298240" y="102247"/>
                  <a:pt x="297415" y="102604"/>
                  <a:pt x="296611" y="102604"/>
                </a:cubicBezTo>
                <a:cubicBezTo>
                  <a:pt x="296177" y="102604"/>
                  <a:pt x="295750" y="102500"/>
                  <a:pt x="295395" y="102275"/>
                </a:cubicBezTo>
                <a:cubicBezTo>
                  <a:pt x="294288" y="101584"/>
                  <a:pt x="294883" y="100298"/>
                  <a:pt x="293526" y="98786"/>
                </a:cubicBezTo>
                <a:cubicBezTo>
                  <a:pt x="292930" y="98131"/>
                  <a:pt x="292704" y="98227"/>
                  <a:pt x="291144" y="96798"/>
                </a:cubicBezTo>
                <a:cubicBezTo>
                  <a:pt x="290097" y="95845"/>
                  <a:pt x="289847" y="95476"/>
                  <a:pt x="289882" y="95107"/>
                </a:cubicBezTo>
                <a:cubicBezTo>
                  <a:pt x="289930" y="94655"/>
                  <a:pt x="290335" y="94440"/>
                  <a:pt x="291347" y="93726"/>
                </a:cubicBezTo>
                <a:cubicBezTo>
                  <a:pt x="292240" y="93095"/>
                  <a:pt x="293121" y="92428"/>
                  <a:pt x="293561" y="92071"/>
                </a:cubicBezTo>
                <a:cubicBezTo>
                  <a:pt x="294228" y="91523"/>
                  <a:pt x="294764" y="90821"/>
                  <a:pt x="295859" y="89404"/>
                </a:cubicBezTo>
                <a:cubicBezTo>
                  <a:pt x="297097" y="87797"/>
                  <a:pt x="297347" y="87261"/>
                  <a:pt x="298288" y="86499"/>
                </a:cubicBezTo>
                <a:cubicBezTo>
                  <a:pt x="298831" y="86055"/>
                  <a:pt x="299397" y="85603"/>
                  <a:pt x="299948" y="85603"/>
                </a:cubicBezTo>
                <a:close/>
                <a:moveTo>
                  <a:pt x="156614" y="65170"/>
                </a:moveTo>
                <a:cubicBezTo>
                  <a:pt x="159033" y="65170"/>
                  <a:pt x="161664" y="65581"/>
                  <a:pt x="164212" y="66889"/>
                </a:cubicBezTo>
                <a:cubicBezTo>
                  <a:pt x="167296" y="68461"/>
                  <a:pt x="168974" y="70711"/>
                  <a:pt x="169558" y="71485"/>
                </a:cubicBezTo>
                <a:cubicBezTo>
                  <a:pt x="171117" y="73616"/>
                  <a:pt x="171617" y="75486"/>
                  <a:pt x="172427" y="78855"/>
                </a:cubicBezTo>
                <a:cubicBezTo>
                  <a:pt x="173022" y="81272"/>
                  <a:pt x="173249" y="83320"/>
                  <a:pt x="173665" y="87321"/>
                </a:cubicBezTo>
                <a:cubicBezTo>
                  <a:pt x="174451" y="94929"/>
                  <a:pt x="174142" y="96238"/>
                  <a:pt x="173463" y="97441"/>
                </a:cubicBezTo>
                <a:cubicBezTo>
                  <a:pt x="172177" y="99715"/>
                  <a:pt x="170046" y="100894"/>
                  <a:pt x="168939" y="101489"/>
                </a:cubicBezTo>
                <a:cubicBezTo>
                  <a:pt x="166551" y="102775"/>
                  <a:pt x="163995" y="103272"/>
                  <a:pt x="161029" y="103272"/>
                </a:cubicBezTo>
                <a:cubicBezTo>
                  <a:pt x="157294" y="103272"/>
                  <a:pt x="152909" y="102484"/>
                  <a:pt x="147388" y="101489"/>
                </a:cubicBezTo>
                <a:cubicBezTo>
                  <a:pt x="147138" y="101441"/>
                  <a:pt x="145471" y="101144"/>
                  <a:pt x="143281" y="100572"/>
                </a:cubicBezTo>
                <a:cubicBezTo>
                  <a:pt x="137863" y="99155"/>
                  <a:pt x="134220" y="98203"/>
                  <a:pt x="133422" y="95964"/>
                </a:cubicBezTo>
                <a:cubicBezTo>
                  <a:pt x="133065" y="94940"/>
                  <a:pt x="133672" y="94679"/>
                  <a:pt x="134446" y="91369"/>
                </a:cubicBezTo>
                <a:cubicBezTo>
                  <a:pt x="134446" y="91369"/>
                  <a:pt x="135101" y="88571"/>
                  <a:pt x="135268" y="85475"/>
                </a:cubicBezTo>
                <a:cubicBezTo>
                  <a:pt x="135565" y="79927"/>
                  <a:pt x="133696" y="79105"/>
                  <a:pt x="134660" y="76081"/>
                </a:cubicBezTo>
                <a:cubicBezTo>
                  <a:pt x="135434" y="73640"/>
                  <a:pt x="137292" y="72188"/>
                  <a:pt x="139375" y="70568"/>
                </a:cubicBezTo>
                <a:cubicBezTo>
                  <a:pt x="143578" y="67294"/>
                  <a:pt x="148067" y="66354"/>
                  <a:pt x="150043" y="65961"/>
                </a:cubicBezTo>
                <a:cubicBezTo>
                  <a:pt x="151779" y="65620"/>
                  <a:pt x="154081" y="65170"/>
                  <a:pt x="156614" y="65170"/>
                </a:cubicBezTo>
                <a:close/>
                <a:moveTo>
                  <a:pt x="26364" y="84798"/>
                </a:moveTo>
                <a:cubicBezTo>
                  <a:pt x="26627" y="84798"/>
                  <a:pt x="26957" y="84903"/>
                  <a:pt x="27457" y="85058"/>
                </a:cubicBezTo>
                <a:cubicBezTo>
                  <a:pt x="28004" y="85225"/>
                  <a:pt x="29588" y="85713"/>
                  <a:pt x="30112" y="87011"/>
                </a:cubicBezTo>
                <a:cubicBezTo>
                  <a:pt x="30409" y="87749"/>
                  <a:pt x="30231" y="88404"/>
                  <a:pt x="30112" y="89154"/>
                </a:cubicBezTo>
                <a:cubicBezTo>
                  <a:pt x="29945" y="90166"/>
                  <a:pt x="30183" y="91845"/>
                  <a:pt x="30647" y="95191"/>
                </a:cubicBezTo>
                <a:cubicBezTo>
                  <a:pt x="31243" y="99584"/>
                  <a:pt x="31624" y="99929"/>
                  <a:pt x="31362" y="101537"/>
                </a:cubicBezTo>
                <a:cubicBezTo>
                  <a:pt x="31027" y="103407"/>
                  <a:pt x="30121" y="105054"/>
                  <a:pt x="29708" y="105054"/>
                </a:cubicBezTo>
                <a:cubicBezTo>
                  <a:pt x="29695" y="105054"/>
                  <a:pt x="29683" y="105052"/>
                  <a:pt x="29671" y="105049"/>
                </a:cubicBezTo>
                <a:cubicBezTo>
                  <a:pt x="29481" y="104989"/>
                  <a:pt x="29457" y="104501"/>
                  <a:pt x="29326" y="101048"/>
                </a:cubicBezTo>
                <a:cubicBezTo>
                  <a:pt x="29231" y="98584"/>
                  <a:pt x="29219" y="98310"/>
                  <a:pt x="28969" y="97917"/>
                </a:cubicBezTo>
                <a:cubicBezTo>
                  <a:pt x="28421" y="97143"/>
                  <a:pt x="27730" y="97274"/>
                  <a:pt x="25171" y="96464"/>
                </a:cubicBezTo>
                <a:cubicBezTo>
                  <a:pt x="23337" y="95881"/>
                  <a:pt x="22432" y="95583"/>
                  <a:pt x="22254" y="95000"/>
                </a:cubicBezTo>
                <a:cubicBezTo>
                  <a:pt x="21920" y="93964"/>
                  <a:pt x="23623" y="93321"/>
                  <a:pt x="24635" y="90904"/>
                </a:cubicBezTo>
                <a:cubicBezTo>
                  <a:pt x="25849" y="87987"/>
                  <a:pt x="24885" y="85416"/>
                  <a:pt x="26040" y="84868"/>
                </a:cubicBezTo>
                <a:cubicBezTo>
                  <a:pt x="26140" y="84819"/>
                  <a:pt x="26245" y="84798"/>
                  <a:pt x="26364" y="84798"/>
                </a:cubicBezTo>
                <a:close/>
                <a:moveTo>
                  <a:pt x="322767" y="96853"/>
                </a:moveTo>
                <a:cubicBezTo>
                  <a:pt x="322896" y="96853"/>
                  <a:pt x="323024" y="96859"/>
                  <a:pt x="323148" y="96869"/>
                </a:cubicBezTo>
                <a:cubicBezTo>
                  <a:pt x="324363" y="96976"/>
                  <a:pt x="325196" y="97572"/>
                  <a:pt x="325994" y="98167"/>
                </a:cubicBezTo>
                <a:cubicBezTo>
                  <a:pt x="327708" y="99405"/>
                  <a:pt x="329673" y="101739"/>
                  <a:pt x="329161" y="103025"/>
                </a:cubicBezTo>
                <a:cubicBezTo>
                  <a:pt x="328959" y="103549"/>
                  <a:pt x="328530" y="103430"/>
                  <a:pt x="327435" y="104680"/>
                </a:cubicBezTo>
                <a:cubicBezTo>
                  <a:pt x="326946" y="105239"/>
                  <a:pt x="326720" y="105632"/>
                  <a:pt x="326708" y="106085"/>
                </a:cubicBezTo>
                <a:cubicBezTo>
                  <a:pt x="326708" y="106370"/>
                  <a:pt x="326804" y="106525"/>
                  <a:pt x="326708" y="106763"/>
                </a:cubicBezTo>
                <a:cubicBezTo>
                  <a:pt x="326565" y="107180"/>
                  <a:pt x="326875" y="109037"/>
                  <a:pt x="326542" y="109157"/>
                </a:cubicBezTo>
                <a:cubicBezTo>
                  <a:pt x="326503" y="109170"/>
                  <a:pt x="326462" y="109176"/>
                  <a:pt x="326420" y="109176"/>
                </a:cubicBezTo>
                <a:cubicBezTo>
                  <a:pt x="325722" y="109176"/>
                  <a:pt x="324509" y="107535"/>
                  <a:pt x="324375" y="107502"/>
                </a:cubicBezTo>
                <a:cubicBezTo>
                  <a:pt x="324017" y="107418"/>
                  <a:pt x="323767" y="107263"/>
                  <a:pt x="323255" y="106954"/>
                </a:cubicBezTo>
                <a:cubicBezTo>
                  <a:pt x="323255" y="106954"/>
                  <a:pt x="322636" y="106561"/>
                  <a:pt x="322136" y="106144"/>
                </a:cubicBezTo>
                <a:cubicBezTo>
                  <a:pt x="321982" y="106001"/>
                  <a:pt x="317552" y="102263"/>
                  <a:pt x="318648" y="99274"/>
                </a:cubicBezTo>
                <a:cubicBezTo>
                  <a:pt x="319221" y="97676"/>
                  <a:pt x="321151" y="96853"/>
                  <a:pt x="322767" y="96853"/>
                </a:cubicBezTo>
                <a:close/>
                <a:moveTo>
                  <a:pt x="357035" y="98329"/>
                </a:moveTo>
                <a:cubicBezTo>
                  <a:pt x="357920" y="98329"/>
                  <a:pt x="357139" y="100951"/>
                  <a:pt x="359189" y="101417"/>
                </a:cubicBezTo>
                <a:cubicBezTo>
                  <a:pt x="362165" y="102120"/>
                  <a:pt x="362415" y="101608"/>
                  <a:pt x="363427" y="102215"/>
                </a:cubicBezTo>
                <a:cubicBezTo>
                  <a:pt x="364844" y="103072"/>
                  <a:pt x="364130" y="103918"/>
                  <a:pt x="365939" y="105347"/>
                </a:cubicBezTo>
                <a:cubicBezTo>
                  <a:pt x="366820" y="106025"/>
                  <a:pt x="367499" y="106251"/>
                  <a:pt x="367594" y="106882"/>
                </a:cubicBezTo>
                <a:cubicBezTo>
                  <a:pt x="367702" y="107656"/>
                  <a:pt x="366725" y="108311"/>
                  <a:pt x="366559" y="108406"/>
                </a:cubicBezTo>
                <a:cubicBezTo>
                  <a:pt x="365987" y="108799"/>
                  <a:pt x="365296" y="108990"/>
                  <a:pt x="363106" y="109133"/>
                </a:cubicBezTo>
                <a:cubicBezTo>
                  <a:pt x="361026" y="109280"/>
                  <a:pt x="359678" y="109844"/>
                  <a:pt x="358866" y="109844"/>
                </a:cubicBezTo>
                <a:cubicBezTo>
                  <a:pt x="358758" y="109844"/>
                  <a:pt x="358659" y="109834"/>
                  <a:pt x="358569" y="109811"/>
                </a:cubicBezTo>
                <a:cubicBezTo>
                  <a:pt x="356533" y="109299"/>
                  <a:pt x="355605" y="107430"/>
                  <a:pt x="355105" y="106859"/>
                </a:cubicBezTo>
                <a:cubicBezTo>
                  <a:pt x="354319" y="106001"/>
                  <a:pt x="354021" y="105216"/>
                  <a:pt x="353759" y="104585"/>
                </a:cubicBezTo>
                <a:cubicBezTo>
                  <a:pt x="353319" y="103465"/>
                  <a:pt x="353069" y="102799"/>
                  <a:pt x="353450" y="102072"/>
                </a:cubicBezTo>
                <a:cubicBezTo>
                  <a:pt x="353783" y="101477"/>
                  <a:pt x="356069" y="98560"/>
                  <a:pt x="356903" y="98346"/>
                </a:cubicBezTo>
                <a:cubicBezTo>
                  <a:pt x="356951" y="98334"/>
                  <a:pt x="356995" y="98329"/>
                  <a:pt x="357035" y="98329"/>
                </a:cubicBezTo>
                <a:close/>
                <a:moveTo>
                  <a:pt x="132120" y="98282"/>
                </a:moveTo>
                <a:cubicBezTo>
                  <a:pt x="133050" y="98282"/>
                  <a:pt x="133748" y="98843"/>
                  <a:pt x="134315" y="99274"/>
                </a:cubicBezTo>
                <a:cubicBezTo>
                  <a:pt x="135780" y="100358"/>
                  <a:pt x="137470" y="100989"/>
                  <a:pt x="138994" y="101965"/>
                </a:cubicBezTo>
                <a:cubicBezTo>
                  <a:pt x="140756" y="103108"/>
                  <a:pt x="141733" y="102930"/>
                  <a:pt x="149555" y="103930"/>
                </a:cubicBezTo>
                <a:cubicBezTo>
                  <a:pt x="156997" y="104882"/>
                  <a:pt x="158247" y="105335"/>
                  <a:pt x="158354" y="106013"/>
                </a:cubicBezTo>
                <a:cubicBezTo>
                  <a:pt x="158473" y="106882"/>
                  <a:pt x="156735" y="107906"/>
                  <a:pt x="155687" y="108347"/>
                </a:cubicBezTo>
                <a:cubicBezTo>
                  <a:pt x="154760" y="108739"/>
                  <a:pt x="153952" y="108860"/>
                  <a:pt x="153155" y="108860"/>
                </a:cubicBezTo>
                <a:cubicBezTo>
                  <a:pt x="152160" y="108860"/>
                  <a:pt x="151183" y="108671"/>
                  <a:pt x="150020" y="108585"/>
                </a:cubicBezTo>
                <a:cubicBezTo>
                  <a:pt x="149664" y="108562"/>
                  <a:pt x="149324" y="108551"/>
                  <a:pt x="148998" y="108551"/>
                </a:cubicBezTo>
                <a:cubicBezTo>
                  <a:pt x="145197" y="108551"/>
                  <a:pt x="143272" y="110002"/>
                  <a:pt x="141402" y="110002"/>
                </a:cubicBezTo>
                <a:cubicBezTo>
                  <a:pt x="140800" y="110002"/>
                  <a:pt x="140205" y="109852"/>
                  <a:pt x="139554" y="109454"/>
                </a:cubicBezTo>
                <a:cubicBezTo>
                  <a:pt x="138363" y="108704"/>
                  <a:pt x="138828" y="108275"/>
                  <a:pt x="136899" y="106013"/>
                </a:cubicBezTo>
                <a:cubicBezTo>
                  <a:pt x="133232" y="101787"/>
                  <a:pt x="129636" y="101108"/>
                  <a:pt x="129874" y="99643"/>
                </a:cubicBezTo>
                <a:cubicBezTo>
                  <a:pt x="130005" y="98858"/>
                  <a:pt x="131184" y="98346"/>
                  <a:pt x="131982" y="98286"/>
                </a:cubicBezTo>
                <a:cubicBezTo>
                  <a:pt x="132028" y="98283"/>
                  <a:pt x="132075" y="98282"/>
                  <a:pt x="132120" y="98282"/>
                </a:cubicBezTo>
                <a:close/>
                <a:moveTo>
                  <a:pt x="265427" y="98022"/>
                </a:moveTo>
                <a:cubicBezTo>
                  <a:pt x="266138" y="98022"/>
                  <a:pt x="266869" y="98216"/>
                  <a:pt x="268403" y="98560"/>
                </a:cubicBezTo>
                <a:cubicBezTo>
                  <a:pt x="271901" y="99336"/>
                  <a:pt x="273803" y="99761"/>
                  <a:pt x="274957" y="99761"/>
                </a:cubicBezTo>
                <a:cubicBezTo>
                  <a:pt x="275061" y="99761"/>
                  <a:pt x="275158" y="99757"/>
                  <a:pt x="275249" y="99751"/>
                </a:cubicBezTo>
                <a:cubicBezTo>
                  <a:pt x="275889" y="99699"/>
                  <a:pt x="276447" y="99598"/>
                  <a:pt x="277088" y="99598"/>
                </a:cubicBezTo>
                <a:cubicBezTo>
                  <a:pt x="277486" y="99598"/>
                  <a:pt x="277915" y="99637"/>
                  <a:pt x="278417" y="99751"/>
                </a:cubicBezTo>
                <a:cubicBezTo>
                  <a:pt x="278821" y="99834"/>
                  <a:pt x="279774" y="100072"/>
                  <a:pt x="280845" y="100763"/>
                </a:cubicBezTo>
                <a:cubicBezTo>
                  <a:pt x="281119" y="100941"/>
                  <a:pt x="284382" y="103037"/>
                  <a:pt x="284096" y="104632"/>
                </a:cubicBezTo>
                <a:cubicBezTo>
                  <a:pt x="283798" y="106251"/>
                  <a:pt x="279798" y="106906"/>
                  <a:pt x="273916" y="107847"/>
                </a:cubicBezTo>
                <a:cubicBezTo>
                  <a:pt x="271404" y="108264"/>
                  <a:pt x="270094" y="108323"/>
                  <a:pt x="268737" y="109514"/>
                </a:cubicBezTo>
                <a:cubicBezTo>
                  <a:pt x="267868" y="110288"/>
                  <a:pt x="267284" y="111252"/>
                  <a:pt x="266153" y="111359"/>
                </a:cubicBezTo>
                <a:cubicBezTo>
                  <a:pt x="266088" y="111365"/>
                  <a:pt x="266022" y="111368"/>
                  <a:pt x="265955" y="111368"/>
                </a:cubicBezTo>
                <a:cubicBezTo>
                  <a:pt x="265232" y="111368"/>
                  <a:pt x="264448" y="111019"/>
                  <a:pt x="263903" y="110430"/>
                </a:cubicBezTo>
                <a:cubicBezTo>
                  <a:pt x="262343" y="108764"/>
                  <a:pt x="263915" y="106478"/>
                  <a:pt x="262486" y="102882"/>
                </a:cubicBezTo>
                <a:cubicBezTo>
                  <a:pt x="261926" y="101477"/>
                  <a:pt x="261343" y="100989"/>
                  <a:pt x="261569" y="100120"/>
                </a:cubicBezTo>
                <a:cubicBezTo>
                  <a:pt x="261950" y="98631"/>
                  <a:pt x="264236" y="98167"/>
                  <a:pt x="264653" y="98096"/>
                </a:cubicBezTo>
                <a:cubicBezTo>
                  <a:pt x="264931" y="98046"/>
                  <a:pt x="265178" y="98022"/>
                  <a:pt x="265427" y="98022"/>
                </a:cubicBezTo>
                <a:close/>
                <a:moveTo>
                  <a:pt x="50290" y="75945"/>
                </a:moveTo>
                <a:cubicBezTo>
                  <a:pt x="51236" y="75945"/>
                  <a:pt x="52249" y="76018"/>
                  <a:pt x="53627" y="76117"/>
                </a:cubicBezTo>
                <a:cubicBezTo>
                  <a:pt x="58961" y="76486"/>
                  <a:pt x="61628" y="76664"/>
                  <a:pt x="64437" y="78272"/>
                </a:cubicBezTo>
                <a:cubicBezTo>
                  <a:pt x="66795" y="79617"/>
                  <a:pt x="68343" y="81355"/>
                  <a:pt x="70474" y="83749"/>
                </a:cubicBezTo>
                <a:cubicBezTo>
                  <a:pt x="71379" y="84773"/>
                  <a:pt x="72653" y="86237"/>
                  <a:pt x="74010" y="88440"/>
                </a:cubicBezTo>
                <a:cubicBezTo>
                  <a:pt x="75332" y="90607"/>
                  <a:pt x="76760" y="92952"/>
                  <a:pt x="77201" y="96262"/>
                </a:cubicBezTo>
                <a:cubicBezTo>
                  <a:pt x="77296" y="97084"/>
                  <a:pt x="77272" y="98322"/>
                  <a:pt x="77201" y="100763"/>
                </a:cubicBezTo>
                <a:cubicBezTo>
                  <a:pt x="77082" y="104585"/>
                  <a:pt x="77034" y="106501"/>
                  <a:pt x="76487" y="107609"/>
                </a:cubicBezTo>
                <a:cubicBezTo>
                  <a:pt x="75153" y="110311"/>
                  <a:pt x="72212" y="111169"/>
                  <a:pt x="70986" y="111526"/>
                </a:cubicBezTo>
                <a:cubicBezTo>
                  <a:pt x="70168" y="111759"/>
                  <a:pt x="69496" y="111851"/>
                  <a:pt x="68836" y="111851"/>
                </a:cubicBezTo>
                <a:cubicBezTo>
                  <a:pt x="67236" y="111851"/>
                  <a:pt x="65698" y="111313"/>
                  <a:pt x="62294" y="110942"/>
                </a:cubicBezTo>
                <a:cubicBezTo>
                  <a:pt x="60503" y="110743"/>
                  <a:pt x="58877" y="110666"/>
                  <a:pt x="57210" y="110666"/>
                </a:cubicBezTo>
                <a:cubicBezTo>
                  <a:pt x="55097" y="110666"/>
                  <a:pt x="52919" y="110789"/>
                  <a:pt x="50257" y="110942"/>
                </a:cubicBezTo>
                <a:cubicBezTo>
                  <a:pt x="45608" y="111207"/>
                  <a:pt x="45628" y="111532"/>
                  <a:pt x="43544" y="111532"/>
                </a:cubicBezTo>
                <a:cubicBezTo>
                  <a:pt x="43375" y="111532"/>
                  <a:pt x="43193" y="111530"/>
                  <a:pt x="42994" y="111526"/>
                </a:cubicBezTo>
                <a:cubicBezTo>
                  <a:pt x="38184" y="111431"/>
                  <a:pt x="31076" y="110169"/>
                  <a:pt x="30588" y="107216"/>
                </a:cubicBezTo>
                <a:cubicBezTo>
                  <a:pt x="30362" y="105870"/>
                  <a:pt x="31731" y="105394"/>
                  <a:pt x="32350" y="102322"/>
                </a:cubicBezTo>
                <a:cubicBezTo>
                  <a:pt x="32624" y="101001"/>
                  <a:pt x="32529" y="99739"/>
                  <a:pt x="32350" y="97238"/>
                </a:cubicBezTo>
                <a:cubicBezTo>
                  <a:pt x="31969" y="92059"/>
                  <a:pt x="31243" y="90785"/>
                  <a:pt x="31814" y="88035"/>
                </a:cubicBezTo>
                <a:cubicBezTo>
                  <a:pt x="31921" y="87571"/>
                  <a:pt x="32231" y="86201"/>
                  <a:pt x="33053" y="84713"/>
                </a:cubicBezTo>
                <a:cubicBezTo>
                  <a:pt x="34672" y="81760"/>
                  <a:pt x="37053" y="80486"/>
                  <a:pt x="40149" y="78855"/>
                </a:cubicBezTo>
                <a:cubicBezTo>
                  <a:pt x="41923" y="77915"/>
                  <a:pt x="44423" y="76605"/>
                  <a:pt x="47947" y="76117"/>
                </a:cubicBezTo>
                <a:cubicBezTo>
                  <a:pt x="48792" y="75994"/>
                  <a:pt x="49519" y="75945"/>
                  <a:pt x="50290" y="75945"/>
                </a:cubicBezTo>
                <a:close/>
                <a:moveTo>
                  <a:pt x="171939" y="64240"/>
                </a:moveTo>
                <a:cubicBezTo>
                  <a:pt x="172196" y="64240"/>
                  <a:pt x="172449" y="64273"/>
                  <a:pt x="172689" y="64341"/>
                </a:cubicBezTo>
                <a:cubicBezTo>
                  <a:pt x="173927" y="64699"/>
                  <a:pt x="174594" y="65985"/>
                  <a:pt x="175023" y="66830"/>
                </a:cubicBezTo>
                <a:cubicBezTo>
                  <a:pt x="176451" y="69640"/>
                  <a:pt x="177356" y="71950"/>
                  <a:pt x="178011" y="73736"/>
                </a:cubicBezTo>
                <a:cubicBezTo>
                  <a:pt x="177761" y="73736"/>
                  <a:pt x="177511" y="73747"/>
                  <a:pt x="177261" y="73759"/>
                </a:cubicBezTo>
                <a:lnTo>
                  <a:pt x="177261" y="74890"/>
                </a:lnTo>
                <a:cubicBezTo>
                  <a:pt x="177678" y="74926"/>
                  <a:pt x="178094" y="74986"/>
                  <a:pt x="178511" y="75069"/>
                </a:cubicBezTo>
                <a:cubicBezTo>
                  <a:pt x="178726" y="75664"/>
                  <a:pt x="178928" y="76188"/>
                  <a:pt x="179118" y="76605"/>
                </a:cubicBezTo>
                <a:cubicBezTo>
                  <a:pt x="180500" y="79736"/>
                  <a:pt x="183214" y="81260"/>
                  <a:pt x="188632" y="84344"/>
                </a:cubicBezTo>
                <a:cubicBezTo>
                  <a:pt x="193454" y="87082"/>
                  <a:pt x="197537" y="89392"/>
                  <a:pt x="202538" y="89571"/>
                </a:cubicBezTo>
                <a:cubicBezTo>
                  <a:pt x="204431" y="92738"/>
                  <a:pt x="207598" y="99393"/>
                  <a:pt x="205443" y="106001"/>
                </a:cubicBezTo>
                <a:cubicBezTo>
                  <a:pt x="204776" y="108025"/>
                  <a:pt x="203705" y="109740"/>
                  <a:pt x="202407" y="111181"/>
                </a:cubicBezTo>
                <a:cubicBezTo>
                  <a:pt x="202217" y="111204"/>
                  <a:pt x="202026" y="111252"/>
                  <a:pt x="201812" y="111288"/>
                </a:cubicBezTo>
                <a:cubicBezTo>
                  <a:pt x="197647" y="112019"/>
                  <a:pt x="195732" y="112453"/>
                  <a:pt x="194550" y="112453"/>
                </a:cubicBezTo>
                <a:cubicBezTo>
                  <a:pt x="193883" y="112453"/>
                  <a:pt x="193450" y="112315"/>
                  <a:pt x="192977" y="112014"/>
                </a:cubicBezTo>
                <a:cubicBezTo>
                  <a:pt x="191858" y="111312"/>
                  <a:pt x="191941" y="110609"/>
                  <a:pt x="189715" y="105942"/>
                </a:cubicBezTo>
                <a:cubicBezTo>
                  <a:pt x="187441" y="101144"/>
                  <a:pt x="186286" y="98750"/>
                  <a:pt x="184952" y="97929"/>
                </a:cubicBezTo>
                <a:cubicBezTo>
                  <a:pt x="183975" y="97332"/>
                  <a:pt x="183036" y="97178"/>
                  <a:pt x="182139" y="97178"/>
                </a:cubicBezTo>
                <a:cubicBezTo>
                  <a:pt x="181172" y="97178"/>
                  <a:pt x="180253" y="97358"/>
                  <a:pt x="179384" y="97358"/>
                </a:cubicBezTo>
                <a:cubicBezTo>
                  <a:pt x="178518" y="97358"/>
                  <a:pt x="177703" y="97179"/>
                  <a:pt x="176940" y="96464"/>
                </a:cubicBezTo>
                <a:cubicBezTo>
                  <a:pt x="175904" y="95476"/>
                  <a:pt x="175678" y="94167"/>
                  <a:pt x="175273" y="90761"/>
                </a:cubicBezTo>
                <a:cubicBezTo>
                  <a:pt x="173880" y="78784"/>
                  <a:pt x="174665" y="78284"/>
                  <a:pt x="173522" y="75390"/>
                </a:cubicBezTo>
                <a:cubicBezTo>
                  <a:pt x="171498" y="70235"/>
                  <a:pt x="167807" y="68806"/>
                  <a:pt x="168593" y="66461"/>
                </a:cubicBezTo>
                <a:cubicBezTo>
                  <a:pt x="169025" y="65185"/>
                  <a:pt x="170550" y="64240"/>
                  <a:pt x="171939" y="64240"/>
                </a:cubicBezTo>
                <a:close/>
                <a:moveTo>
                  <a:pt x="286740" y="96332"/>
                </a:moveTo>
                <a:cubicBezTo>
                  <a:pt x="287283" y="96332"/>
                  <a:pt x="287836" y="96395"/>
                  <a:pt x="288382" y="96536"/>
                </a:cubicBezTo>
                <a:cubicBezTo>
                  <a:pt x="288799" y="96643"/>
                  <a:pt x="291299" y="97322"/>
                  <a:pt x="292585" y="99763"/>
                </a:cubicBezTo>
                <a:cubicBezTo>
                  <a:pt x="292823" y="100227"/>
                  <a:pt x="293109" y="100751"/>
                  <a:pt x="293180" y="101501"/>
                </a:cubicBezTo>
                <a:cubicBezTo>
                  <a:pt x="293371" y="103465"/>
                  <a:pt x="292049" y="105168"/>
                  <a:pt x="290882" y="106656"/>
                </a:cubicBezTo>
                <a:cubicBezTo>
                  <a:pt x="289811" y="108025"/>
                  <a:pt x="289537" y="107930"/>
                  <a:pt x="288989" y="108978"/>
                </a:cubicBezTo>
                <a:cubicBezTo>
                  <a:pt x="288203" y="110514"/>
                  <a:pt x="288573" y="112300"/>
                  <a:pt x="287918" y="112657"/>
                </a:cubicBezTo>
                <a:cubicBezTo>
                  <a:pt x="287818" y="112713"/>
                  <a:pt x="287710" y="112739"/>
                  <a:pt x="287596" y="112739"/>
                </a:cubicBezTo>
                <a:cubicBezTo>
                  <a:pt x="286597" y="112739"/>
                  <a:pt x="285137" y="110774"/>
                  <a:pt x="284560" y="110133"/>
                </a:cubicBezTo>
                <a:cubicBezTo>
                  <a:pt x="283929" y="109442"/>
                  <a:pt x="283512" y="108990"/>
                  <a:pt x="283453" y="108275"/>
                </a:cubicBezTo>
                <a:cubicBezTo>
                  <a:pt x="283322" y="106656"/>
                  <a:pt x="285215" y="106013"/>
                  <a:pt x="285251" y="104096"/>
                </a:cubicBezTo>
                <a:cubicBezTo>
                  <a:pt x="285263" y="103251"/>
                  <a:pt x="284905" y="102620"/>
                  <a:pt x="284572" y="102060"/>
                </a:cubicBezTo>
                <a:cubicBezTo>
                  <a:pt x="283358" y="99893"/>
                  <a:pt x="281441" y="99929"/>
                  <a:pt x="281381" y="99060"/>
                </a:cubicBezTo>
                <a:cubicBezTo>
                  <a:pt x="281311" y="98040"/>
                  <a:pt x="283894" y="96332"/>
                  <a:pt x="286740" y="96332"/>
                </a:cubicBezTo>
                <a:close/>
                <a:moveTo>
                  <a:pt x="370618" y="108431"/>
                </a:moveTo>
                <a:cubicBezTo>
                  <a:pt x="370867" y="108431"/>
                  <a:pt x="371042" y="108458"/>
                  <a:pt x="371095" y="108466"/>
                </a:cubicBezTo>
                <a:cubicBezTo>
                  <a:pt x="372059" y="108645"/>
                  <a:pt x="372738" y="108978"/>
                  <a:pt x="373202" y="109145"/>
                </a:cubicBezTo>
                <a:cubicBezTo>
                  <a:pt x="374036" y="109454"/>
                  <a:pt x="374702" y="109454"/>
                  <a:pt x="376048" y="109454"/>
                </a:cubicBezTo>
                <a:cubicBezTo>
                  <a:pt x="377091" y="109454"/>
                  <a:pt x="377684" y="109326"/>
                  <a:pt x="378097" y="109326"/>
                </a:cubicBezTo>
                <a:cubicBezTo>
                  <a:pt x="378372" y="109326"/>
                  <a:pt x="378567" y="109383"/>
                  <a:pt x="378762" y="109573"/>
                </a:cubicBezTo>
                <a:cubicBezTo>
                  <a:pt x="379215" y="110002"/>
                  <a:pt x="379334" y="110788"/>
                  <a:pt x="379441" y="111419"/>
                </a:cubicBezTo>
                <a:cubicBezTo>
                  <a:pt x="379513" y="111883"/>
                  <a:pt x="379560" y="112157"/>
                  <a:pt x="379441" y="112455"/>
                </a:cubicBezTo>
                <a:cubicBezTo>
                  <a:pt x="379227" y="113026"/>
                  <a:pt x="378727" y="113133"/>
                  <a:pt x="378096" y="113502"/>
                </a:cubicBezTo>
                <a:cubicBezTo>
                  <a:pt x="377179" y="114062"/>
                  <a:pt x="376655" y="114883"/>
                  <a:pt x="376155" y="115645"/>
                </a:cubicBezTo>
                <a:cubicBezTo>
                  <a:pt x="375286" y="116979"/>
                  <a:pt x="375560" y="117443"/>
                  <a:pt x="374929" y="117848"/>
                </a:cubicBezTo>
                <a:cubicBezTo>
                  <a:pt x="374666" y="118019"/>
                  <a:pt x="374387" y="118087"/>
                  <a:pt x="374035" y="118087"/>
                </a:cubicBezTo>
                <a:cubicBezTo>
                  <a:pt x="373603" y="118087"/>
                  <a:pt x="373063" y="117986"/>
                  <a:pt x="372309" y="117848"/>
                </a:cubicBezTo>
                <a:cubicBezTo>
                  <a:pt x="371595" y="117717"/>
                  <a:pt x="371178" y="117527"/>
                  <a:pt x="370416" y="117229"/>
                </a:cubicBezTo>
                <a:cubicBezTo>
                  <a:pt x="369571" y="116896"/>
                  <a:pt x="369380" y="116717"/>
                  <a:pt x="369261" y="116503"/>
                </a:cubicBezTo>
                <a:cubicBezTo>
                  <a:pt x="368987" y="116062"/>
                  <a:pt x="369035" y="115526"/>
                  <a:pt x="369095" y="114979"/>
                </a:cubicBezTo>
                <a:cubicBezTo>
                  <a:pt x="369154" y="114419"/>
                  <a:pt x="369261" y="114240"/>
                  <a:pt x="369487" y="113383"/>
                </a:cubicBezTo>
                <a:cubicBezTo>
                  <a:pt x="369821" y="112109"/>
                  <a:pt x="369988" y="111490"/>
                  <a:pt x="369868" y="111109"/>
                </a:cubicBezTo>
                <a:cubicBezTo>
                  <a:pt x="369702" y="110573"/>
                  <a:pt x="369333" y="110407"/>
                  <a:pt x="369142" y="109573"/>
                </a:cubicBezTo>
                <a:cubicBezTo>
                  <a:pt x="369059" y="109240"/>
                  <a:pt x="369083" y="109085"/>
                  <a:pt x="369142" y="108966"/>
                </a:cubicBezTo>
                <a:cubicBezTo>
                  <a:pt x="369297" y="108609"/>
                  <a:pt x="369773" y="108525"/>
                  <a:pt x="370130" y="108466"/>
                </a:cubicBezTo>
                <a:cubicBezTo>
                  <a:pt x="370311" y="108440"/>
                  <a:pt x="370477" y="108431"/>
                  <a:pt x="370618" y="108431"/>
                </a:cubicBezTo>
                <a:close/>
                <a:moveTo>
                  <a:pt x="80844" y="94084"/>
                </a:moveTo>
                <a:cubicBezTo>
                  <a:pt x="82128" y="94084"/>
                  <a:pt x="84113" y="95220"/>
                  <a:pt x="84416" y="95298"/>
                </a:cubicBezTo>
                <a:cubicBezTo>
                  <a:pt x="86023" y="95702"/>
                  <a:pt x="87286" y="96048"/>
                  <a:pt x="88524" y="97250"/>
                </a:cubicBezTo>
                <a:cubicBezTo>
                  <a:pt x="88845" y="97572"/>
                  <a:pt x="89476" y="98620"/>
                  <a:pt x="90691" y="100727"/>
                </a:cubicBezTo>
                <a:cubicBezTo>
                  <a:pt x="92250" y="103382"/>
                  <a:pt x="92739" y="104406"/>
                  <a:pt x="92870" y="105882"/>
                </a:cubicBezTo>
                <a:cubicBezTo>
                  <a:pt x="92929" y="106478"/>
                  <a:pt x="92893" y="106906"/>
                  <a:pt x="92870" y="107418"/>
                </a:cubicBezTo>
                <a:cubicBezTo>
                  <a:pt x="92739" y="109823"/>
                  <a:pt x="92024" y="110835"/>
                  <a:pt x="91548" y="112716"/>
                </a:cubicBezTo>
                <a:cubicBezTo>
                  <a:pt x="90655" y="116229"/>
                  <a:pt x="91786" y="117777"/>
                  <a:pt x="90726" y="118705"/>
                </a:cubicBezTo>
                <a:cubicBezTo>
                  <a:pt x="90544" y="118864"/>
                  <a:pt x="90396" y="118917"/>
                  <a:pt x="90178" y="118917"/>
                </a:cubicBezTo>
                <a:cubicBezTo>
                  <a:pt x="89743" y="118917"/>
                  <a:pt x="89032" y="118705"/>
                  <a:pt x="87214" y="118705"/>
                </a:cubicBezTo>
                <a:cubicBezTo>
                  <a:pt x="86172" y="118705"/>
                  <a:pt x="85415" y="118779"/>
                  <a:pt x="84778" y="118779"/>
                </a:cubicBezTo>
                <a:cubicBezTo>
                  <a:pt x="84062" y="118779"/>
                  <a:pt x="83499" y="118686"/>
                  <a:pt x="82856" y="118289"/>
                </a:cubicBezTo>
                <a:cubicBezTo>
                  <a:pt x="82142" y="117860"/>
                  <a:pt x="81749" y="117324"/>
                  <a:pt x="81642" y="117181"/>
                </a:cubicBezTo>
                <a:cubicBezTo>
                  <a:pt x="81070" y="116360"/>
                  <a:pt x="80975" y="115598"/>
                  <a:pt x="80797" y="114943"/>
                </a:cubicBezTo>
                <a:cubicBezTo>
                  <a:pt x="80261" y="112955"/>
                  <a:pt x="79165" y="112836"/>
                  <a:pt x="78368" y="111181"/>
                </a:cubicBezTo>
                <a:cubicBezTo>
                  <a:pt x="77594" y="109561"/>
                  <a:pt x="77808" y="107906"/>
                  <a:pt x="78130" y="105466"/>
                </a:cubicBezTo>
                <a:cubicBezTo>
                  <a:pt x="78642" y="101596"/>
                  <a:pt x="79880" y="100691"/>
                  <a:pt x="79344" y="98500"/>
                </a:cubicBezTo>
                <a:cubicBezTo>
                  <a:pt x="78892" y="96655"/>
                  <a:pt x="79546" y="95417"/>
                  <a:pt x="79820" y="94679"/>
                </a:cubicBezTo>
                <a:cubicBezTo>
                  <a:pt x="79979" y="94243"/>
                  <a:pt x="80362" y="94084"/>
                  <a:pt x="80844" y="94084"/>
                </a:cubicBezTo>
                <a:close/>
                <a:moveTo>
                  <a:pt x="51602" y="111740"/>
                </a:moveTo>
                <a:cubicBezTo>
                  <a:pt x="53246" y="111764"/>
                  <a:pt x="55020" y="113395"/>
                  <a:pt x="54936" y="114693"/>
                </a:cubicBezTo>
                <a:cubicBezTo>
                  <a:pt x="54901" y="115253"/>
                  <a:pt x="54520" y="115645"/>
                  <a:pt x="54377" y="115788"/>
                </a:cubicBezTo>
                <a:cubicBezTo>
                  <a:pt x="51019" y="119348"/>
                  <a:pt x="50305" y="122908"/>
                  <a:pt x="46030" y="124873"/>
                </a:cubicBezTo>
                <a:cubicBezTo>
                  <a:pt x="45312" y="125204"/>
                  <a:pt x="44756" y="125368"/>
                  <a:pt x="44275" y="125368"/>
                </a:cubicBezTo>
                <a:cubicBezTo>
                  <a:pt x="44031" y="125368"/>
                  <a:pt x="43806" y="125326"/>
                  <a:pt x="43590" y="125242"/>
                </a:cubicBezTo>
                <a:cubicBezTo>
                  <a:pt x="42280" y="124742"/>
                  <a:pt x="41756" y="122992"/>
                  <a:pt x="41482" y="122063"/>
                </a:cubicBezTo>
                <a:cubicBezTo>
                  <a:pt x="40851" y="120063"/>
                  <a:pt x="41423" y="119598"/>
                  <a:pt x="41125" y="115907"/>
                </a:cubicBezTo>
                <a:cubicBezTo>
                  <a:pt x="40946" y="113764"/>
                  <a:pt x="40708" y="113228"/>
                  <a:pt x="41125" y="112728"/>
                </a:cubicBezTo>
                <a:cubicBezTo>
                  <a:pt x="41518" y="112240"/>
                  <a:pt x="41958" y="112455"/>
                  <a:pt x="45352" y="112240"/>
                </a:cubicBezTo>
                <a:cubicBezTo>
                  <a:pt x="46435" y="112157"/>
                  <a:pt x="46757" y="112121"/>
                  <a:pt x="47578" y="112121"/>
                </a:cubicBezTo>
                <a:cubicBezTo>
                  <a:pt x="48237" y="112121"/>
                  <a:pt x="48578" y="112148"/>
                  <a:pt x="48955" y="112148"/>
                </a:cubicBezTo>
                <a:cubicBezTo>
                  <a:pt x="49143" y="112148"/>
                  <a:pt x="49340" y="112141"/>
                  <a:pt x="49590" y="112121"/>
                </a:cubicBezTo>
                <a:cubicBezTo>
                  <a:pt x="50864" y="112014"/>
                  <a:pt x="50912" y="111740"/>
                  <a:pt x="51602" y="111740"/>
                </a:cubicBezTo>
                <a:close/>
                <a:moveTo>
                  <a:pt x="358959" y="121618"/>
                </a:moveTo>
                <a:cubicBezTo>
                  <a:pt x="359538" y="121618"/>
                  <a:pt x="360176" y="121696"/>
                  <a:pt x="360272" y="122039"/>
                </a:cubicBezTo>
                <a:cubicBezTo>
                  <a:pt x="360343" y="122313"/>
                  <a:pt x="360034" y="122563"/>
                  <a:pt x="359558" y="123146"/>
                </a:cubicBezTo>
                <a:cubicBezTo>
                  <a:pt x="358153" y="124885"/>
                  <a:pt x="358319" y="126004"/>
                  <a:pt x="357593" y="126135"/>
                </a:cubicBezTo>
                <a:cubicBezTo>
                  <a:pt x="357494" y="126153"/>
                  <a:pt x="357346" y="126163"/>
                  <a:pt x="357164" y="126163"/>
                </a:cubicBezTo>
                <a:cubicBezTo>
                  <a:pt x="356167" y="126163"/>
                  <a:pt x="354151" y="125875"/>
                  <a:pt x="353557" y="125170"/>
                </a:cubicBezTo>
                <a:cubicBezTo>
                  <a:pt x="352997" y="124468"/>
                  <a:pt x="354748" y="123575"/>
                  <a:pt x="354807" y="123146"/>
                </a:cubicBezTo>
                <a:cubicBezTo>
                  <a:pt x="354974" y="121980"/>
                  <a:pt x="357617" y="121718"/>
                  <a:pt x="358022" y="121670"/>
                </a:cubicBezTo>
                <a:cubicBezTo>
                  <a:pt x="358143" y="121660"/>
                  <a:pt x="358535" y="121618"/>
                  <a:pt x="358959" y="121618"/>
                </a:cubicBezTo>
                <a:close/>
                <a:moveTo>
                  <a:pt x="337769" y="101437"/>
                </a:moveTo>
                <a:cubicBezTo>
                  <a:pt x="341440" y="101437"/>
                  <a:pt x="345710" y="102381"/>
                  <a:pt x="349687" y="103263"/>
                </a:cubicBezTo>
                <a:cubicBezTo>
                  <a:pt x="350747" y="103501"/>
                  <a:pt x="352604" y="103977"/>
                  <a:pt x="353188" y="105466"/>
                </a:cubicBezTo>
                <a:cubicBezTo>
                  <a:pt x="353688" y="106740"/>
                  <a:pt x="352795" y="107561"/>
                  <a:pt x="353188" y="108787"/>
                </a:cubicBezTo>
                <a:cubicBezTo>
                  <a:pt x="353775" y="110665"/>
                  <a:pt x="356780" y="111587"/>
                  <a:pt x="359514" y="111587"/>
                </a:cubicBezTo>
                <a:cubicBezTo>
                  <a:pt x="359831" y="111587"/>
                  <a:pt x="360145" y="111574"/>
                  <a:pt x="360451" y="111550"/>
                </a:cubicBezTo>
                <a:cubicBezTo>
                  <a:pt x="363690" y="111283"/>
                  <a:pt x="365341" y="109664"/>
                  <a:pt x="366523" y="109664"/>
                </a:cubicBezTo>
                <a:cubicBezTo>
                  <a:pt x="366765" y="109664"/>
                  <a:pt x="366988" y="109732"/>
                  <a:pt x="367201" y="109895"/>
                </a:cubicBezTo>
                <a:cubicBezTo>
                  <a:pt x="368440" y="110811"/>
                  <a:pt x="368571" y="114300"/>
                  <a:pt x="367201" y="116777"/>
                </a:cubicBezTo>
                <a:cubicBezTo>
                  <a:pt x="364880" y="120956"/>
                  <a:pt x="360439" y="118312"/>
                  <a:pt x="352700" y="123134"/>
                </a:cubicBezTo>
                <a:cubicBezTo>
                  <a:pt x="351045" y="124158"/>
                  <a:pt x="349449" y="125397"/>
                  <a:pt x="346687" y="126171"/>
                </a:cubicBezTo>
                <a:cubicBezTo>
                  <a:pt x="346051" y="126342"/>
                  <a:pt x="344403" y="126762"/>
                  <a:pt x="342174" y="126762"/>
                </a:cubicBezTo>
                <a:cubicBezTo>
                  <a:pt x="341775" y="126762"/>
                  <a:pt x="341358" y="126749"/>
                  <a:pt x="340924" y="126718"/>
                </a:cubicBezTo>
                <a:cubicBezTo>
                  <a:pt x="338436" y="126540"/>
                  <a:pt x="334066" y="126242"/>
                  <a:pt x="330911" y="122575"/>
                </a:cubicBezTo>
                <a:cubicBezTo>
                  <a:pt x="329280" y="120694"/>
                  <a:pt x="328649" y="118682"/>
                  <a:pt x="328411" y="117896"/>
                </a:cubicBezTo>
                <a:cubicBezTo>
                  <a:pt x="327375" y="114574"/>
                  <a:pt x="327851" y="111669"/>
                  <a:pt x="328149" y="109883"/>
                </a:cubicBezTo>
                <a:cubicBezTo>
                  <a:pt x="328482" y="107966"/>
                  <a:pt x="328756" y="106347"/>
                  <a:pt x="329649" y="104918"/>
                </a:cubicBezTo>
                <a:cubicBezTo>
                  <a:pt x="331286" y="102303"/>
                  <a:pt x="334253" y="101437"/>
                  <a:pt x="337769" y="101437"/>
                </a:cubicBezTo>
                <a:close/>
                <a:moveTo>
                  <a:pt x="271243" y="109318"/>
                </a:moveTo>
                <a:cubicBezTo>
                  <a:pt x="271305" y="109318"/>
                  <a:pt x="271359" y="109331"/>
                  <a:pt x="271404" y="109359"/>
                </a:cubicBezTo>
                <a:cubicBezTo>
                  <a:pt x="272249" y="109919"/>
                  <a:pt x="273737" y="109930"/>
                  <a:pt x="273106" y="110347"/>
                </a:cubicBezTo>
                <a:cubicBezTo>
                  <a:pt x="272761" y="110573"/>
                  <a:pt x="269249" y="113967"/>
                  <a:pt x="268713" y="113990"/>
                </a:cubicBezTo>
                <a:cubicBezTo>
                  <a:pt x="267641" y="114062"/>
                  <a:pt x="265939" y="115645"/>
                  <a:pt x="264974" y="118562"/>
                </a:cubicBezTo>
                <a:cubicBezTo>
                  <a:pt x="263415" y="123337"/>
                  <a:pt x="264712" y="123611"/>
                  <a:pt x="264034" y="124694"/>
                </a:cubicBezTo>
                <a:cubicBezTo>
                  <a:pt x="262415" y="127314"/>
                  <a:pt x="260248" y="128099"/>
                  <a:pt x="259188" y="128492"/>
                </a:cubicBezTo>
                <a:cubicBezTo>
                  <a:pt x="258744" y="128651"/>
                  <a:pt x="258439" y="128715"/>
                  <a:pt x="258214" y="128715"/>
                </a:cubicBezTo>
                <a:cubicBezTo>
                  <a:pt x="258017" y="128715"/>
                  <a:pt x="257882" y="128665"/>
                  <a:pt x="257771" y="128587"/>
                </a:cubicBezTo>
                <a:cubicBezTo>
                  <a:pt x="257295" y="128266"/>
                  <a:pt x="257104" y="127385"/>
                  <a:pt x="257723" y="122789"/>
                </a:cubicBezTo>
                <a:cubicBezTo>
                  <a:pt x="258366" y="118110"/>
                  <a:pt x="258914" y="116419"/>
                  <a:pt x="259188" y="115657"/>
                </a:cubicBezTo>
                <a:cubicBezTo>
                  <a:pt x="259926" y="113526"/>
                  <a:pt x="260307" y="112478"/>
                  <a:pt x="261045" y="112014"/>
                </a:cubicBezTo>
                <a:cubicBezTo>
                  <a:pt x="261457" y="111755"/>
                  <a:pt x="261852" y="111666"/>
                  <a:pt x="262256" y="111666"/>
                </a:cubicBezTo>
                <a:cubicBezTo>
                  <a:pt x="263154" y="111666"/>
                  <a:pt x="264094" y="112108"/>
                  <a:pt x="265344" y="112108"/>
                </a:cubicBezTo>
                <a:cubicBezTo>
                  <a:pt x="265857" y="112108"/>
                  <a:pt x="266422" y="112034"/>
                  <a:pt x="267058" y="111824"/>
                </a:cubicBezTo>
                <a:cubicBezTo>
                  <a:pt x="268316" y="111404"/>
                  <a:pt x="270453" y="109318"/>
                  <a:pt x="271243" y="109318"/>
                </a:cubicBezTo>
                <a:close/>
                <a:moveTo>
                  <a:pt x="178546" y="98158"/>
                </a:moveTo>
                <a:cubicBezTo>
                  <a:pt x="180565" y="98158"/>
                  <a:pt x="182668" y="98853"/>
                  <a:pt x="184238" y="100060"/>
                </a:cubicBezTo>
                <a:cubicBezTo>
                  <a:pt x="185548" y="101072"/>
                  <a:pt x="186941" y="104585"/>
                  <a:pt x="189679" y="111585"/>
                </a:cubicBezTo>
                <a:cubicBezTo>
                  <a:pt x="191048" y="115062"/>
                  <a:pt x="191191" y="115610"/>
                  <a:pt x="191251" y="116431"/>
                </a:cubicBezTo>
                <a:cubicBezTo>
                  <a:pt x="191632" y="121658"/>
                  <a:pt x="187870" y="125694"/>
                  <a:pt x="186941" y="126682"/>
                </a:cubicBezTo>
                <a:cubicBezTo>
                  <a:pt x="183833" y="130040"/>
                  <a:pt x="179892" y="131314"/>
                  <a:pt x="177142" y="131314"/>
                </a:cubicBezTo>
                <a:cubicBezTo>
                  <a:pt x="175273" y="131314"/>
                  <a:pt x="173570" y="130778"/>
                  <a:pt x="173570" y="130778"/>
                </a:cubicBezTo>
                <a:cubicBezTo>
                  <a:pt x="173237" y="130671"/>
                  <a:pt x="171760" y="130195"/>
                  <a:pt x="170439" y="129266"/>
                </a:cubicBezTo>
                <a:cubicBezTo>
                  <a:pt x="169177" y="128373"/>
                  <a:pt x="168069" y="126385"/>
                  <a:pt x="165926" y="122492"/>
                </a:cubicBezTo>
                <a:cubicBezTo>
                  <a:pt x="164712" y="120253"/>
                  <a:pt x="163712" y="117848"/>
                  <a:pt x="162331" y="115729"/>
                </a:cubicBezTo>
                <a:cubicBezTo>
                  <a:pt x="161021" y="113752"/>
                  <a:pt x="159914" y="112490"/>
                  <a:pt x="160140" y="110764"/>
                </a:cubicBezTo>
                <a:cubicBezTo>
                  <a:pt x="160247" y="109895"/>
                  <a:pt x="160652" y="109299"/>
                  <a:pt x="161247" y="108406"/>
                </a:cubicBezTo>
                <a:cubicBezTo>
                  <a:pt x="162628" y="106323"/>
                  <a:pt x="164343" y="105287"/>
                  <a:pt x="164855" y="104989"/>
                </a:cubicBezTo>
                <a:cubicBezTo>
                  <a:pt x="167498" y="103465"/>
                  <a:pt x="168296" y="104525"/>
                  <a:pt x="170605" y="103275"/>
                </a:cubicBezTo>
                <a:cubicBezTo>
                  <a:pt x="173046" y="101953"/>
                  <a:pt x="172760" y="100429"/>
                  <a:pt x="174761" y="99167"/>
                </a:cubicBezTo>
                <a:cubicBezTo>
                  <a:pt x="175856" y="98476"/>
                  <a:pt x="177182" y="98158"/>
                  <a:pt x="178546" y="98158"/>
                </a:cubicBezTo>
                <a:close/>
                <a:moveTo>
                  <a:pt x="264940" y="124971"/>
                </a:moveTo>
                <a:cubicBezTo>
                  <a:pt x="265072" y="124971"/>
                  <a:pt x="265218" y="124997"/>
                  <a:pt x="265355" y="125075"/>
                </a:cubicBezTo>
                <a:cubicBezTo>
                  <a:pt x="266129" y="125492"/>
                  <a:pt x="265617" y="126825"/>
                  <a:pt x="266475" y="128266"/>
                </a:cubicBezTo>
                <a:cubicBezTo>
                  <a:pt x="266975" y="129064"/>
                  <a:pt x="267475" y="129290"/>
                  <a:pt x="267391" y="129766"/>
                </a:cubicBezTo>
                <a:cubicBezTo>
                  <a:pt x="267308" y="130159"/>
                  <a:pt x="266879" y="130469"/>
                  <a:pt x="266498" y="130492"/>
                </a:cubicBezTo>
                <a:cubicBezTo>
                  <a:pt x="266467" y="130496"/>
                  <a:pt x="266437" y="130497"/>
                  <a:pt x="266407" y="130497"/>
                </a:cubicBezTo>
                <a:cubicBezTo>
                  <a:pt x="266105" y="130497"/>
                  <a:pt x="265869" y="130344"/>
                  <a:pt x="265760" y="130290"/>
                </a:cubicBezTo>
                <a:cubicBezTo>
                  <a:pt x="265117" y="129885"/>
                  <a:pt x="264451" y="129885"/>
                  <a:pt x="263319" y="129885"/>
                </a:cubicBezTo>
                <a:cubicBezTo>
                  <a:pt x="262855" y="129885"/>
                  <a:pt x="261581" y="129897"/>
                  <a:pt x="260319" y="130695"/>
                </a:cubicBezTo>
                <a:cubicBezTo>
                  <a:pt x="259017" y="131486"/>
                  <a:pt x="258839" y="132447"/>
                  <a:pt x="258088" y="132447"/>
                </a:cubicBezTo>
                <a:cubicBezTo>
                  <a:pt x="258070" y="132447"/>
                  <a:pt x="258052" y="132446"/>
                  <a:pt x="258033" y="132445"/>
                </a:cubicBezTo>
                <a:cubicBezTo>
                  <a:pt x="257378" y="132397"/>
                  <a:pt x="256711" y="131707"/>
                  <a:pt x="256700" y="131028"/>
                </a:cubicBezTo>
                <a:cubicBezTo>
                  <a:pt x="256700" y="130183"/>
                  <a:pt x="257795" y="129600"/>
                  <a:pt x="258307" y="129349"/>
                </a:cubicBezTo>
                <a:cubicBezTo>
                  <a:pt x="259247" y="128873"/>
                  <a:pt x="259509" y="129123"/>
                  <a:pt x="260748" y="128707"/>
                </a:cubicBezTo>
                <a:cubicBezTo>
                  <a:pt x="261784" y="128349"/>
                  <a:pt x="262498" y="128099"/>
                  <a:pt x="263081" y="127385"/>
                </a:cubicBezTo>
                <a:cubicBezTo>
                  <a:pt x="263867" y="126409"/>
                  <a:pt x="263736" y="125349"/>
                  <a:pt x="264522" y="125051"/>
                </a:cubicBezTo>
                <a:cubicBezTo>
                  <a:pt x="264592" y="125023"/>
                  <a:pt x="264752" y="124971"/>
                  <a:pt x="264940" y="124971"/>
                </a:cubicBezTo>
                <a:close/>
                <a:moveTo>
                  <a:pt x="253918" y="96931"/>
                </a:moveTo>
                <a:cubicBezTo>
                  <a:pt x="254328" y="96931"/>
                  <a:pt x="254686" y="97020"/>
                  <a:pt x="255092" y="97238"/>
                </a:cubicBezTo>
                <a:cubicBezTo>
                  <a:pt x="260736" y="100251"/>
                  <a:pt x="261022" y="120372"/>
                  <a:pt x="251878" y="127635"/>
                </a:cubicBezTo>
                <a:cubicBezTo>
                  <a:pt x="249306" y="129695"/>
                  <a:pt x="246163" y="130588"/>
                  <a:pt x="242984" y="131481"/>
                </a:cubicBezTo>
                <a:cubicBezTo>
                  <a:pt x="240015" y="132308"/>
                  <a:pt x="237217" y="133105"/>
                  <a:pt x="234267" y="133105"/>
                </a:cubicBezTo>
                <a:cubicBezTo>
                  <a:pt x="233099" y="133105"/>
                  <a:pt x="231908" y="132980"/>
                  <a:pt x="230672" y="132683"/>
                </a:cubicBezTo>
                <a:cubicBezTo>
                  <a:pt x="228410" y="132147"/>
                  <a:pt x="228898" y="131719"/>
                  <a:pt x="217421" y="123623"/>
                </a:cubicBezTo>
                <a:cubicBezTo>
                  <a:pt x="215028" y="121920"/>
                  <a:pt x="212777" y="120372"/>
                  <a:pt x="210241" y="117574"/>
                </a:cubicBezTo>
                <a:cubicBezTo>
                  <a:pt x="208098" y="115229"/>
                  <a:pt x="206705" y="113669"/>
                  <a:pt x="206074" y="111133"/>
                </a:cubicBezTo>
                <a:cubicBezTo>
                  <a:pt x="205324" y="108145"/>
                  <a:pt x="205681" y="104037"/>
                  <a:pt x="207955" y="101477"/>
                </a:cubicBezTo>
                <a:cubicBezTo>
                  <a:pt x="209170" y="100120"/>
                  <a:pt x="210718" y="99393"/>
                  <a:pt x="219504" y="98858"/>
                </a:cubicBezTo>
                <a:cubicBezTo>
                  <a:pt x="223874" y="98584"/>
                  <a:pt x="228375" y="98465"/>
                  <a:pt x="235602" y="98453"/>
                </a:cubicBezTo>
                <a:cubicBezTo>
                  <a:pt x="236015" y="98452"/>
                  <a:pt x="236407" y="98452"/>
                  <a:pt x="236780" y="98452"/>
                </a:cubicBezTo>
                <a:cubicBezTo>
                  <a:pt x="238994" y="98452"/>
                  <a:pt x="240513" y="98462"/>
                  <a:pt x="241666" y="98462"/>
                </a:cubicBezTo>
                <a:cubicBezTo>
                  <a:pt x="243709" y="98462"/>
                  <a:pt x="244605" y="98430"/>
                  <a:pt x="246198" y="98250"/>
                </a:cubicBezTo>
                <a:cubicBezTo>
                  <a:pt x="251013" y="97724"/>
                  <a:pt x="252697" y="96931"/>
                  <a:pt x="253918" y="96931"/>
                </a:cubicBezTo>
                <a:close/>
                <a:moveTo>
                  <a:pt x="161430" y="119394"/>
                </a:moveTo>
                <a:cubicBezTo>
                  <a:pt x="162395" y="119394"/>
                  <a:pt x="163630" y="120931"/>
                  <a:pt x="163938" y="121313"/>
                </a:cubicBezTo>
                <a:cubicBezTo>
                  <a:pt x="165033" y="122682"/>
                  <a:pt x="164962" y="123408"/>
                  <a:pt x="165950" y="125456"/>
                </a:cubicBezTo>
                <a:cubicBezTo>
                  <a:pt x="166462" y="126528"/>
                  <a:pt x="167557" y="128802"/>
                  <a:pt x="169534" y="130600"/>
                </a:cubicBezTo>
                <a:cubicBezTo>
                  <a:pt x="171248" y="132159"/>
                  <a:pt x="172737" y="132576"/>
                  <a:pt x="172618" y="133088"/>
                </a:cubicBezTo>
                <a:cubicBezTo>
                  <a:pt x="172534" y="133410"/>
                  <a:pt x="171856" y="133326"/>
                  <a:pt x="169772" y="133636"/>
                </a:cubicBezTo>
                <a:cubicBezTo>
                  <a:pt x="168120" y="133889"/>
                  <a:pt x="167527" y="134091"/>
                  <a:pt x="167041" y="134091"/>
                </a:cubicBezTo>
                <a:cubicBezTo>
                  <a:pt x="166865" y="134091"/>
                  <a:pt x="166703" y="134065"/>
                  <a:pt x="166510" y="134005"/>
                </a:cubicBezTo>
                <a:cubicBezTo>
                  <a:pt x="165569" y="133707"/>
                  <a:pt x="165069" y="132933"/>
                  <a:pt x="164081" y="131433"/>
                </a:cubicBezTo>
                <a:cubicBezTo>
                  <a:pt x="162997" y="129742"/>
                  <a:pt x="163128" y="129349"/>
                  <a:pt x="161581" y="126004"/>
                </a:cubicBezTo>
                <a:cubicBezTo>
                  <a:pt x="160688" y="124087"/>
                  <a:pt x="160271" y="123408"/>
                  <a:pt x="160247" y="122134"/>
                </a:cubicBezTo>
                <a:cubicBezTo>
                  <a:pt x="160259" y="121908"/>
                  <a:pt x="160211" y="119872"/>
                  <a:pt x="161092" y="119467"/>
                </a:cubicBezTo>
                <a:cubicBezTo>
                  <a:pt x="161200" y="119417"/>
                  <a:pt x="161313" y="119394"/>
                  <a:pt x="161430" y="119394"/>
                </a:cubicBezTo>
                <a:close/>
                <a:moveTo>
                  <a:pt x="29485" y="111608"/>
                </a:moveTo>
                <a:cubicBezTo>
                  <a:pt x="30236" y="111608"/>
                  <a:pt x="30979" y="111931"/>
                  <a:pt x="32649" y="111931"/>
                </a:cubicBezTo>
                <a:cubicBezTo>
                  <a:pt x="32998" y="111931"/>
                  <a:pt x="33388" y="111917"/>
                  <a:pt x="33826" y="111883"/>
                </a:cubicBezTo>
                <a:cubicBezTo>
                  <a:pt x="34826" y="111797"/>
                  <a:pt x="35391" y="111667"/>
                  <a:pt x="35884" y="111667"/>
                </a:cubicBezTo>
                <a:cubicBezTo>
                  <a:pt x="36207" y="111667"/>
                  <a:pt x="36500" y="111723"/>
                  <a:pt x="36863" y="111883"/>
                </a:cubicBezTo>
                <a:cubicBezTo>
                  <a:pt x="38410" y="112562"/>
                  <a:pt x="39232" y="114288"/>
                  <a:pt x="39470" y="114824"/>
                </a:cubicBezTo>
                <a:cubicBezTo>
                  <a:pt x="40137" y="116360"/>
                  <a:pt x="39911" y="117241"/>
                  <a:pt x="40053" y="121634"/>
                </a:cubicBezTo>
                <a:cubicBezTo>
                  <a:pt x="40196" y="126266"/>
                  <a:pt x="40482" y="126313"/>
                  <a:pt x="40196" y="127540"/>
                </a:cubicBezTo>
                <a:cubicBezTo>
                  <a:pt x="39649" y="129885"/>
                  <a:pt x="38244" y="131159"/>
                  <a:pt x="36148" y="133052"/>
                </a:cubicBezTo>
                <a:cubicBezTo>
                  <a:pt x="32231" y="136565"/>
                  <a:pt x="28885" y="137005"/>
                  <a:pt x="28052" y="137089"/>
                </a:cubicBezTo>
                <a:cubicBezTo>
                  <a:pt x="27602" y="137132"/>
                  <a:pt x="27168" y="137173"/>
                  <a:pt x="26750" y="137173"/>
                </a:cubicBezTo>
                <a:cubicBezTo>
                  <a:pt x="25908" y="137173"/>
                  <a:pt x="25133" y="137007"/>
                  <a:pt x="24432" y="136362"/>
                </a:cubicBezTo>
                <a:cubicBezTo>
                  <a:pt x="23361" y="135362"/>
                  <a:pt x="23182" y="133886"/>
                  <a:pt x="22706" y="131016"/>
                </a:cubicBezTo>
                <a:cubicBezTo>
                  <a:pt x="21253" y="122480"/>
                  <a:pt x="20432" y="121849"/>
                  <a:pt x="21122" y="119979"/>
                </a:cubicBezTo>
                <a:cubicBezTo>
                  <a:pt x="21361" y="119336"/>
                  <a:pt x="21373" y="119598"/>
                  <a:pt x="25016" y="115372"/>
                </a:cubicBezTo>
                <a:cubicBezTo>
                  <a:pt x="27516" y="112478"/>
                  <a:pt x="27635" y="112193"/>
                  <a:pt x="28338" y="111883"/>
                </a:cubicBezTo>
                <a:cubicBezTo>
                  <a:pt x="28784" y="111678"/>
                  <a:pt x="29135" y="111608"/>
                  <a:pt x="29485" y="111608"/>
                </a:cubicBezTo>
                <a:close/>
                <a:moveTo>
                  <a:pt x="311785" y="100772"/>
                </a:moveTo>
                <a:cubicBezTo>
                  <a:pt x="314042" y="100772"/>
                  <a:pt x="315175" y="101222"/>
                  <a:pt x="316112" y="101787"/>
                </a:cubicBezTo>
                <a:cubicBezTo>
                  <a:pt x="316564" y="102060"/>
                  <a:pt x="317493" y="102953"/>
                  <a:pt x="319374" y="104763"/>
                </a:cubicBezTo>
                <a:cubicBezTo>
                  <a:pt x="322874" y="108109"/>
                  <a:pt x="324637" y="109835"/>
                  <a:pt x="325387" y="111919"/>
                </a:cubicBezTo>
                <a:cubicBezTo>
                  <a:pt x="326292" y="114419"/>
                  <a:pt x="325137" y="114514"/>
                  <a:pt x="325887" y="117991"/>
                </a:cubicBezTo>
                <a:cubicBezTo>
                  <a:pt x="326935" y="122801"/>
                  <a:pt x="329447" y="124063"/>
                  <a:pt x="328780" y="126766"/>
                </a:cubicBezTo>
                <a:cubicBezTo>
                  <a:pt x="328447" y="128087"/>
                  <a:pt x="326577" y="128623"/>
                  <a:pt x="325149" y="129885"/>
                </a:cubicBezTo>
                <a:cubicBezTo>
                  <a:pt x="323708" y="131171"/>
                  <a:pt x="322172" y="132540"/>
                  <a:pt x="321422" y="135041"/>
                </a:cubicBezTo>
                <a:cubicBezTo>
                  <a:pt x="320920" y="136717"/>
                  <a:pt x="319126" y="137287"/>
                  <a:pt x="316910" y="137287"/>
                </a:cubicBezTo>
                <a:cubicBezTo>
                  <a:pt x="312497" y="137287"/>
                  <a:pt x="306411" y="135028"/>
                  <a:pt x="305515" y="134743"/>
                </a:cubicBezTo>
                <a:cubicBezTo>
                  <a:pt x="300872" y="133267"/>
                  <a:pt x="299574" y="132814"/>
                  <a:pt x="298264" y="130004"/>
                </a:cubicBezTo>
                <a:cubicBezTo>
                  <a:pt x="296705" y="126611"/>
                  <a:pt x="298407" y="124337"/>
                  <a:pt x="296443" y="121301"/>
                </a:cubicBezTo>
                <a:cubicBezTo>
                  <a:pt x="294788" y="118729"/>
                  <a:pt x="291621" y="117181"/>
                  <a:pt x="290406" y="114752"/>
                </a:cubicBezTo>
                <a:cubicBezTo>
                  <a:pt x="289096" y="112133"/>
                  <a:pt x="290632" y="108073"/>
                  <a:pt x="292668" y="105704"/>
                </a:cubicBezTo>
                <a:cubicBezTo>
                  <a:pt x="294395" y="103703"/>
                  <a:pt x="297574" y="103037"/>
                  <a:pt x="303836" y="101787"/>
                </a:cubicBezTo>
                <a:cubicBezTo>
                  <a:pt x="307500" y="101055"/>
                  <a:pt x="309996" y="100772"/>
                  <a:pt x="311785" y="100772"/>
                </a:cubicBezTo>
                <a:close/>
                <a:moveTo>
                  <a:pt x="295651" y="129221"/>
                </a:moveTo>
                <a:cubicBezTo>
                  <a:pt x="295677" y="129221"/>
                  <a:pt x="295702" y="129224"/>
                  <a:pt x="295728" y="129230"/>
                </a:cubicBezTo>
                <a:cubicBezTo>
                  <a:pt x="296026" y="129302"/>
                  <a:pt x="295943" y="129707"/>
                  <a:pt x="296466" y="130552"/>
                </a:cubicBezTo>
                <a:cubicBezTo>
                  <a:pt x="297014" y="131481"/>
                  <a:pt x="297431" y="131588"/>
                  <a:pt x="297895" y="132576"/>
                </a:cubicBezTo>
                <a:cubicBezTo>
                  <a:pt x="298240" y="133255"/>
                  <a:pt x="298181" y="133493"/>
                  <a:pt x="298109" y="133612"/>
                </a:cubicBezTo>
                <a:cubicBezTo>
                  <a:pt x="297990" y="133814"/>
                  <a:pt x="297764" y="133826"/>
                  <a:pt x="297276" y="134005"/>
                </a:cubicBezTo>
                <a:cubicBezTo>
                  <a:pt x="296931" y="134124"/>
                  <a:pt x="296597" y="134302"/>
                  <a:pt x="296264" y="134457"/>
                </a:cubicBezTo>
                <a:cubicBezTo>
                  <a:pt x="296002" y="134564"/>
                  <a:pt x="295585" y="134767"/>
                  <a:pt x="293621" y="136434"/>
                </a:cubicBezTo>
                <a:cubicBezTo>
                  <a:pt x="292895" y="137041"/>
                  <a:pt x="292764" y="137184"/>
                  <a:pt x="292418" y="137267"/>
                </a:cubicBezTo>
                <a:cubicBezTo>
                  <a:pt x="292255" y="137311"/>
                  <a:pt x="292094" y="137329"/>
                  <a:pt x="291940" y="137329"/>
                </a:cubicBezTo>
                <a:cubicBezTo>
                  <a:pt x="291299" y="137329"/>
                  <a:pt x="290781" y="137017"/>
                  <a:pt x="290704" y="136969"/>
                </a:cubicBezTo>
                <a:cubicBezTo>
                  <a:pt x="290287" y="136708"/>
                  <a:pt x="290347" y="136553"/>
                  <a:pt x="289870" y="136136"/>
                </a:cubicBezTo>
                <a:cubicBezTo>
                  <a:pt x="288954" y="135315"/>
                  <a:pt x="287834" y="134636"/>
                  <a:pt x="287656" y="134148"/>
                </a:cubicBezTo>
                <a:cubicBezTo>
                  <a:pt x="287418" y="133469"/>
                  <a:pt x="288858" y="133350"/>
                  <a:pt x="289001" y="133231"/>
                </a:cubicBezTo>
                <a:cubicBezTo>
                  <a:pt x="289632" y="132624"/>
                  <a:pt x="290192" y="132505"/>
                  <a:pt x="291394" y="132040"/>
                </a:cubicBezTo>
                <a:cubicBezTo>
                  <a:pt x="292883" y="131481"/>
                  <a:pt x="293621" y="131171"/>
                  <a:pt x="293883" y="130957"/>
                </a:cubicBezTo>
                <a:cubicBezTo>
                  <a:pt x="294918" y="130158"/>
                  <a:pt x="295219" y="129221"/>
                  <a:pt x="295651" y="129221"/>
                </a:cubicBezTo>
                <a:close/>
                <a:moveTo>
                  <a:pt x="279875" y="110971"/>
                </a:moveTo>
                <a:cubicBezTo>
                  <a:pt x="281151" y="110971"/>
                  <a:pt x="282447" y="111223"/>
                  <a:pt x="283691" y="111907"/>
                </a:cubicBezTo>
                <a:cubicBezTo>
                  <a:pt x="285656" y="112990"/>
                  <a:pt x="287299" y="115062"/>
                  <a:pt x="289263" y="117550"/>
                </a:cubicBezTo>
                <a:cubicBezTo>
                  <a:pt x="290692" y="119348"/>
                  <a:pt x="291918" y="121253"/>
                  <a:pt x="293942" y="121479"/>
                </a:cubicBezTo>
                <a:cubicBezTo>
                  <a:pt x="294076" y="121495"/>
                  <a:pt x="294199" y="121500"/>
                  <a:pt x="294312" y="121500"/>
                </a:cubicBezTo>
                <a:cubicBezTo>
                  <a:pt x="294713" y="121500"/>
                  <a:pt x="294995" y="121427"/>
                  <a:pt x="295236" y="121427"/>
                </a:cubicBezTo>
                <a:cubicBezTo>
                  <a:pt x="295411" y="121427"/>
                  <a:pt x="295565" y="121465"/>
                  <a:pt x="295728" y="121599"/>
                </a:cubicBezTo>
                <a:cubicBezTo>
                  <a:pt x="296955" y="122658"/>
                  <a:pt x="296097" y="127337"/>
                  <a:pt x="293490" y="129695"/>
                </a:cubicBezTo>
                <a:cubicBezTo>
                  <a:pt x="292585" y="130516"/>
                  <a:pt x="291704" y="130838"/>
                  <a:pt x="291156" y="131052"/>
                </a:cubicBezTo>
                <a:cubicBezTo>
                  <a:pt x="284132" y="133725"/>
                  <a:pt x="281437" y="137634"/>
                  <a:pt x="278116" y="137634"/>
                </a:cubicBezTo>
                <a:cubicBezTo>
                  <a:pt x="277694" y="137634"/>
                  <a:pt x="277262" y="137571"/>
                  <a:pt x="276809" y="137434"/>
                </a:cubicBezTo>
                <a:cubicBezTo>
                  <a:pt x="276154" y="137243"/>
                  <a:pt x="275357" y="136600"/>
                  <a:pt x="273797" y="135350"/>
                </a:cubicBezTo>
                <a:cubicBezTo>
                  <a:pt x="270916" y="133052"/>
                  <a:pt x="267487" y="130302"/>
                  <a:pt x="266105" y="125659"/>
                </a:cubicBezTo>
                <a:cubicBezTo>
                  <a:pt x="265677" y="124206"/>
                  <a:pt x="264748" y="121087"/>
                  <a:pt x="265998" y="118050"/>
                </a:cubicBezTo>
                <a:cubicBezTo>
                  <a:pt x="267463" y="114514"/>
                  <a:pt x="270928" y="113312"/>
                  <a:pt x="273904" y="112276"/>
                </a:cubicBezTo>
                <a:cubicBezTo>
                  <a:pt x="275598" y="111699"/>
                  <a:pt x="277707" y="110971"/>
                  <a:pt x="279875" y="110971"/>
                </a:cubicBezTo>
                <a:close/>
                <a:moveTo>
                  <a:pt x="188445" y="127647"/>
                </a:moveTo>
                <a:cubicBezTo>
                  <a:pt x="188504" y="127647"/>
                  <a:pt x="188557" y="127662"/>
                  <a:pt x="188608" y="127695"/>
                </a:cubicBezTo>
                <a:cubicBezTo>
                  <a:pt x="189191" y="128087"/>
                  <a:pt x="188286" y="130123"/>
                  <a:pt x="187762" y="134291"/>
                </a:cubicBezTo>
                <a:cubicBezTo>
                  <a:pt x="187429" y="136910"/>
                  <a:pt x="187560" y="137958"/>
                  <a:pt x="187012" y="138160"/>
                </a:cubicBezTo>
                <a:cubicBezTo>
                  <a:pt x="186967" y="138178"/>
                  <a:pt x="186921" y="138188"/>
                  <a:pt x="186873" y="138188"/>
                </a:cubicBezTo>
                <a:cubicBezTo>
                  <a:pt x="186469" y="138188"/>
                  <a:pt x="185885" y="137492"/>
                  <a:pt x="183524" y="134886"/>
                </a:cubicBezTo>
                <a:cubicBezTo>
                  <a:pt x="181845" y="133040"/>
                  <a:pt x="181619" y="132838"/>
                  <a:pt x="181643" y="132397"/>
                </a:cubicBezTo>
                <a:cubicBezTo>
                  <a:pt x="181714" y="131254"/>
                  <a:pt x="183357" y="131183"/>
                  <a:pt x="186893" y="128623"/>
                </a:cubicBezTo>
                <a:cubicBezTo>
                  <a:pt x="187734" y="128020"/>
                  <a:pt x="188155" y="127647"/>
                  <a:pt x="188445" y="127647"/>
                </a:cubicBezTo>
                <a:close/>
                <a:moveTo>
                  <a:pt x="251843" y="131079"/>
                </a:moveTo>
                <a:cubicBezTo>
                  <a:pt x="252199" y="131079"/>
                  <a:pt x="252491" y="131101"/>
                  <a:pt x="252699" y="131124"/>
                </a:cubicBezTo>
                <a:cubicBezTo>
                  <a:pt x="254402" y="131290"/>
                  <a:pt x="257866" y="132124"/>
                  <a:pt x="258045" y="133814"/>
                </a:cubicBezTo>
                <a:cubicBezTo>
                  <a:pt x="258200" y="135315"/>
                  <a:pt x="255795" y="137267"/>
                  <a:pt x="253711" y="137505"/>
                </a:cubicBezTo>
                <a:cubicBezTo>
                  <a:pt x="253604" y="137519"/>
                  <a:pt x="253399" y="137524"/>
                  <a:pt x="253079" y="137524"/>
                </a:cubicBezTo>
                <a:cubicBezTo>
                  <a:pt x="252584" y="137524"/>
                  <a:pt x="251813" y="137512"/>
                  <a:pt x="250699" y="137505"/>
                </a:cubicBezTo>
                <a:cubicBezTo>
                  <a:pt x="249750" y="137498"/>
                  <a:pt x="249382" y="137481"/>
                  <a:pt x="249160" y="137481"/>
                </a:cubicBezTo>
                <a:cubicBezTo>
                  <a:pt x="249025" y="137481"/>
                  <a:pt x="248943" y="137487"/>
                  <a:pt x="248818" y="137505"/>
                </a:cubicBezTo>
                <a:cubicBezTo>
                  <a:pt x="247275" y="137692"/>
                  <a:pt x="246786" y="138274"/>
                  <a:pt x="246050" y="138274"/>
                </a:cubicBezTo>
                <a:cubicBezTo>
                  <a:pt x="245940" y="138274"/>
                  <a:pt x="245824" y="138261"/>
                  <a:pt x="245698" y="138232"/>
                </a:cubicBezTo>
                <a:cubicBezTo>
                  <a:pt x="244924" y="138053"/>
                  <a:pt x="244079" y="137374"/>
                  <a:pt x="243912" y="136529"/>
                </a:cubicBezTo>
                <a:cubicBezTo>
                  <a:pt x="243555" y="134695"/>
                  <a:pt x="246508" y="132814"/>
                  <a:pt x="247032" y="132481"/>
                </a:cubicBezTo>
                <a:cubicBezTo>
                  <a:pt x="248869" y="131308"/>
                  <a:pt x="250692" y="131079"/>
                  <a:pt x="251843" y="131079"/>
                </a:cubicBezTo>
                <a:close/>
                <a:moveTo>
                  <a:pt x="105398" y="96500"/>
                </a:moveTo>
                <a:cubicBezTo>
                  <a:pt x="106791" y="96500"/>
                  <a:pt x="108389" y="96712"/>
                  <a:pt x="110372" y="97024"/>
                </a:cubicBezTo>
                <a:cubicBezTo>
                  <a:pt x="119885" y="98500"/>
                  <a:pt x="124635" y="99227"/>
                  <a:pt x="127052" y="100584"/>
                </a:cubicBezTo>
                <a:cubicBezTo>
                  <a:pt x="134196" y="104573"/>
                  <a:pt x="137708" y="110728"/>
                  <a:pt x="139554" y="113955"/>
                </a:cubicBezTo>
                <a:cubicBezTo>
                  <a:pt x="141495" y="117336"/>
                  <a:pt x="143328" y="120646"/>
                  <a:pt x="142959" y="125051"/>
                </a:cubicBezTo>
                <a:cubicBezTo>
                  <a:pt x="142888" y="126063"/>
                  <a:pt x="142542" y="128992"/>
                  <a:pt x="140685" y="131743"/>
                </a:cubicBezTo>
                <a:cubicBezTo>
                  <a:pt x="137506" y="136458"/>
                  <a:pt x="132065" y="137327"/>
                  <a:pt x="125719" y="138232"/>
                </a:cubicBezTo>
                <a:cubicBezTo>
                  <a:pt x="123956" y="138475"/>
                  <a:pt x="122660" y="138556"/>
                  <a:pt x="121598" y="138556"/>
                </a:cubicBezTo>
                <a:cubicBezTo>
                  <a:pt x="119456" y="138556"/>
                  <a:pt x="118268" y="138225"/>
                  <a:pt x="116128" y="138225"/>
                </a:cubicBezTo>
                <a:cubicBezTo>
                  <a:pt x="114965" y="138225"/>
                  <a:pt x="113522" y="138323"/>
                  <a:pt x="111491" y="138624"/>
                </a:cubicBezTo>
                <a:cubicBezTo>
                  <a:pt x="108528" y="139064"/>
                  <a:pt x="106375" y="139634"/>
                  <a:pt x="104736" y="139634"/>
                </a:cubicBezTo>
                <a:cubicBezTo>
                  <a:pt x="103622" y="139634"/>
                  <a:pt x="102746" y="139371"/>
                  <a:pt x="102014" y="138624"/>
                </a:cubicBezTo>
                <a:cubicBezTo>
                  <a:pt x="100132" y="136708"/>
                  <a:pt x="100882" y="133255"/>
                  <a:pt x="98227" y="131505"/>
                </a:cubicBezTo>
                <a:cubicBezTo>
                  <a:pt x="97084" y="130766"/>
                  <a:pt x="96727" y="131266"/>
                  <a:pt x="95763" y="130671"/>
                </a:cubicBezTo>
                <a:cubicBezTo>
                  <a:pt x="93774" y="129457"/>
                  <a:pt x="93274" y="126063"/>
                  <a:pt x="93334" y="121837"/>
                </a:cubicBezTo>
                <a:lnTo>
                  <a:pt x="93322" y="121825"/>
                </a:lnTo>
                <a:cubicBezTo>
                  <a:pt x="92798" y="121289"/>
                  <a:pt x="91619" y="120075"/>
                  <a:pt x="91488" y="118324"/>
                </a:cubicBezTo>
                <a:cubicBezTo>
                  <a:pt x="91381" y="116955"/>
                  <a:pt x="91929" y="115824"/>
                  <a:pt x="92155" y="115372"/>
                </a:cubicBezTo>
                <a:cubicBezTo>
                  <a:pt x="92643" y="114360"/>
                  <a:pt x="92965" y="114419"/>
                  <a:pt x="93572" y="113348"/>
                </a:cubicBezTo>
                <a:cubicBezTo>
                  <a:pt x="93739" y="113050"/>
                  <a:pt x="93846" y="112800"/>
                  <a:pt x="93941" y="112574"/>
                </a:cubicBezTo>
                <a:cubicBezTo>
                  <a:pt x="94441" y="107132"/>
                  <a:pt x="95144" y="105239"/>
                  <a:pt x="95775" y="103918"/>
                </a:cubicBezTo>
                <a:cubicBezTo>
                  <a:pt x="96418" y="102549"/>
                  <a:pt x="97882" y="99405"/>
                  <a:pt x="100894" y="97643"/>
                </a:cubicBezTo>
                <a:cubicBezTo>
                  <a:pt x="102312" y="96814"/>
                  <a:pt x="103704" y="96500"/>
                  <a:pt x="105398" y="96500"/>
                </a:cubicBezTo>
                <a:close/>
                <a:moveTo>
                  <a:pt x="356343" y="128623"/>
                </a:moveTo>
                <a:cubicBezTo>
                  <a:pt x="356347" y="128623"/>
                  <a:pt x="356351" y="128623"/>
                  <a:pt x="356355" y="128623"/>
                </a:cubicBezTo>
                <a:cubicBezTo>
                  <a:pt x="356688" y="128647"/>
                  <a:pt x="355736" y="131266"/>
                  <a:pt x="356605" y="132790"/>
                </a:cubicBezTo>
                <a:cubicBezTo>
                  <a:pt x="357081" y="133624"/>
                  <a:pt x="357319" y="134041"/>
                  <a:pt x="357605" y="134350"/>
                </a:cubicBezTo>
                <a:cubicBezTo>
                  <a:pt x="358486" y="135315"/>
                  <a:pt x="360165" y="135672"/>
                  <a:pt x="360391" y="136374"/>
                </a:cubicBezTo>
                <a:cubicBezTo>
                  <a:pt x="360570" y="136922"/>
                  <a:pt x="358796" y="139577"/>
                  <a:pt x="358379" y="139815"/>
                </a:cubicBezTo>
                <a:cubicBezTo>
                  <a:pt x="358314" y="139854"/>
                  <a:pt x="358243" y="139873"/>
                  <a:pt x="358167" y="139873"/>
                </a:cubicBezTo>
                <a:cubicBezTo>
                  <a:pt x="357342" y="139873"/>
                  <a:pt x="355884" y="137751"/>
                  <a:pt x="354914" y="137196"/>
                </a:cubicBezTo>
                <a:cubicBezTo>
                  <a:pt x="354605" y="137017"/>
                  <a:pt x="354724" y="135255"/>
                  <a:pt x="354105" y="134398"/>
                </a:cubicBezTo>
                <a:cubicBezTo>
                  <a:pt x="353390" y="133398"/>
                  <a:pt x="353307" y="132862"/>
                  <a:pt x="353438" y="132636"/>
                </a:cubicBezTo>
                <a:cubicBezTo>
                  <a:pt x="354017" y="131726"/>
                  <a:pt x="355827" y="128623"/>
                  <a:pt x="356343" y="128623"/>
                </a:cubicBezTo>
                <a:close/>
                <a:moveTo>
                  <a:pt x="367854" y="118197"/>
                </a:moveTo>
                <a:cubicBezTo>
                  <a:pt x="369681" y="118197"/>
                  <a:pt x="375512" y="119555"/>
                  <a:pt x="375929" y="120015"/>
                </a:cubicBezTo>
                <a:cubicBezTo>
                  <a:pt x="376953" y="121170"/>
                  <a:pt x="374155" y="125944"/>
                  <a:pt x="374155" y="128052"/>
                </a:cubicBezTo>
                <a:cubicBezTo>
                  <a:pt x="374167" y="131004"/>
                  <a:pt x="373809" y="135957"/>
                  <a:pt x="372488" y="137684"/>
                </a:cubicBezTo>
                <a:cubicBezTo>
                  <a:pt x="371847" y="138528"/>
                  <a:pt x="371337" y="138806"/>
                  <a:pt x="370876" y="138806"/>
                </a:cubicBezTo>
                <a:cubicBezTo>
                  <a:pt x="369981" y="138806"/>
                  <a:pt x="369274" y="137753"/>
                  <a:pt x="368156" y="137753"/>
                </a:cubicBezTo>
                <a:cubicBezTo>
                  <a:pt x="367959" y="137753"/>
                  <a:pt x="367749" y="137786"/>
                  <a:pt x="367523" y="137862"/>
                </a:cubicBezTo>
                <a:cubicBezTo>
                  <a:pt x="365307" y="138609"/>
                  <a:pt x="365238" y="142161"/>
                  <a:pt x="364979" y="142161"/>
                </a:cubicBezTo>
                <a:cubicBezTo>
                  <a:pt x="364978" y="142161"/>
                  <a:pt x="364976" y="142161"/>
                  <a:pt x="364975" y="142161"/>
                </a:cubicBezTo>
                <a:cubicBezTo>
                  <a:pt x="362999" y="141946"/>
                  <a:pt x="361475" y="136196"/>
                  <a:pt x="360998" y="135469"/>
                </a:cubicBezTo>
                <a:cubicBezTo>
                  <a:pt x="360772" y="135112"/>
                  <a:pt x="360451" y="134541"/>
                  <a:pt x="360165" y="133814"/>
                </a:cubicBezTo>
                <a:cubicBezTo>
                  <a:pt x="359927" y="133207"/>
                  <a:pt x="357105" y="132517"/>
                  <a:pt x="357736" y="129647"/>
                </a:cubicBezTo>
                <a:cubicBezTo>
                  <a:pt x="358415" y="126647"/>
                  <a:pt x="362415" y="122218"/>
                  <a:pt x="363630" y="121182"/>
                </a:cubicBezTo>
                <a:cubicBezTo>
                  <a:pt x="365535" y="119563"/>
                  <a:pt x="366963" y="118348"/>
                  <a:pt x="367475" y="118229"/>
                </a:cubicBezTo>
                <a:cubicBezTo>
                  <a:pt x="367567" y="118207"/>
                  <a:pt x="367695" y="118197"/>
                  <a:pt x="367854" y="118197"/>
                </a:cubicBezTo>
                <a:close/>
                <a:moveTo>
                  <a:pt x="317074" y="138583"/>
                </a:moveTo>
                <a:cubicBezTo>
                  <a:pt x="317316" y="138583"/>
                  <a:pt x="317587" y="138624"/>
                  <a:pt x="317814" y="138696"/>
                </a:cubicBezTo>
                <a:cubicBezTo>
                  <a:pt x="318267" y="138827"/>
                  <a:pt x="318672" y="139267"/>
                  <a:pt x="319493" y="140125"/>
                </a:cubicBezTo>
                <a:cubicBezTo>
                  <a:pt x="319600" y="140244"/>
                  <a:pt x="319731" y="140375"/>
                  <a:pt x="319779" y="140601"/>
                </a:cubicBezTo>
                <a:cubicBezTo>
                  <a:pt x="319815" y="140875"/>
                  <a:pt x="319696" y="141053"/>
                  <a:pt x="319565" y="141506"/>
                </a:cubicBezTo>
                <a:cubicBezTo>
                  <a:pt x="319398" y="142042"/>
                  <a:pt x="319481" y="142208"/>
                  <a:pt x="319386" y="142256"/>
                </a:cubicBezTo>
                <a:cubicBezTo>
                  <a:pt x="319377" y="142259"/>
                  <a:pt x="319368" y="142260"/>
                  <a:pt x="319358" y="142260"/>
                </a:cubicBezTo>
                <a:cubicBezTo>
                  <a:pt x="319118" y="142260"/>
                  <a:pt x="318734" y="141396"/>
                  <a:pt x="317886" y="140422"/>
                </a:cubicBezTo>
                <a:cubicBezTo>
                  <a:pt x="316993" y="139398"/>
                  <a:pt x="316350" y="139101"/>
                  <a:pt x="316445" y="138815"/>
                </a:cubicBezTo>
                <a:cubicBezTo>
                  <a:pt x="316492" y="138653"/>
                  <a:pt x="316758" y="138583"/>
                  <a:pt x="317074" y="138583"/>
                </a:cubicBezTo>
                <a:close/>
                <a:moveTo>
                  <a:pt x="353623" y="127288"/>
                </a:moveTo>
                <a:cubicBezTo>
                  <a:pt x="354711" y="127288"/>
                  <a:pt x="354876" y="127463"/>
                  <a:pt x="354962" y="127623"/>
                </a:cubicBezTo>
                <a:cubicBezTo>
                  <a:pt x="355474" y="128707"/>
                  <a:pt x="353033" y="130362"/>
                  <a:pt x="348199" y="136731"/>
                </a:cubicBezTo>
                <a:cubicBezTo>
                  <a:pt x="345270" y="140589"/>
                  <a:pt x="344984" y="141541"/>
                  <a:pt x="343198" y="142542"/>
                </a:cubicBezTo>
                <a:cubicBezTo>
                  <a:pt x="340472" y="144042"/>
                  <a:pt x="336936" y="144161"/>
                  <a:pt x="335936" y="144185"/>
                </a:cubicBezTo>
                <a:cubicBezTo>
                  <a:pt x="335650" y="144216"/>
                  <a:pt x="335613" y="144222"/>
                  <a:pt x="334738" y="144222"/>
                </a:cubicBezTo>
                <a:cubicBezTo>
                  <a:pt x="334301" y="144222"/>
                  <a:pt x="333654" y="144220"/>
                  <a:pt x="332661" y="144220"/>
                </a:cubicBezTo>
                <a:cubicBezTo>
                  <a:pt x="329971" y="144220"/>
                  <a:pt x="329137" y="144236"/>
                  <a:pt x="328775" y="144236"/>
                </a:cubicBezTo>
                <a:cubicBezTo>
                  <a:pt x="328593" y="144236"/>
                  <a:pt x="328530" y="144232"/>
                  <a:pt x="328411" y="144220"/>
                </a:cubicBezTo>
                <a:cubicBezTo>
                  <a:pt x="327280" y="144101"/>
                  <a:pt x="323291" y="143649"/>
                  <a:pt x="322160" y="140899"/>
                </a:cubicBezTo>
                <a:cubicBezTo>
                  <a:pt x="321648" y="139684"/>
                  <a:pt x="321898" y="138458"/>
                  <a:pt x="322160" y="137315"/>
                </a:cubicBezTo>
                <a:cubicBezTo>
                  <a:pt x="323017" y="133231"/>
                  <a:pt x="323827" y="132695"/>
                  <a:pt x="323970" y="132517"/>
                </a:cubicBezTo>
                <a:cubicBezTo>
                  <a:pt x="324279" y="132147"/>
                  <a:pt x="326518" y="130290"/>
                  <a:pt x="327101" y="130254"/>
                </a:cubicBezTo>
                <a:cubicBezTo>
                  <a:pt x="327458" y="130242"/>
                  <a:pt x="327244" y="129945"/>
                  <a:pt x="331661" y="129004"/>
                </a:cubicBezTo>
                <a:cubicBezTo>
                  <a:pt x="332461" y="128841"/>
                  <a:pt x="333073" y="128785"/>
                  <a:pt x="333627" y="128785"/>
                </a:cubicBezTo>
                <a:cubicBezTo>
                  <a:pt x="334883" y="128785"/>
                  <a:pt x="335831" y="129076"/>
                  <a:pt x="337958" y="129076"/>
                </a:cubicBezTo>
                <a:cubicBezTo>
                  <a:pt x="338522" y="129076"/>
                  <a:pt x="339168" y="129056"/>
                  <a:pt x="339924" y="129004"/>
                </a:cubicBezTo>
                <a:cubicBezTo>
                  <a:pt x="342282" y="128838"/>
                  <a:pt x="342425" y="128599"/>
                  <a:pt x="347437" y="127909"/>
                </a:cubicBezTo>
                <a:cubicBezTo>
                  <a:pt x="350773" y="127442"/>
                  <a:pt x="352604" y="127288"/>
                  <a:pt x="353623" y="127288"/>
                </a:cubicBezTo>
                <a:close/>
                <a:moveTo>
                  <a:pt x="273693" y="136908"/>
                </a:moveTo>
                <a:cubicBezTo>
                  <a:pt x="274094" y="136908"/>
                  <a:pt x="276545" y="137990"/>
                  <a:pt x="276928" y="138315"/>
                </a:cubicBezTo>
                <a:cubicBezTo>
                  <a:pt x="277488" y="138791"/>
                  <a:pt x="276869" y="139886"/>
                  <a:pt x="279012" y="142375"/>
                </a:cubicBezTo>
                <a:cubicBezTo>
                  <a:pt x="279869" y="143387"/>
                  <a:pt x="276452" y="144006"/>
                  <a:pt x="276202" y="144220"/>
                </a:cubicBezTo>
                <a:cubicBezTo>
                  <a:pt x="275611" y="144726"/>
                  <a:pt x="273751" y="145625"/>
                  <a:pt x="272528" y="145625"/>
                </a:cubicBezTo>
                <a:cubicBezTo>
                  <a:pt x="272050" y="145625"/>
                  <a:pt x="271669" y="145488"/>
                  <a:pt x="271499" y="145137"/>
                </a:cubicBezTo>
                <a:cubicBezTo>
                  <a:pt x="270999" y="144125"/>
                  <a:pt x="273261" y="141744"/>
                  <a:pt x="273440" y="140637"/>
                </a:cubicBezTo>
                <a:cubicBezTo>
                  <a:pt x="273595" y="139684"/>
                  <a:pt x="272356" y="137184"/>
                  <a:pt x="273666" y="136910"/>
                </a:cubicBezTo>
                <a:cubicBezTo>
                  <a:pt x="273674" y="136908"/>
                  <a:pt x="273683" y="136908"/>
                  <a:pt x="273693" y="136908"/>
                </a:cubicBezTo>
                <a:close/>
                <a:moveTo>
                  <a:pt x="85476" y="119987"/>
                </a:moveTo>
                <a:cubicBezTo>
                  <a:pt x="86210" y="119987"/>
                  <a:pt x="87196" y="120071"/>
                  <a:pt x="88476" y="120182"/>
                </a:cubicBezTo>
                <a:cubicBezTo>
                  <a:pt x="89786" y="120289"/>
                  <a:pt x="90214" y="120432"/>
                  <a:pt x="90655" y="120729"/>
                </a:cubicBezTo>
                <a:cubicBezTo>
                  <a:pt x="91858" y="121587"/>
                  <a:pt x="92155" y="123230"/>
                  <a:pt x="92262" y="123801"/>
                </a:cubicBezTo>
                <a:cubicBezTo>
                  <a:pt x="92512" y="125123"/>
                  <a:pt x="92155" y="125373"/>
                  <a:pt x="92262" y="126563"/>
                </a:cubicBezTo>
                <a:cubicBezTo>
                  <a:pt x="92393" y="128254"/>
                  <a:pt x="93239" y="129397"/>
                  <a:pt x="94917" y="131659"/>
                </a:cubicBezTo>
                <a:cubicBezTo>
                  <a:pt x="96287" y="133505"/>
                  <a:pt x="96811" y="133743"/>
                  <a:pt x="97644" y="135338"/>
                </a:cubicBezTo>
                <a:cubicBezTo>
                  <a:pt x="98382" y="136660"/>
                  <a:pt x="98739" y="137339"/>
                  <a:pt x="98596" y="138196"/>
                </a:cubicBezTo>
                <a:cubicBezTo>
                  <a:pt x="98382" y="139648"/>
                  <a:pt x="97037" y="139422"/>
                  <a:pt x="95108" y="141946"/>
                </a:cubicBezTo>
                <a:cubicBezTo>
                  <a:pt x="94286" y="142982"/>
                  <a:pt x="93917" y="143816"/>
                  <a:pt x="92703" y="144768"/>
                </a:cubicBezTo>
                <a:cubicBezTo>
                  <a:pt x="92334" y="145066"/>
                  <a:pt x="91917" y="145399"/>
                  <a:pt x="91322" y="145637"/>
                </a:cubicBezTo>
                <a:cubicBezTo>
                  <a:pt x="91064" y="145745"/>
                  <a:pt x="90275" y="146033"/>
                  <a:pt x="89406" y="146033"/>
                </a:cubicBezTo>
                <a:cubicBezTo>
                  <a:pt x="88830" y="146033"/>
                  <a:pt x="88219" y="145907"/>
                  <a:pt x="87702" y="145518"/>
                </a:cubicBezTo>
                <a:cubicBezTo>
                  <a:pt x="86678" y="144720"/>
                  <a:pt x="86524" y="143256"/>
                  <a:pt x="86369" y="141351"/>
                </a:cubicBezTo>
                <a:cubicBezTo>
                  <a:pt x="86166" y="139089"/>
                  <a:pt x="86464" y="137874"/>
                  <a:pt x="86583" y="136196"/>
                </a:cubicBezTo>
                <a:cubicBezTo>
                  <a:pt x="86821" y="132802"/>
                  <a:pt x="86166" y="130100"/>
                  <a:pt x="85595" y="127671"/>
                </a:cubicBezTo>
                <a:cubicBezTo>
                  <a:pt x="84488" y="123134"/>
                  <a:pt x="83059" y="121444"/>
                  <a:pt x="83868" y="120420"/>
                </a:cubicBezTo>
                <a:cubicBezTo>
                  <a:pt x="84111" y="120100"/>
                  <a:pt x="84625" y="119987"/>
                  <a:pt x="85476" y="119987"/>
                </a:cubicBezTo>
                <a:close/>
                <a:moveTo>
                  <a:pt x="352245" y="133898"/>
                </a:moveTo>
                <a:cubicBezTo>
                  <a:pt x="353213" y="133898"/>
                  <a:pt x="353530" y="136776"/>
                  <a:pt x="353866" y="137362"/>
                </a:cubicBezTo>
                <a:cubicBezTo>
                  <a:pt x="354164" y="137898"/>
                  <a:pt x="351688" y="139744"/>
                  <a:pt x="351128" y="142077"/>
                </a:cubicBezTo>
                <a:cubicBezTo>
                  <a:pt x="351009" y="142577"/>
                  <a:pt x="349259" y="145590"/>
                  <a:pt x="346604" y="146804"/>
                </a:cubicBezTo>
                <a:cubicBezTo>
                  <a:pt x="345886" y="147138"/>
                  <a:pt x="344906" y="147273"/>
                  <a:pt x="343847" y="147273"/>
                </a:cubicBezTo>
                <a:cubicBezTo>
                  <a:pt x="340832" y="147273"/>
                  <a:pt x="337183" y="146179"/>
                  <a:pt x="337174" y="145482"/>
                </a:cubicBezTo>
                <a:cubicBezTo>
                  <a:pt x="337162" y="144720"/>
                  <a:pt x="342651" y="145113"/>
                  <a:pt x="345044" y="142899"/>
                </a:cubicBezTo>
                <a:cubicBezTo>
                  <a:pt x="346711" y="141327"/>
                  <a:pt x="350187" y="134934"/>
                  <a:pt x="351950" y="133981"/>
                </a:cubicBezTo>
                <a:cubicBezTo>
                  <a:pt x="352055" y="133924"/>
                  <a:pt x="352153" y="133898"/>
                  <a:pt x="352245" y="133898"/>
                </a:cubicBezTo>
                <a:close/>
                <a:moveTo>
                  <a:pt x="286314" y="134957"/>
                </a:moveTo>
                <a:cubicBezTo>
                  <a:pt x="287905" y="134957"/>
                  <a:pt x="290868" y="142005"/>
                  <a:pt x="290394" y="145887"/>
                </a:cubicBezTo>
                <a:cubicBezTo>
                  <a:pt x="290287" y="146709"/>
                  <a:pt x="287751" y="147542"/>
                  <a:pt x="287334" y="147816"/>
                </a:cubicBezTo>
                <a:cubicBezTo>
                  <a:pt x="287109" y="147970"/>
                  <a:pt x="286900" y="148015"/>
                  <a:pt x="286713" y="148015"/>
                </a:cubicBezTo>
                <a:cubicBezTo>
                  <a:pt x="286446" y="148015"/>
                  <a:pt x="286223" y="147923"/>
                  <a:pt x="286055" y="147923"/>
                </a:cubicBezTo>
                <a:cubicBezTo>
                  <a:pt x="286048" y="147923"/>
                  <a:pt x="286042" y="147923"/>
                  <a:pt x="286037" y="147923"/>
                </a:cubicBezTo>
                <a:cubicBezTo>
                  <a:pt x="286025" y="147923"/>
                  <a:pt x="286013" y="147924"/>
                  <a:pt x="286001" y="147924"/>
                </a:cubicBezTo>
                <a:cubicBezTo>
                  <a:pt x="285441" y="147924"/>
                  <a:pt x="284861" y="147636"/>
                  <a:pt x="283346" y="145887"/>
                </a:cubicBezTo>
                <a:cubicBezTo>
                  <a:pt x="281262" y="143470"/>
                  <a:pt x="281441" y="142958"/>
                  <a:pt x="280167" y="142077"/>
                </a:cubicBezTo>
                <a:cubicBezTo>
                  <a:pt x="279786" y="141803"/>
                  <a:pt x="278417" y="140196"/>
                  <a:pt x="278238" y="139779"/>
                </a:cubicBezTo>
                <a:cubicBezTo>
                  <a:pt x="277821" y="138874"/>
                  <a:pt x="279321" y="138755"/>
                  <a:pt x="280226" y="137981"/>
                </a:cubicBezTo>
                <a:cubicBezTo>
                  <a:pt x="280654" y="137627"/>
                  <a:pt x="281094" y="137524"/>
                  <a:pt x="281550" y="137524"/>
                </a:cubicBezTo>
                <a:cubicBezTo>
                  <a:pt x="282186" y="137524"/>
                  <a:pt x="282856" y="137725"/>
                  <a:pt x="283575" y="137725"/>
                </a:cubicBezTo>
                <a:cubicBezTo>
                  <a:pt x="284091" y="137725"/>
                  <a:pt x="284631" y="137621"/>
                  <a:pt x="285203" y="137267"/>
                </a:cubicBezTo>
                <a:cubicBezTo>
                  <a:pt x="286418" y="136505"/>
                  <a:pt x="285572" y="134993"/>
                  <a:pt x="286287" y="134957"/>
                </a:cubicBezTo>
                <a:cubicBezTo>
                  <a:pt x="286296" y="134957"/>
                  <a:pt x="286305" y="134957"/>
                  <a:pt x="286314" y="134957"/>
                </a:cubicBezTo>
                <a:close/>
                <a:moveTo>
                  <a:pt x="143686" y="134617"/>
                </a:moveTo>
                <a:cubicBezTo>
                  <a:pt x="145604" y="134617"/>
                  <a:pt x="146575" y="135019"/>
                  <a:pt x="147126" y="135291"/>
                </a:cubicBezTo>
                <a:cubicBezTo>
                  <a:pt x="147722" y="135588"/>
                  <a:pt x="150258" y="136850"/>
                  <a:pt x="150448" y="139029"/>
                </a:cubicBezTo>
                <a:cubicBezTo>
                  <a:pt x="150484" y="139386"/>
                  <a:pt x="150508" y="140482"/>
                  <a:pt x="148007" y="143375"/>
                </a:cubicBezTo>
                <a:cubicBezTo>
                  <a:pt x="145412" y="146375"/>
                  <a:pt x="144066" y="147923"/>
                  <a:pt x="142030" y="148280"/>
                </a:cubicBezTo>
                <a:cubicBezTo>
                  <a:pt x="141780" y="148325"/>
                  <a:pt x="141551" y="148345"/>
                  <a:pt x="141338" y="148345"/>
                </a:cubicBezTo>
                <a:cubicBezTo>
                  <a:pt x="139494" y="148345"/>
                  <a:pt x="138813" y="146803"/>
                  <a:pt x="135292" y="145768"/>
                </a:cubicBezTo>
                <a:cubicBezTo>
                  <a:pt x="133555" y="145251"/>
                  <a:pt x="132047" y="145128"/>
                  <a:pt x="130767" y="145128"/>
                </a:cubicBezTo>
                <a:cubicBezTo>
                  <a:pt x="129591" y="145128"/>
                  <a:pt x="128605" y="145232"/>
                  <a:pt x="127809" y="145232"/>
                </a:cubicBezTo>
                <a:cubicBezTo>
                  <a:pt x="126816" y="145232"/>
                  <a:pt x="126117" y="145070"/>
                  <a:pt x="125707" y="144339"/>
                </a:cubicBezTo>
                <a:cubicBezTo>
                  <a:pt x="124933" y="142970"/>
                  <a:pt x="125790" y="140660"/>
                  <a:pt x="126814" y="139398"/>
                </a:cubicBezTo>
                <a:cubicBezTo>
                  <a:pt x="128053" y="137862"/>
                  <a:pt x="129267" y="138148"/>
                  <a:pt x="133660" y="136969"/>
                </a:cubicBezTo>
                <a:cubicBezTo>
                  <a:pt x="137982" y="135815"/>
                  <a:pt x="138411" y="135124"/>
                  <a:pt x="141566" y="134755"/>
                </a:cubicBezTo>
                <a:cubicBezTo>
                  <a:pt x="142379" y="134658"/>
                  <a:pt x="143080" y="134617"/>
                  <a:pt x="143686" y="134617"/>
                </a:cubicBezTo>
                <a:close/>
                <a:moveTo>
                  <a:pt x="47081" y="126050"/>
                </a:moveTo>
                <a:cubicBezTo>
                  <a:pt x="47390" y="126050"/>
                  <a:pt x="47661" y="126124"/>
                  <a:pt x="47900" y="126290"/>
                </a:cubicBezTo>
                <a:cubicBezTo>
                  <a:pt x="48697" y="126861"/>
                  <a:pt x="48162" y="127837"/>
                  <a:pt x="49055" y="130707"/>
                </a:cubicBezTo>
                <a:cubicBezTo>
                  <a:pt x="49662" y="132671"/>
                  <a:pt x="50198" y="133112"/>
                  <a:pt x="50126" y="134386"/>
                </a:cubicBezTo>
                <a:cubicBezTo>
                  <a:pt x="50067" y="135422"/>
                  <a:pt x="49638" y="136231"/>
                  <a:pt x="49043" y="137148"/>
                </a:cubicBezTo>
                <a:cubicBezTo>
                  <a:pt x="46780" y="140637"/>
                  <a:pt x="45376" y="140875"/>
                  <a:pt x="43780" y="143315"/>
                </a:cubicBezTo>
                <a:cubicBezTo>
                  <a:pt x="41875" y="146233"/>
                  <a:pt x="42208" y="148447"/>
                  <a:pt x="41196" y="148566"/>
                </a:cubicBezTo>
                <a:cubicBezTo>
                  <a:pt x="41173" y="148569"/>
                  <a:pt x="41149" y="148570"/>
                  <a:pt x="41126" y="148570"/>
                </a:cubicBezTo>
                <a:cubicBezTo>
                  <a:pt x="40064" y="148570"/>
                  <a:pt x="39736" y="145905"/>
                  <a:pt x="37196" y="142863"/>
                </a:cubicBezTo>
                <a:cubicBezTo>
                  <a:pt x="34457" y="139577"/>
                  <a:pt x="31981" y="139267"/>
                  <a:pt x="32100" y="137803"/>
                </a:cubicBezTo>
                <a:cubicBezTo>
                  <a:pt x="32219" y="136207"/>
                  <a:pt x="35112" y="136708"/>
                  <a:pt x="37696" y="133469"/>
                </a:cubicBezTo>
                <a:cubicBezTo>
                  <a:pt x="39101" y="131731"/>
                  <a:pt x="39089" y="130576"/>
                  <a:pt x="40958" y="128968"/>
                </a:cubicBezTo>
                <a:cubicBezTo>
                  <a:pt x="42030" y="128040"/>
                  <a:pt x="43030" y="127575"/>
                  <a:pt x="43804" y="127206"/>
                </a:cubicBezTo>
                <a:cubicBezTo>
                  <a:pt x="45222" y="126545"/>
                  <a:pt x="46280" y="126050"/>
                  <a:pt x="47081" y="126050"/>
                </a:cubicBezTo>
                <a:close/>
                <a:moveTo>
                  <a:pt x="18331" y="125030"/>
                </a:moveTo>
                <a:cubicBezTo>
                  <a:pt x="18414" y="125030"/>
                  <a:pt x="18495" y="125041"/>
                  <a:pt x="18575" y="125063"/>
                </a:cubicBezTo>
                <a:cubicBezTo>
                  <a:pt x="19051" y="125194"/>
                  <a:pt x="19122" y="125659"/>
                  <a:pt x="20753" y="130873"/>
                </a:cubicBezTo>
                <a:cubicBezTo>
                  <a:pt x="21849" y="134410"/>
                  <a:pt x="22004" y="134803"/>
                  <a:pt x="22158" y="135195"/>
                </a:cubicBezTo>
                <a:cubicBezTo>
                  <a:pt x="22801" y="136708"/>
                  <a:pt x="23099" y="137065"/>
                  <a:pt x="23254" y="138053"/>
                </a:cubicBezTo>
                <a:cubicBezTo>
                  <a:pt x="23539" y="140077"/>
                  <a:pt x="22730" y="141744"/>
                  <a:pt x="22587" y="142030"/>
                </a:cubicBezTo>
                <a:cubicBezTo>
                  <a:pt x="21932" y="143327"/>
                  <a:pt x="20956" y="144030"/>
                  <a:pt x="19003" y="145435"/>
                </a:cubicBezTo>
                <a:cubicBezTo>
                  <a:pt x="18586" y="145732"/>
                  <a:pt x="18110" y="146030"/>
                  <a:pt x="17170" y="146625"/>
                </a:cubicBezTo>
                <a:cubicBezTo>
                  <a:pt x="15205" y="147876"/>
                  <a:pt x="14193" y="148507"/>
                  <a:pt x="13586" y="148566"/>
                </a:cubicBezTo>
                <a:cubicBezTo>
                  <a:pt x="13530" y="148572"/>
                  <a:pt x="13469" y="148577"/>
                  <a:pt x="13401" y="148577"/>
                </a:cubicBezTo>
                <a:cubicBezTo>
                  <a:pt x="12928" y="148577"/>
                  <a:pt x="12092" y="148353"/>
                  <a:pt x="10085" y="146804"/>
                </a:cubicBezTo>
                <a:cubicBezTo>
                  <a:pt x="8002" y="145197"/>
                  <a:pt x="7490" y="144351"/>
                  <a:pt x="4751" y="141553"/>
                </a:cubicBezTo>
                <a:cubicBezTo>
                  <a:pt x="2096" y="138863"/>
                  <a:pt x="1299" y="138351"/>
                  <a:pt x="1322" y="137220"/>
                </a:cubicBezTo>
                <a:cubicBezTo>
                  <a:pt x="1370" y="135481"/>
                  <a:pt x="3370" y="134207"/>
                  <a:pt x="3823" y="133910"/>
                </a:cubicBezTo>
                <a:cubicBezTo>
                  <a:pt x="4347" y="133576"/>
                  <a:pt x="4668" y="133469"/>
                  <a:pt x="8657" y="132517"/>
                </a:cubicBezTo>
                <a:cubicBezTo>
                  <a:pt x="10550" y="132076"/>
                  <a:pt x="11038" y="131957"/>
                  <a:pt x="11740" y="131505"/>
                </a:cubicBezTo>
                <a:cubicBezTo>
                  <a:pt x="12729" y="130873"/>
                  <a:pt x="13110" y="130219"/>
                  <a:pt x="13991" y="129111"/>
                </a:cubicBezTo>
                <a:cubicBezTo>
                  <a:pt x="15804" y="126845"/>
                  <a:pt x="17247" y="125030"/>
                  <a:pt x="18331" y="125030"/>
                </a:cubicBezTo>
                <a:close/>
                <a:moveTo>
                  <a:pt x="65613" y="112791"/>
                </a:moveTo>
                <a:cubicBezTo>
                  <a:pt x="67747" y="112791"/>
                  <a:pt x="69533" y="113191"/>
                  <a:pt x="70843" y="113502"/>
                </a:cubicBezTo>
                <a:cubicBezTo>
                  <a:pt x="72760" y="113943"/>
                  <a:pt x="76558" y="114883"/>
                  <a:pt x="80118" y="118193"/>
                </a:cubicBezTo>
                <a:cubicBezTo>
                  <a:pt x="81225" y="119217"/>
                  <a:pt x="82571" y="120491"/>
                  <a:pt x="83583" y="122670"/>
                </a:cubicBezTo>
                <a:cubicBezTo>
                  <a:pt x="84118" y="123801"/>
                  <a:pt x="84309" y="124647"/>
                  <a:pt x="85130" y="130338"/>
                </a:cubicBezTo>
                <a:cubicBezTo>
                  <a:pt x="85964" y="136172"/>
                  <a:pt x="85964" y="136684"/>
                  <a:pt x="85904" y="137362"/>
                </a:cubicBezTo>
                <a:cubicBezTo>
                  <a:pt x="85773" y="138863"/>
                  <a:pt x="85452" y="142256"/>
                  <a:pt x="83190" y="144601"/>
                </a:cubicBezTo>
                <a:cubicBezTo>
                  <a:pt x="82273" y="145554"/>
                  <a:pt x="80404" y="146233"/>
                  <a:pt x="76629" y="147578"/>
                </a:cubicBezTo>
                <a:cubicBezTo>
                  <a:pt x="74189" y="148459"/>
                  <a:pt x="73010" y="148709"/>
                  <a:pt x="72200" y="148864"/>
                </a:cubicBezTo>
                <a:cubicBezTo>
                  <a:pt x="70705" y="149125"/>
                  <a:pt x="69621" y="149315"/>
                  <a:pt x="68792" y="149315"/>
                </a:cubicBezTo>
                <a:cubicBezTo>
                  <a:pt x="68110" y="149315"/>
                  <a:pt x="67600" y="149186"/>
                  <a:pt x="67176" y="148864"/>
                </a:cubicBezTo>
                <a:cubicBezTo>
                  <a:pt x="65259" y="147399"/>
                  <a:pt x="66819" y="144125"/>
                  <a:pt x="64664" y="141613"/>
                </a:cubicBezTo>
                <a:cubicBezTo>
                  <a:pt x="63902" y="140732"/>
                  <a:pt x="63354" y="140708"/>
                  <a:pt x="60235" y="139482"/>
                </a:cubicBezTo>
                <a:cubicBezTo>
                  <a:pt x="56270" y="137934"/>
                  <a:pt x="54281" y="137160"/>
                  <a:pt x="53472" y="136505"/>
                </a:cubicBezTo>
                <a:cubicBezTo>
                  <a:pt x="49876" y="133576"/>
                  <a:pt x="48721" y="125254"/>
                  <a:pt x="51924" y="119682"/>
                </a:cubicBezTo>
                <a:cubicBezTo>
                  <a:pt x="54353" y="115455"/>
                  <a:pt x="58508" y="114205"/>
                  <a:pt x="60806" y="113502"/>
                </a:cubicBezTo>
                <a:cubicBezTo>
                  <a:pt x="62543" y="112976"/>
                  <a:pt x="64159" y="112791"/>
                  <a:pt x="65613" y="112791"/>
                </a:cubicBezTo>
                <a:close/>
                <a:moveTo>
                  <a:pt x="361172" y="138790"/>
                </a:moveTo>
                <a:cubicBezTo>
                  <a:pt x="361178" y="138790"/>
                  <a:pt x="361183" y="138790"/>
                  <a:pt x="361189" y="138791"/>
                </a:cubicBezTo>
                <a:cubicBezTo>
                  <a:pt x="361332" y="138803"/>
                  <a:pt x="361344" y="139005"/>
                  <a:pt x="361867" y="140137"/>
                </a:cubicBezTo>
                <a:cubicBezTo>
                  <a:pt x="361987" y="140398"/>
                  <a:pt x="362070" y="140589"/>
                  <a:pt x="362189" y="140815"/>
                </a:cubicBezTo>
                <a:cubicBezTo>
                  <a:pt x="362308" y="141029"/>
                  <a:pt x="362439" y="141268"/>
                  <a:pt x="362641" y="141541"/>
                </a:cubicBezTo>
                <a:cubicBezTo>
                  <a:pt x="362796" y="141780"/>
                  <a:pt x="362879" y="141839"/>
                  <a:pt x="363141" y="142149"/>
                </a:cubicBezTo>
                <a:cubicBezTo>
                  <a:pt x="363618" y="142732"/>
                  <a:pt x="363570" y="142756"/>
                  <a:pt x="363749" y="142958"/>
                </a:cubicBezTo>
                <a:cubicBezTo>
                  <a:pt x="364130" y="143327"/>
                  <a:pt x="364344" y="143220"/>
                  <a:pt x="365094" y="143566"/>
                </a:cubicBezTo>
                <a:cubicBezTo>
                  <a:pt x="365737" y="143863"/>
                  <a:pt x="366106" y="144042"/>
                  <a:pt x="366308" y="144423"/>
                </a:cubicBezTo>
                <a:cubicBezTo>
                  <a:pt x="366511" y="144768"/>
                  <a:pt x="366428" y="145018"/>
                  <a:pt x="366308" y="146387"/>
                </a:cubicBezTo>
                <a:cubicBezTo>
                  <a:pt x="366213" y="147626"/>
                  <a:pt x="366166" y="148268"/>
                  <a:pt x="366249" y="148673"/>
                </a:cubicBezTo>
                <a:cubicBezTo>
                  <a:pt x="366511" y="149721"/>
                  <a:pt x="367118" y="149959"/>
                  <a:pt x="366987" y="150376"/>
                </a:cubicBezTo>
                <a:cubicBezTo>
                  <a:pt x="366857" y="150743"/>
                  <a:pt x="366285" y="150923"/>
                  <a:pt x="365636" y="150923"/>
                </a:cubicBezTo>
                <a:cubicBezTo>
                  <a:pt x="365276" y="150923"/>
                  <a:pt x="364891" y="150868"/>
                  <a:pt x="364546" y="150757"/>
                </a:cubicBezTo>
                <a:cubicBezTo>
                  <a:pt x="364249" y="150662"/>
                  <a:pt x="363832" y="150483"/>
                  <a:pt x="363153" y="149935"/>
                </a:cubicBezTo>
                <a:cubicBezTo>
                  <a:pt x="362701" y="149542"/>
                  <a:pt x="362058" y="148947"/>
                  <a:pt x="361034" y="147447"/>
                </a:cubicBezTo>
                <a:cubicBezTo>
                  <a:pt x="359986" y="145935"/>
                  <a:pt x="359522" y="144947"/>
                  <a:pt x="358903" y="143577"/>
                </a:cubicBezTo>
                <a:cubicBezTo>
                  <a:pt x="358391" y="142482"/>
                  <a:pt x="358296" y="142077"/>
                  <a:pt x="358438" y="141684"/>
                </a:cubicBezTo>
                <a:cubicBezTo>
                  <a:pt x="358712" y="141006"/>
                  <a:pt x="359510" y="141208"/>
                  <a:pt x="360272" y="140303"/>
                </a:cubicBezTo>
                <a:cubicBezTo>
                  <a:pt x="360866" y="139581"/>
                  <a:pt x="360925" y="138790"/>
                  <a:pt x="361172" y="138790"/>
                </a:cubicBezTo>
                <a:close/>
                <a:moveTo>
                  <a:pt x="321480" y="142781"/>
                </a:moveTo>
                <a:cubicBezTo>
                  <a:pt x="322277" y="142781"/>
                  <a:pt x="323664" y="145206"/>
                  <a:pt x="325696" y="146173"/>
                </a:cubicBezTo>
                <a:cubicBezTo>
                  <a:pt x="327196" y="146887"/>
                  <a:pt x="328006" y="146792"/>
                  <a:pt x="328197" y="147459"/>
                </a:cubicBezTo>
                <a:cubicBezTo>
                  <a:pt x="328411" y="148149"/>
                  <a:pt x="327792" y="149185"/>
                  <a:pt x="327018" y="149566"/>
                </a:cubicBezTo>
                <a:cubicBezTo>
                  <a:pt x="326818" y="149665"/>
                  <a:pt x="326646" y="149699"/>
                  <a:pt x="326482" y="149699"/>
                </a:cubicBezTo>
                <a:cubicBezTo>
                  <a:pt x="326109" y="149699"/>
                  <a:pt x="325776" y="149522"/>
                  <a:pt x="325247" y="149522"/>
                </a:cubicBezTo>
                <a:cubicBezTo>
                  <a:pt x="325106" y="149522"/>
                  <a:pt x="324952" y="149535"/>
                  <a:pt x="324779" y="149566"/>
                </a:cubicBezTo>
                <a:cubicBezTo>
                  <a:pt x="323898" y="149709"/>
                  <a:pt x="323791" y="150126"/>
                  <a:pt x="322279" y="150947"/>
                </a:cubicBezTo>
                <a:cubicBezTo>
                  <a:pt x="321201" y="151527"/>
                  <a:pt x="319709" y="152024"/>
                  <a:pt x="319142" y="152024"/>
                </a:cubicBezTo>
                <a:cubicBezTo>
                  <a:pt x="318963" y="152024"/>
                  <a:pt x="318876" y="151975"/>
                  <a:pt x="318922" y="151864"/>
                </a:cubicBezTo>
                <a:cubicBezTo>
                  <a:pt x="319505" y="150483"/>
                  <a:pt x="320672" y="149209"/>
                  <a:pt x="320291" y="146256"/>
                </a:cubicBezTo>
                <a:cubicBezTo>
                  <a:pt x="319993" y="144006"/>
                  <a:pt x="319267" y="144292"/>
                  <a:pt x="321267" y="142851"/>
                </a:cubicBezTo>
                <a:cubicBezTo>
                  <a:pt x="321333" y="142803"/>
                  <a:pt x="321404" y="142781"/>
                  <a:pt x="321480" y="142781"/>
                </a:cubicBezTo>
                <a:close/>
                <a:moveTo>
                  <a:pt x="132697" y="145694"/>
                </a:moveTo>
                <a:cubicBezTo>
                  <a:pt x="132739" y="145694"/>
                  <a:pt x="132778" y="145695"/>
                  <a:pt x="132815" y="145697"/>
                </a:cubicBezTo>
                <a:cubicBezTo>
                  <a:pt x="134018" y="145709"/>
                  <a:pt x="134887" y="146435"/>
                  <a:pt x="135661" y="147078"/>
                </a:cubicBezTo>
                <a:cubicBezTo>
                  <a:pt x="136625" y="147899"/>
                  <a:pt x="137220" y="148388"/>
                  <a:pt x="137244" y="149102"/>
                </a:cubicBezTo>
                <a:cubicBezTo>
                  <a:pt x="137244" y="149662"/>
                  <a:pt x="136387" y="150304"/>
                  <a:pt x="134732" y="151567"/>
                </a:cubicBezTo>
                <a:cubicBezTo>
                  <a:pt x="133846" y="152252"/>
                  <a:pt x="133532" y="152428"/>
                  <a:pt x="133350" y="152428"/>
                </a:cubicBezTo>
                <a:cubicBezTo>
                  <a:pt x="133305" y="152428"/>
                  <a:pt x="133267" y="152417"/>
                  <a:pt x="133232" y="152400"/>
                </a:cubicBezTo>
                <a:cubicBezTo>
                  <a:pt x="132589" y="152102"/>
                  <a:pt x="133232" y="150519"/>
                  <a:pt x="132398" y="148733"/>
                </a:cubicBezTo>
                <a:cubicBezTo>
                  <a:pt x="131767" y="147364"/>
                  <a:pt x="130803" y="147018"/>
                  <a:pt x="130981" y="146423"/>
                </a:cubicBezTo>
                <a:cubicBezTo>
                  <a:pt x="131137" y="145857"/>
                  <a:pt x="132121" y="145694"/>
                  <a:pt x="132697" y="145694"/>
                </a:cubicBezTo>
                <a:close/>
                <a:moveTo>
                  <a:pt x="139646" y="110911"/>
                </a:moveTo>
                <a:cubicBezTo>
                  <a:pt x="140511" y="110911"/>
                  <a:pt x="142261" y="111323"/>
                  <a:pt x="145078" y="111323"/>
                </a:cubicBezTo>
                <a:cubicBezTo>
                  <a:pt x="147648" y="111323"/>
                  <a:pt x="147876" y="110989"/>
                  <a:pt x="150424" y="110989"/>
                </a:cubicBezTo>
                <a:cubicBezTo>
                  <a:pt x="150509" y="110989"/>
                  <a:pt x="150596" y="110989"/>
                  <a:pt x="150686" y="110990"/>
                </a:cubicBezTo>
                <a:cubicBezTo>
                  <a:pt x="153746" y="111014"/>
                  <a:pt x="155270" y="111014"/>
                  <a:pt x="156747" y="111943"/>
                </a:cubicBezTo>
                <a:cubicBezTo>
                  <a:pt x="158342" y="112931"/>
                  <a:pt x="159283" y="114574"/>
                  <a:pt x="159545" y="115967"/>
                </a:cubicBezTo>
                <a:cubicBezTo>
                  <a:pt x="159711" y="116860"/>
                  <a:pt x="159604" y="117693"/>
                  <a:pt x="159592" y="117836"/>
                </a:cubicBezTo>
                <a:cubicBezTo>
                  <a:pt x="159461" y="118801"/>
                  <a:pt x="159128" y="119444"/>
                  <a:pt x="159009" y="119705"/>
                </a:cubicBezTo>
                <a:cubicBezTo>
                  <a:pt x="157866" y="122337"/>
                  <a:pt x="160830" y="127147"/>
                  <a:pt x="161700" y="128587"/>
                </a:cubicBezTo>
                <a:cubicBezTo>
                  <a:pt x="162057" y="129183"/>
                  <a:pt x="162688" y="130123"/>
                  <a:pt x="162593" y="131362"/>
                </a:cubicBezTo>
                <a:cubicBezTo>
                  <a:pt x="162521" y="132433"/>
                  <a:pt x="161973" y="133207"/>
                  <a:pt x="161807" y="133433"/>
                </a:cubicBezTo>
                <a:cubicBezTo>
                  <a:pt x="161045" y="134469"/>
                  <a:pt x="159914" y="135041"/>
                  <a:pt x="158866" y="135362"/>
                </a:cubicBezTo>
                <a:cubicBezTo>
                  <a:pt x="159295" y="135398"/>
                  <a:pt x="159795" y="135434"/>
                  <a:pt x="160426" y="135517"/>
                </a:cubicBezTo>
                <a:cubicBezTo>
                  <a:pt x="162152" y="135696"/>
                  <a:pt x="163033" y="135779"/>
                  <a:pt x="163224" y="135898"/>
                </a:cubicBezTo>
                <a:cubicBezTo>
                  <a:pt x="164736" y="136827"/>
                  <a:pt x="164402" y="138386"/>
                  <a:pt x="166486" y="141387"/>
                </a:cubicBezTo>
                <a:cubicBezTo>
                  <a:pt x="167081" y="142244"/>
                  <a:pt x="167522" y="142732"/>
                  <a:pt x="169177" y="145054"/>
                </a:cubicBezTo>
                <a:cubicBezTo>
                  <a:pt x="169701" y="145792"/>
                  <a:pt x="170236" y="146554"/>
                  <a:pt x="170486" y="147804"/>
                </a:cubicBezTo>
                <a:cubicBezTo>
                  <a:pt x="170546" y="148280"/>
                  <a:pt x="170736" y="149292"/>
                  <a:pt x="170451" y="150221"/>
                </a:cubicBezTo>
                <a:cubicBezTo>
                  <a:pt x="170129" y="151305"/>
                  <a:pt x="169236" y="151959"/>
                  <a:pt x="167284" y="152436"/>
                </a:cubicBezTo>
                <a:cubicBezTo>
                  <a:pt x="166096" y="152733"/>
                  <a:pt x="165093" y="152817"/>
                  <a:pt x="164179" y="152817"/>
                </a:cubicBezTo>
                <a:cubicBezTo>
                  <a:pt x="163298" y="152817"/>
                  <a:pt x="162500" y="152739"/>
                  <a:pt x="161700" y="152698"/>
                </a:cubicBezTo>
                <a:cubicBezTo>
                  <a:pt x="161306" y="152678"/>
                  <a:pt x="160954" y="152669"/>
                  <a:pt x="160635" y="152669"/>
                </a:cubicBezTo>
                <a:cubicBezTo>
                  <a:pt x="158103" y="152669"/>
                  <a:pt x="157740" y="153217"/>
                  <a:pt x="156486" y="153217"/>
                </a:cubicBezTo>
                <a:cubicBezTo>
                  <a:pt x="156165" y="153217"/>
                  <a:pt x="155785" y="153181"/>
                  <a:pt x="155294" y="153090"/>
                </a:cubicBezTo>
                <a:cubicBezTo>
                  <a:pt x="151436" y="152388"/>
                  <a:pt x="151317" y="150293"/>
                  <a:pt x="147853" y="150221"/>
                </a:cubicBezTo>
                <a:cubicBezTo>
                  <a:pt x="146983" y="150197"/>
                  <a:pt x="145805" y="150304"/>
                  <a:pt x="145328" y="149292"/>
                </a:cubicBezTo>
                <a:cubicBezTo>
                  <a:pt x="144888" y="148352"/>
                  <a:pt x="145186" y="146685"/>
                  <a:pt x="145614" y="146542"/>
                </a:cubicBezTo>
                <a:cubicBezTo>
                  <a:pt x="145635" y="146535"/>
                  <a:pt x="145656" y="146532"/>
                  <a:pt x="145676" y="146532"/>
                </a:cubicBezTo>
                <a:cubicBezTo>
                  <a:pt x="146091" y="146532"/>
                  <a:pt x="146353" y="147988"/>
                  <a:pt x="147103" y="148102"/>
                </a:cubicBezTo>
                <a:cubicBezTo>
                  <a:pt x="147132" y="148106"/>
                  <a:pt x="147162" y="148108"/>
                  <a:pt x="147191" y="148108"/>
                </a:cubicBezTo>
                <a:cubicBezTo>
                  <a:pt x="148093" y="148108"/>
                  <a:pt x="149021" y="146222"/>
                  <a:pt x="149424" y="144828"/>
                </a:cubicBezTo>
                <a:cubicBezTo>
                  <a:pt x="149829" y="143458"/>
                  <a:pt x="149591" y="143089"/>
                  <a:pt x="150079" y="141553"/>
                </a:cubicBezTo>
                <a:cubicBezTo>
                  <a:pt x="150270" y="140958"/>
                  <a:pt x="150603" y="139934"/>
                  <a:pt x="151282" y="139065"/>
                </a:cubicBezTo>
                <a:cubicBezTo>
                  <a:pt x="152020" y="138148"/>
                  <a:pt x="152508" y="138220"/>
                  <a:pt x="154080" y="137243"/>
                </a:cubicBezTo>
                <a:cubicBezTo>
                  <a:pt x="155127" y="136588"/>
                  <a:pt x="155425" y="136243"/>
                  <a:pt x="155711" y="135969"/>
                </a:cubicBezTo>
                <a:lnTo>
                  <a:pt x="155711" y="135969"/>
                </a:lnTo>
                <a:cubicBezTo>
                  <a:pt x="155442" y="135987"/>
                  <a:pt x="155185" y="135994"/>
                  <a:pt x="154938" y="135994"/>
                </a:cubicBezTo>
                <a:cubicBezTo>
                  <a:pt x="154343" y="135994"/>
                  <a:pt x="153809" y="135952"/>
                  <a:pt x="153329" y="135910"/>
                </a:cubicBezTo>
                <a:cubicBezTo>
                  <a:pt x="152175" y="135826"/>
                  <a:pt x="151222" y="135636"/>
                  <a:pt x="149770" y="135255"/>
                </a:cubicBezTo>
                <a:cubicBezTo>
                  <a:pt x="145721" y="134231"/>
                  <a:pt x="143697" y="133707"/>
                  <a:pt x="143269" y="133017"/>
                </a:cubicBezTo>
                <a:cubicBezTo>
                  <a:pt x="142447" y="131671"/>
                  <a:pt x="143947" y="130659"/>
                  <a:pt x="144162" y="126468"/>
                </a:cubicBezTo>
                <a:cubicBezTo>
                  <a:pt x="144185" y="125790"/>
                  <a:pt x="144162" y="125135"/>
                  <a:pt x="144102" y="123861"/>
                </a:cubicBezTo>
                <a:cubicBezTo>
                  <a:pt x="143888" y="119408"/>
                  <a:pt x="143781" y="117181"/>
                  <a:pt x="142876" y="115491"/>
                </a:cubicBezTo>
                <a:cubicBezTo>
                  <a:pt x="141340" y="112657"/>
                  <a:pt x="138637" y="111788"/>
                  <a:pt x="139042" y="111121"/>
                </a:cubicBezTo>
                <a:cubicBezTo>
                  <a:pt x="139129" y="110967"/>
                  <a:pt x="139327" y="110911"/>
                  <a:pt x="139646" y="110911"/>
                </a:cubicBezTo>
                <a:close/>
                <a:moveTo>
                  <a:pt x="363867" y="151931"/>
                </a:moveTo>
                <a:cubicBezTo>
                  <a:pt x="364299" y="151931"/>
                  <a:pt x="365426" y="152603"/>
                  <a:pt x="365787" y="152603"/>
                </a:cubicBezTo>
                <a:cubicBezTo>
                  <a:pt x="365840" y="152603"/>
                  <a:pt x="365876" y="152588"/>
                  <a:pt x="365892" y="152555"/>
                </a:cubicBezTo>
                <a:cubicBezTo>
                  <a:pt x="365987" y="152364"/>
                  <a:pt x="366058" y="152198"/>
                  <a:pt x="366154" y="152126"/>
                </a:cubicBezTo>
                <a:cubicBezTo>
                  <a:pt x="366170" y="152108"/>
                  <a:pt x="366187" y="152100"/>
                  <a:pt x="366207" y="152100"/>
                </a:cubicBezTo>
                <a:cubicBezTo>
                  <a:pt x="366308" y="152100"/>
                  <a:pt x="366463" y="152308"/>
                  <a:pt x="366701" y="152567"/>
                </a:cubicBezTo>
                <a:cubicBezTo>
                  <a:pt x="367059" y="152983"/>
                  <a:pt x="366987" y="153174"/>
                  <a:pt x="367285" y="153400"/>
                </a:cubicBezTo>
                <a:cubicBezTo>
                  <a:pt x="367547" y="153650"/>
                  <a:pt x="367761" y="153555"/>
                  <a:pt x="367940" y="153805"/>
                </a:cubicBezTo>
                <a:cubicBezTo>
                  <a:pt x="368011" y="153924"/>
                  <a:pt x="368035" y="154091"/>
                  <a:pt x="368083" y="154424"/>
                </a:cubicBezTo>
                <a:cubicBezTo>
                  <a:pt x="368130" y="154817"/>
                  <a:pt x="368154" y="155007"/>
                  <a:pt x="368083" y="155115"/>
                </a:cubicBezTo>
                <a:cubicBezTo>
                  <a:pt x="368023" y="155198"/>
                  <a:pt x="367797" y="155246"/>
                  <a:pt x="367356" y="155341"/>
                </a:cubicBezTo>
                <a:cubicBezTo>
                  <a:pt x="366940" y="155424"/>
                  <a:pt x="366904" y="155424"/>
                  <a:pt x="366832" y="155460"/>
                </a:cubicBezTo>
                <a:cubicBezTo>
                  <a:pt x="366594" y="155519"/>
                  <a:pt x="366428" y="155591"/>
                  <a:pt x="366189" y="155674"/>
                </a:cubicBezTo>
                <a:cubicBezTo>
                  <a:pt x="365689" y="155888"/>
                  <a:pt x="365773" y="155888"/>
                  <a:pt x="365654" y="155900"/>
                </a:cubicBezTo>
                <a:cubicBezTo>
                  <a:pt x="365228" y="155975"/>
                  <a:pt x="364726" y="156259"/>
                  <a:pt x="364514" y="156259"/>
                </a:cubicBezTo>
                <a:cubicBezTo>
                  <a:pt x="364489" y="156259"/>
                  <a:pt x="364468" y="156255"/>
                  <a:pt x="364451" y="156246"/>
                </a:cubicBezTo>
                <a:cubicBezTo>
                  <a:pt x="364344" y="156186"/>
                  <a:pt x="363808" y="156210"/>
                  <a:pt x="363772" y="156150"/>
                </a:cubicBezTo>
                <a:cubicBezTo>
                  <a:pt x="363570" y="155900"/>
                  <a:pt x="363951" y="154805"/>
                  <a:pt x="364070" y="154400"/>
                </a:cubicBezTo>
                <a:cubicBezTo>
                  <a:pt x="364261" y="153698"/>
                  <a:pt x="363368" y="152209"/>
                  <a:pt x="363749" y="151959"/>
                </a:cubicBezTo>
                <a:cubicBezTo>
                  <a:pt x="363778" y="151940"/>
                  <a:pt x="363818" y="151931"/>
                  <a:pt x="363867" y="151931"/>
                </a:cubicBezTo>
                <a:close/>
                <a:moveTo>
                  <a:pt x="176964" y="132397"/>
                </a:moveTo>
                <a:cubicBezTo>
                  <a:pt x="178236" y="132397"/>
                  <a:pt x="179350" y="132884"/>
                  <a:pt x="179821" y="133112"/>
                </a:cubicBezTo>
                <a:cubicBezTo>
                  <a:pt x="180595" y="133517"/>
                  <a:pt x="181095" y="134005"/>
                  <a:pt x="182107" y="134993"/>
                </a:cubicBezTo>
                <a:cubicBezTo>
                  <a:pt x="184607" y="137434"/>
                  <a:pt x="184381" y="138220"/>
                  <a:pt x="185988" y="139279"/>
                </a:cubicBezTo>
                <a:cubicBezTo>
                  <a:pt x="187358" y="140172"/>
                  <a:pt x="187608" y="139684"/>
                  <a:pt x="189679" y="140934"/>
                </a:cubicBezTo>
                <a:cubicBezTo>
                  <a:pt x="190537" y="141434"/>
                  <a:pt x="190572" y="141589"/>
                  <a:pt x="192084" y="142577"/>
                </a:cubicBezTo>
                <a:cubicBezTo>
                  <a:pt x="194466" y="144173"/>
                  <a:pt x="194477" y="143911"/>
                  <a:pt x="194966" y="144458"/>
                </a:cubicBezTo>
                <a:cubicBezTo>
                  <a:pt x="195811" y="145399"/>
                  <a:pt x="196073" y="146887"/>
                  <a:pt x="196561" y="149840"/>
                </a:cubicBezTo>
                <a:cubicBezTo>
                  <a:pt x="196930" y="152078"/>
                  <a:pt x="197109" y="153210"/>
                  <a:pt x="196752" y="154031"/>
                </a:cubicBezTo>
                <a:cubicBezTo>
                  <a:pt x="195918" y="156008"/>
                  <a:pt x="193585" y="156531"/>
                  <a:pt x="192977" y="156662"/>
                </a:cubicBezTo>
                <a:cubicBezTo>
                  <a:pt x="192631" y="156742"/>
                  <a:pt x="192360" y="156774"/>
                  <a:pt x="192095" y="156774"/>
                </a:cubicBezTo>
                <a:cubicBezTo>
                  <a:pt x="191414" y="156774"/>
                  <a:pt x="190773" y="156565"/>
                  <a:pt x="188989" y="156436"/>
                </a:cubicBezTo>
                <a:cubicBezTo>
                  <a:pt x="188415" y="156398"/>
                  <a:pt x="187958" y="156385"/>
                  <a:pt x="187567" y="156385"/>
                </a:cubicBezTo>
                <a:cubicBezTo>
                  <a:pt x="186501" y="156385"/>
                  <a:pt x="185932" y="156488"/>
                  <a:pt x="184850" y="156488"/>
                </a:cubicBezTo>
                <a:cubicBezTo>
                  <a:pt x="184454" y="156488"/>
                  <a:pt x="183988" y="156474"/>
                  <a:pt x="183405" y="156436"/>
                </a:cubicBezTo>
                <a:cubicBezTo>
                  <a:pt x="181273" y="156305"/>
                  <a:pt x="180202" y="156234"/>
                  <a:pt x="178821" y="155662"/>
                </a:cubicBezTo>
                <a:cubicBezTo>
                  <a:pt x="176940" y="154900"/>
                  <a:pt x="175713" y="153757"/>
                  <a:pt x="174832" y="152912"/>
                </a:cubicBezTo>
                <a:cubicBezTo>
                  <a:pt x="173511" y="151650"/>
                  <a:pt x="172713" y="150495"/>
                  <a:pt x="171844" y="149173"/>
                </a:cubicBezTo>
                <a:cubicBezTo>
                  <a:pt x="170665" y="147423"/>
                  <a:pt x="170629" y="147006"/>
                  <a:pt x="168653" y="143232"/>
                </a:cubicBezTo>
                <a:cubicBezTo>
                  <a:pt x="166498" y="139124"/>
                  <a:pt x="165783" y="138160"/>
                  <a:pt x="166164" y="136862"/>
                </a:cubicBezTo>
                <a:cubicBezTo>
                  <a:pt x="166581" y="135457"/>
                  <a:pt x="167950" y="134767"/>
                  <a:pt x="168165" y="134660"/>
                </a:cubicBezTo>
                <a:cubicBezTo>
                  <a:pt x="168649" y="134425"/>
                  <a:pt x="169093" y="134350"/>
                  <a:pt x="169520" y="134350"/>
                </a:cubicBezTo>
                <a:cubicBezTo>
                  <a:pt x="170295" y="134350"/>
                  <a:pt x="171013" y="134599"/>
                  <a:pt x="171804" y="134599"/>
                </a:cubicBezTo>
                <a:cubicBezTo>
                  <a:pt x="172281" y="134599"/>
                  <a:pt x="172785" y="134509"/>
                  <a:pt x="173344" y="134219"/>
                </a:cubicBezTo>
                <a:cubicBezTo>
                  <a:pt x="174344" y="133695"/>
                  <a:pt x="174082" y="133279"/>
                  <a:pt x="175130" y="132790"/>
                </a:cubicBezTo>
                <a:cubicBezTo>
                  <a:pt x="175743" y="132503"/>
                  <a:pt x="176371" y="132397"/>
                  <a:pt x="176964" y="132397"/>
                </a:cubicBezTo>
                <a:close/>
                <a:moveTo>
                  <a:pt x="99394" y="0"/>
                </a:moveTo>
                <a:cubicBezTo>
                  <a:pt x="99335" y="238"/>
                  <a:pt x="99275" y="536"/>
                  <a:pt x="99156" y="881"/>
                </a:cubicBezTo>
                <a:cubicBezTo>
                  <a:pt x="98692" y="2370"/>
                  <a:pt x="98358" y="2370"/>
                  <a:pt x="96977" y="5060"/>
                </a:cubicBezTo>
                <a:cubicBezTo>
                  <a:pt x="95858" y="7239"/>
                  <a:pt x="95310" y="8323"/>
                  <a:pt x="95358" y="9061"/>
                </a:cubicBezTo>
                <a:cubicBezTo>
                  <a:pt x="95346" y="10156"/>
                  <a:pt x="95822" y="11121"/>
                  <a:pt x="95370" y="12466"/>
                </a:cubicBezTo>
                <a:cubicBezTo>
                  <a:pt x="95239" y="12859"/>
                  <a:pt x="95084" y="13145"/>
                  <a:pt x="95048" y="13192"/>
                </a:cubicBezTo>
                <a:cubicBezTo>
                  <a:pt x="94013" y="14038"/>
                  <a:pt x="92989" y="15038"/>
                  <a:pt x="91536" y="15538"/>
                </a:cubicBezTo>
                <a:cubicBezTo>
                  <a:pt x="91476" y="15560"/>
                  <a:pt x="91416" y="15570"/>
                  <a:pt x="91358" y="15570"/>
                </a:cubicBezTo>
                <a:cubicBezTo>
                  <a:pt x="90398" y="15570"/>
                  <a:pt x="89764" y="12748"/>
                  <a:pt x="89607" y="12097"/>
                </a:cubicBezTo>
                <a:cubicBezTo>
                  <a:pt x="89583" y="11954"/>
                  <a:pt x="89488" y="11371"/>
                  <a:pt x="89310" y="10216"/>
                </a:cubicBezTo>
                <a:cubicBezTo>
                  <a:pt x="89143" y="9156"/>
                  <a:pt x="89071" y="8620"/>
                  <a:pt x="89060" y="8454"/>
                </a:cubicBezTo>
                <a:cubicBezTo>
                  <a:pt x="88940" y="7311"/>
                  <a:pt x="89036" y="7013"/>
                  <a:pt x="88940" y="5513"/>
                </a:cubicBezTo>
                <a:cubicBezTo>
                  <a:pt x="88869" y="4417"/>
                  <a:pt x="88821" y="4441"/>
                  <a:pt x="88821" y="4036"/>
                </a:cubicBezTo>
                <a:cubicBezTo>
                  <a:pt x="88810" y="2596"/>
                  <a:pt x="89464" y="1655"/>
                  <a:pt x="90119" y="405"/>
                </a:cubicBezTo>
                <a:cubicBezTo>
                  <a:pt x="90191" y="274"/>
                  <a:pt x="90250" y="155"/>
                  <a:pt x="90310" y="36"/>
                </a:cubicBezTo>
                <a:lnTo>
                  <a:pt x="88071" y="36"/>
                </a:lnTo>
                <a:cubicBezTo>
                  <a:pt x="88583" y="1524"/>
                  <a:pt x="87774" y="3334"/>
                  <a:pt x="87678" y="6644"/>
                </a:cubicBezTo>
                <a:cubicBezTo>
                  <a:pt x="87452" y="14014"/>
                  <a:pt x="91119" y="15502"/>
                  <a:pt x="90012" y="20396"/>
                </a:cubicBezTo>
                <a:cubicBezTo>
                  <a:pt x="89202" y="23979"/>
                  <a:pt x="86321" y="27313"/>
                  <a:pt x="83225" y="28004"/>
                </a:cubicBezTo>
                <a:cubicBezTo>
                  <a:pt x="82892" y="28076"/>
                  <a:pt x="82597" y="28109"/>
                  <a:pt x="82325" y="28109"/>
                </a:cubicBezTo>
                <a:cubicBezTo>
                  <a:pt x="80550" y="28109"/>
                  <a:pt x="79711" y="26721"/>
                  <a:pt x="74879" y="26039"/>
                </a:cubicBezTo>
                <a:cubicBezTo>
                  <a:pt x="71545" y="25563"/>
                  <a:pt x="70271" y="25992"/>
                  <a:pt x="67866" y="24813"/>
                </a:cubicBezTo>
                <a:cubicBezTo>
                  <a:pt x="66842" y="24313"/>
                  <a:pt x="65247" y="23503"/>
                  <a:pt x="63961" y="21634"/>
                </a:cubicBezTo>
                <a:cubicBezTo>
                  <a:pt x="63806" y="21372"/>
                  <a:pt x="61699" y="18205"/>
                  <a:pt x="62401" y="14383"/>
                </a:cubicBezTo>
                <a:cubicBezTo>
                  <a:pt x="62794" y="12252"/>
                  <a:pt x="63664" y="11990"/>
                  <a:pt x="65068" y="9228"/>
                </a:cubicBezTo>
                <a:cubicBezTo>
                  <a:pt x="67450" y="4525"/>
                  <a:pt x="66033" y="3072"/>
                  <a:pt x="67735" y="762"/>
                </a:cubicBezTo>
                <a:cubicBezTo>
                  <a:pt x="67926" y="500"/>
                  <a:pt x="68128" y="274"/>
                  <a:pt x="68378" y="48"/>
                </a:cubicBezTo>
                <a:lnTo>
                  <a:pt x="67438" y="48"/>
                </a:lnTo>
                <a:cubicBezTo>
                  <a:pt x="67188" y="346"/>
                  <a:pt x="66914" y="631"/>
                  <a:pt x="66723" y="810"/>
                </a:cubicBezTo>
                <a:cubicBezTo>
                  <a:pt x="65922" y="1524"/>
                  <a:pt x="65444" y="3716"/>
                  <a:pt x="65132" y="3716"/>
                </a:cubicBezTo>
                <a:cubicBezTo>
                  <a:pt x="65106" y="3716"/>
                  <a:pt x="65081" y="3701"/>
                  <a:pt x="65057" y="3667"/>
                </a:cubicBezTo>
                <a:cubicBezTo>
                  <a:pt x="64890" y="3453"/>
                  <a:pt x="65104" y="1227"/>
                  <a:pt x="65104" y="60"/>
                </a:cubicBezTo>
                <a:lnTo>
                  <a:pt x="64140" y="60"/>
                </a:lnTo>
                <a:cubicBezTo>
                  <a:pt x="64247" y="1846"/>
                  <a:pt x="64009" y="3263"/>
                  <a:pt x="63914" y="3870"/>
                </a:cubicBezTo>
                <a:cubicBezTo>
                  <a:pt x="63818" y="4370"/>
                  <a:pt x="63437" y="6537"/>
                  <a:pt x="62401" y="8299"/>
                </a:cubicBezTo>
                <a:cubicBezTo>
                  <a:pt x="60889" y="10883"/>
                  <a:pt x="58020" y="12442"/>
                  <a:pt x="46388" y="13990"/>
                </a:cubicBezTo>
                <a:cubicBezTo>
                  <a:pt x="36446" y="15324"/>
                  <a:pt x="34029" y="14800"/>
                  <a:pt x="31374" y="17491"/>
                </a:cubicBezTo>
                <a:cubicBezTo>
                  <a:pt x="28332" y="20591"/>
                  <a:pt x="28232" y="24671"/>
                  <a:pt x="26590" y="24671"/>
                </a:cubicBezTo>
                <a:cubicBezTo>
                  <a:pt x="26573" y="24671"/>
                  <a:pt x="26557" y="24671"/>
                  <a:pt x="26540" y="24670"/>
                </a:cubicBezTo>
                <a:cubicBezTo>
                  <a:pt x="25111" y="24610"/>
                  <a:pt x="24885" y="21658"/>
                  <a:pt x="21694" y="15645"/>
                </a:cubicBezTo>
                <a:cubicBezTo>
                  <a:pt x="19122" y="10799"/>
                  <a:pt x="18146" y="10573"/>
                  <a:pt x="18205" y="8835"/>
                </a:cubicBezTo>
                <a:cubicBezTo>
                  <a:pt x="18289" y="5810"/>
                  <a:pt x="21325" y="4394"/>
                  <a:pt x="27385" y="48"/>
                </a:cubicBezTo>
                <a:lnTo>
                  <a:pt x="23944" y="48"/>
                </a:lnTo>
                <a:cubicBezTo>
                  <a:pt x="23325" y="536"/>
                  <a:pt x="22587" y="1155"/>
                  <a:pt x="21968" y="1750"/>
                </a:cubicBezTo>
                <a:cubicBezTo>
                  <a:pt x="20134" y="3489"/>
                  <a:pt x="18360" y="5775"/>
                  <a:pt x="16717" y="6251"/>
                </a:cubicBezTo>
                <a:cubicBezTo>
                  <a:pt x="16695" y="6257"/>
                  <a:pt x="16674" y="6260"/>
                  <a:pt x="16653" y="6260"/>
                </a:cubicBezTo>
                <a:cubicBezTo>
                  <a:pt x="16074" y="6260"/>
                  <a:pt x="15750" y="3982"/>
                  <a:pt x="15360" y="3798"/>
                </a:cubicBezTo>
                <a:cubicBezTo>
                  <a:pt x="14348" y="3322"/>
                  <a:pt x="14062" y="1822"/>
                  <a:pt x="14014" y="1596"/>
                </a:cubicBezTo>
                <a:cubicBezTo>
                  <a:pt x="13943" y="1179"/>
                  <a:pt x="13979" y="1048"/>
                  <a:pt x="14003" y="48"/>
                </a:cubicBezTo>
                <a:lnTo>
                  <a:pt x="12502" y="48"/>
                </a:lnTo>
                <a:cubicBezTo>
                  <a:pt x="12193" y="2643"/>
                  <a:pt x="12050" y="5513"/>
                  <a:pt x="12443" y="8608"/>
                </a:cubicBezTo>
                <a:cubicBezTo>
                  <a:pt x="13121" y="14038"/>
                  <a:pt x="14455" y="15026"/>
                  <a:pt x="13598" y="18002"/>
                </a:cubicBezTo>
                <a:cubicBezTo>
                  <a:pt x="12229" y="22824"/>
                  <a:pt x="8109" y="22443"/>
                  <a:pt x="6263" y="27563"/>
                </a:cubicBezTo>
                <a:cubicBezTo>
                  <a:pt x="4716" y="31849"/>
                  <a:pt x="7073" y="33564"/>
                  <a:pt x="5430" y="38255"/>
                </a:cubicBezTo>
                <a:cubicBezTo>
                  <a:pt x="5251" y="38779"/>
                  <a:pt x="3513" y="43518"/>
                  <a:pt x="25" y="45125"/>
                </a:cubicBezTo>
                <a:lnTo>
                  <a:pt x="25" y="46423"/>
                </a:lnTo>
                <a:cubicBezTo>
                  <a:pt x="1215" y="46018"/>
                  <a:pt x="1620" y="46196"/>
                  <a:pt x="2311" y="45542"/>
                </a:cubicBezTo>
                <a:cubicBezTo>
                  <a:pt x="3168" y="44708"/>
                  <a:pt x="3120" y="43851"/>
                  <a:pt x="3751" y="43756"/>
                </a:cubicBezTo>
                <a:cubicBezTo>
                  <a:pt x="3782" y="43752"/>
                  <a:pt x="3813" y="43750"/>
                  <a:pt x="3844" y="43750"/>
                </a:cubicBezTo>
                <a:cubicBezTo>
                  <a:pt x="4374" y="43750"/>
                  <a:pt x="4997" y="44304"/>
                  <a:pt x="5132" y="44922"/>
                </a:cubicBezTo>
                <a:cubicBezTo>
                  <a:pt x="5251" y="45423"/>
                  <a:pt x="5073" y="45946"/>
                  <a:pt x="3406" y="48185"/>
                </a:cubicBezTo>
                <a:cubicBezTo>
                  <a:pt x="2192" y="49804"/>
                  <a:pt x="1572" y="50614"/>
                  <a:pt x="1072" y="51007"/>
                </a:cubicBezTo>
                <a:cubicBezTo>
                  <a:pt x="715" y="51280"/>
                  <a:pt x="358" y="51495"/>
                  <a:pt x="13" y="51673"/>
                </a:cubicBezTo>
                <a:lnTo>
                  <a:pt x="13" y="52685"/>
                </a:lnTo>
                <a:cubicBezTo>
                  <a:pt x="346" y="52590"/>
                  <a:pt x="608" y="52507"/>
                  <a:pt x="822" y="52435"/>
                </a:cubicBezTo>
                <a:cubicBezTo>
                  <a:pt x="837" y="52430"/>
                  <a:pt x="853" y="52428"/>
                  <a:pt x="869" y="52428"/>
                </a:cubicBezTo>
                <a:cubicBezTo>
                  <a:pt x="1391" y="52428"/>
                  <a:pt x="2307" y="55014"/>
                  <a:pt x="2203" y="55626"/>
                </a:cubicBezTo>
                <a:cubicBezTo>
                  <a:pt x="2108" y="56257"/>
                  <a:pt x="846" y="56460"/>
                  <a:pt x="596" y="56662"/>
                </a:cubicBezTo>
                <a:cubicBezTo>
                  <a:pt x="429" y="56793"/>
                  <a:pt x="239" y="57055"/>
                  <a:pt x="13" y="57388"/>
                </a:cubicBezTo>
                <a:lnTo>
                  <a:pt x="13" y="58817"/>
                </a:lnTo>
                <a:cubicBezTo>
                  <a:pt x="668" y="57829"/>
                  <a:pt x="1358" y="57091"/>
                  <a:pt x="2370" y="56602"/>
                </a:cubicBezTo>
                <a:cubicBezTo>
                  <a:pt x="3466" y="56067"/>
                  <a:pt x="4454" y="56055"/>
                  <a:pt x="5537" y="56055"/>
                </a:cubicBezTo>
                <a:cubicBezTo>
                  <a:pt x="6263" y="56055"/>
                  <a:pt x="8573" y="56114"/>
                  <a:pt x="12383" y="57900"/>
                </a:cubicBezTo>
                <a:cubicBezTo>
                  <a:pt x="13086" y="58222"/>
                  <a:pt x="15598" y="59448"/>
                  <a:pt x="18717" y="61948"/>
                </a:cubicBezTo>
                <a:cubicBezTo>
                  <a:pt x="21789" y="64401"/>
                  <a:pt x="23575" y="65830"/>
                  <a:pt x="24897" y="68568"/>
                </a:cubicBezTo>
                <a:cubicBezTo>
                  <a:pt x="26040" y="70938"/>
                  <a:pt x="26242" y="73045"/>
                  <a:pt x="26397" y="74640"/>
                </a:cubicBezTo>
                <a:cubicBezTo>
                  <a:pt x="26790" y="78569"/>
                  <a:pt x="26028" y="81534"/>
                  <a:pt x="25063" y="85332"/>
                </a:cubicBezTo>
                <a:cubicBezTo>
                  <a:pt x="24421" y="87868"/>
                  <a:pt x="24063" y="89214"/>
                  <a:pt x="23051" y="90845"/>
                </a:cubicBezTo>
                <a:cubicBezTo>
                  <a:pt x="22444" y="91845"/>
                  <a:pt x="21206" y="93797"/>
                  <a:pt x="18884" y="95095"/>
                </a:cubicBezTo>
                <a:cubicBezTo>
                  <a:pt x="17347" y="95935"/>
                  <a:pt x="15751" y="96258"/>
                  <a:pt x="14299" y="96258"/>
                </a:cubicBezTo>
                <a:cubicBezTo>
                  <a:pt x="12827" y="96258"/>
                  <a:pt x="11503" y="95926"/>
                  <a:pt x="10538" y="95464"/>
                </a:cubicBezTo>
                <a:cubicBezTo>
                  <a:pt x="9276" y="94857"/>
                  <a:pt x="8038" y="93809"/>
                  <a:pt x="8038" y="93809"/>
                </a:cubicBezTo>
                <a:cubicBezTo>
                  <a:pt x="7014" y="92952"/>
                  <a:pt x="6990" y="92654"/>
                  <a:pt x="6537" y="92333"/>
                </a:cubicBezTo>
                <a:cubicBezTo>
                  <a:pt x="6186" y="92090"/>
                  <a:pt x="5807" y="91991"/>
                  <a:pt x="5409" y="91991"/>
                </a:cubicBezTo>
                <a:cubicBezTo>
                  <a:pt x="3718" y="91991"/>
                  <a:pt x="1688" y="93786"/>
                  <a:pt x="1" y="93988"/>
                </a:cubicBezTo>
                <a:lnTo>
                  <a:pt x="1" y="96845"/>
                </a:lnTo>
                <a:cubicBezTo>
                  <a:pt x="120" y="96881"/>
                  <a:pt x="239" y="96893"/>
                  <a:pt x="322" y="96917"/>
                </a:cubicBezTo>
                <a:cubicBezTo>
                  <a:pt x="2608" y="97393"/>
                  <a:pt x="2918" y="98620"/>
                  <a:pt x="5001" y="98941"/>
                </a:cubicBezTo>
                <a:cubicBezTo>
                  <a:pt x="5296" y="98988"/>
                  <a:pt x="5576" y="99009"/>
                  <a:pt x="5858" y="99009"/>
                </a:cubicBezTo>
                <a:cubicBezTo>
                  <a:pt x="6659" y="99009"/>
                  <a:pt x="7474" y="98836"/>
                  <a:pt x="8680" y="98572"/>
                </a:cubicBezTo>
                <a:cubicBezTo>
                  <a:pt x="10109" y="98262"/>
                  <a:pt x="10883" y="97917"/>
                  <a:pt x="11681" y="97655"/>
                </a:cubicBezTo>
                <a:cubicBezTo>
                  <a:pt x="12619" y="97342"/>
                  <a:pt x="13257" y="97262"/>
                  <a:pt x="13938" y="97262"/>
                </a:cubicBezTo>
                <a:cubicBezTo>
                  <a:pt x="14657" y="97262"/>
                  <a:pt x="15424" y="97352"/>
                  <a:pt x="16642" y="97352"/>
                </a:cubicBezTo>
                <a:cubicBezTo>
                  <a:pt x="17213" y="97352"/>
                  <a:pt x="17883" y="97332"/>
                  <a:pt x="18694" y="97274"/>
                </a:cubicBezTo>
                <a:cubicBezTo>
                  <a:pt x="20304" y="97164"/>
                  <a:pt x="21604" y="96960"/>
                  <a:pt x="22931" y="96960"/>
                </a:cubicBezTo>
                <a:cubicBezTo>
                  <a:pt x="23762" y="96960"/>
                  <a:pt x="24604" y="97040"/>
                  <a:pt x="25540" y="97274"/>
                </a:cubicBezTo>
                <a:cubicBezTo>
                  <a:pt x="26028" y="97393"/>
                  <a:pt x="26837" y="97631"/>
                  <a:pt x="27373" y="98381"/>
                </a:cubicBezTo>
                <a:cubicBezTo>
                  <a:pt x="28100" y="99382"/>
                  <a:pt x="27980" y="100703"/>
                  <a:pt x="27873" y="101703"/>
                </a:cubicBezTo>
                <a:cubicBezTo>
                  <a:pt x="27349" y="106585"/>
                  <a:pt x="27099" y="109037"/>
                  <a:pt x="26873" y="109621"/>
                </a:cubicBezTo>
                <a:cubicBezTo>
                  <a:pt x="25647" y="112836"/>
                  <a:pt x="24373" y="112216"/>
                  <a:pt x="21694" y="116241"/>
                </a:cubicBezTo>
                <a:cubicBezTo>
                  <a:pt x="18979" y="120348"/>
                  <a:pt x="19753" y="121789"/>
                  <a:pt x="17193" y="124885"/>
                </a:cubicBezTo>
                <a:cubicBezTo>
                  <a:pt x="16693" y="125480"/>
                  <a:pt x="14669" y="127837"/>
                  <a:pt x="11359" y="129302"/>
                </a:cubicBezTo>
                <a:cubicBezTo>
                  <a:pt x="10662" y="129608"/>
                  <a:pt x="7823" y="130863"/>
                  <a:pt x="4741" y="130863"/>
                </a:cubicBezTo>
                <a:cubicBezTo>
                  <a:pt x="3142" y="130863"/>
                  <a:pt x="1477" y="130525"/>
                  <a:pt x="13" y="129540"/>
                </a:cubicBezTo>
                <a:lnTo>
                  <a:pt x="13" y="131707"/>
                </a:lnTo>
                <a:cubicBezTo>
                  <a:pt x="703" y="132016"/>
                  <a:pt x="1299" y="131766"/>
                  <a:pt x="1620" y="132278"/>
                </a:cubicBezTo>
                <a:cubicBezTo>
                  <a:pt x="1811" y="132576"/>
                  <a:pt x="1858" y="133017"/>
                  <a:pt x="1537" y="134302"/>
                </a:cubicBezTo>
                <a:cubicBezTo>
                  <a:pt x="1025" y="136362"/>
                  <a:pt x="548" y="136660"/>
                  <a:pt x="441" y="137434"/>
                </a:cubicBezTo>
                <a:cubicBezTo>
                  <a:pt x="239" y="138886"/>
                  <a:pt x="1620" y="139636"/>
                  <a:pt x="5787" y="144244"/>
                </a:cubicBezTo>
                <a:cubicBezTo>
                  <a:pt x="7918" y="146602"/>
                  <a:pt x="8157" y="147078"/>
                  <a:pt x="9216" y="147566"/>
                </a:cubicBezTo>
                <a:cubicBezTo>
                  <a:pt x="10645" y="148221"/>
                  <a:pt x="11693" y="148018"/>
                  <a:pt x="12633" y="149126"/>
                </a:cubicBezTo>
                <a:cubicBezTo>
                  <a:pt x="13348" y="149959"/>
                  <a:pt x="13514" y="150995"/>
                  <a:pt x="13633" y="151709"/>
                </a:cubicBezTo>
                <a:cubicBezTo>
                  <a:pt x="13860" y="153031"/>
                  <a:pt x="13467" y="153079"/>
                  <a:pt x="13300" y="156210"/>
                </a:cubicBezTo>
                <a:cubicBezTo>
                  <a:pt x="13241" y="157186"/>
                  <a:pt x="13264" y="157639"/>
                  <a:pt x="12979" y="158234"/>
                </a:cubicBezTo>
                <a:cubicBezTo>
                  <a:pt x="12621" y="158984"/>
                  <a:pt x="12109" y="159282"/>
                  <a:pt x="11478" y="159806"/>
                </a:cubicBezTo>
                <a:cubicBezTo>
                  <a:pt x="11133" y="160079"/>
                  <a:pt x="10835" y="160377"/>
                  <a:pt x="10478" y="160782"/>
                </a:cubicBezTo>
                <a:lnTo>
                  <a:pt x="11657" y="160782"/>
                </a:lnTo>
                <a:cubicBezTo>
                  <a:pt x="12039" y="160280"/>
                  <a:pt x="12400" y="159989"/>
                  <a:pt x="12778" y="159989"/>
                </a:cubicBezTo>
                <a:cubicBezTo>
                  <a:pt x="12813" y="159989"/>
                  <a:pt x="12848" y="159991"/>
                  <a:pt x="12883" y="159996"/>
                </a:cubicBezTo>
                <a:cubicBezTo>
                  <a:pt x="13229" y="160032"/>
                  <a:pt x="13455" y="160329"/>
                  <a:pt x="13693" y="160782"/>
                </a:cubicBezTo>
                <a:lnTo>
                  <a:pt x="15479" y="160782"/>
                </a:lnTo>
                <a:cubicBezTo>
                  <a:pt x="15443" y="160710"/>
                  <a:pt x="15407" y="160627"/>
                  <a:pt x="15360" y="160544"/>
                </a:cubicBezTo>
                <a:cubicBezTo>
                  <a:pt x="13979" y="157436"/>
                  <a:pt x="14550" y="154245"/>
                  <a:pt x="14693" y="153555"/>
                </a:cubicBezTo>
                <a:cubicBezTo>
                  <a:pt x="15265" y="150697"/>
                  <a:pt x="16753" y="148876"/>
                  <a:pt x="17467" y="148030"/>
                </a:cubicBezTo>
                <a:cubicBezTo>
                  <a:pt x="19765" y="145304"/>
                  <a:pt x="21182" y="145887"/>
                  <a:pt x="22920" y="143232"/>
                </a:cubicBezTo>
                <a:cubicBezTo>
                  <a:pt x="24349" y="141077"/>
                  <a:pt x="23920" y="139898"/>
                  <a:pt x="25147" y="139184"/>
                </a:cubicBezTo>
                <a:cubicBezTo>
                  <a:pt x="25568" y="138942"/>
                  <a:pt x="26032" y="138842"/>
                  <a:pt x="26510" y="138842"/>
                </a:cubicBezTo>
                <a:cubicBezTo>
                  <a:pt x="28194" y="138842"/>
                  <a:pt x="30064" y="140076"/>
                  <a:pt x="30945" y="140660"/>
                </a:cubicBezTo>
                <a:cubicBezTo>
                  <a:pt x="31481" y="141018"/>
                  <a:pt x="32743" y="142292"/>
                  <a:pt x="35291" y="144828"/>
                </a:cubicBezTo>
                <a:cubicBezTo>
                  <a:pt x="37946" y="147506"/>
                  <a:pt x="36208" y="145863"/>
                  <a:pt x="37851" y="147518"/>
                </a:cubicBezTo>
                <a:cubicBezTo>
                  <a:pt x="39661" y="149364"/>
                  <a:pt x="40494" y="150031"/>
                  <a:pt x="40411" y="150959"/>
                </a:cubicBezTo>
                <a:cubicBezTo>
                  <a:pt x="40351" y="151507"/>
                  <a:pt x="40030" y="151567"/>
                  <a:pt x="39291" y="152674"/>
                </a:cubicBezTo>
                <a:cubicBezTo>
                  <a:pt x="38684" y="153579"/>
                  <a:pt x="37934" y="154710"/>
                  <a:pt x="37851" y="155853"/>
                </a:cubicBezTo>
                <a:cubicBezTo>
                  <a:pt x="37732" y="157401"/>
                  <a:pt x="38922" y="157817"/>
                  <a:pt x="39732" y="160020"/>
                </a:cubicBezTo>
                <a:cubicBezTo>
                  <a:pt x="39827" y="160282"/>
                  <a:pt x="39899" y="160520"/>
                  <a:pt x="39970" y="160758"/>
                </a:cubicBezTo>
                <a:lnTo>
                  <a:pt x="41732" y="160758"/>
                </a:lnTo>
                <a:cubicBezTo>
                  <a:pt x="41661" y="159937"/>
                  <a:pt x="41482" y="159246"/>
                  <a:pt x="41137" y="158520"/>
                </a:cubicBezTo>
                <a:cubicBezTo>
                  <a:pt x="40530" y="157246"/>
                  <a:pt x="39839" y="156781"/>
                  <a:pt x="39815" y="155603"/>
                </a:cubicBezTo>
                <a:cubicBezTo>
                  <a:pt x="39780" y="154293"/>
                  <a:pt x="40625" y="153341"/>
                  <a:pt x="41137" y="152686"/>
                </a:cubicBezTo>
                <a:cubicBezTo>
                  <a:pt x="43268" y="149923"/>
                  <a:pt x="42149" y="148709"/>
                  <a:pt x="44256" y="144458"/>
                </a:cubicBezTo>
                <a:cubicBezTo>
                  <a:pt x="44947" y="143089"/>
                  <a:pt x="47150" y="138648"/>
                  <a:pt x="50769" y="137684"/>
                </a:cubicBezTo>
                <a:cubicBezTo>
                  <a:pt x="51126" y="137586"/>
                  <a:pt x="51570" y="137471"/>
                  <a:pt x="52067" y="137471"/>
                </a:cubicBezTo>
                <a:cubicBezTo>
                  <a:pt x="52414" y="137471"/>
                  <a:pt x="52787" y="137527"/>
                  <a:pt x="53174" y="137684"/>
                </a:cubicBezTo>
                <a:cubicBezTo>
                  <a:pt x="54460" y="138220"/>
                  <a:pt x="54424" y="139303"/>
                  <a:pt x="56067" y="140601"/>
                </a:cubicBezTo>
                <a:cubicBezTo>
                  <a:pt x="57091" y="141422"/>
                  <a:pt x="57270" y="141125"/>
                  <a:pt x="58711" y="142196"/>
                </a:cubicBezTo>
                <a:cubicBezTo>
                  <a:pt x="59592" y="142851"/>
                  <a:pt x="60175" y="143280"/>
                  <a:pt x="60746" y="144054"/>
                </a:cubicBezTo>
                <a:cubicBezTo>
                  <a:pt x="61747" y="145363"/>
                  <a:pt x="61699" y="146244"/>
                  <a:pt x="62794" y="147102"/>
                </a:cubicBezTo>
                <a:cubicBezTo>
                  <a:pt x="63211" y="147435"/>
                  <a:pt x="63402" y="147459"/>
                  <a:pt x="63997" y="147780"/>
                </a:cubicBezTo>
                <a:cubicBezTo>
                  <a:pt x="65545" y="148590"/>
                  <a:pt x="66545" y="149685"/>
                  <a:pt x="67235" y="150424"/>
                </a:cubicBezTo>
                <a:cubicBezTo>
                  <a:pt x="68414" y="151686"/>
                  <a:pt x="69676" y="153079"/>
                  <a:pt x="70248" y="155341"/>
                </a:cubicBezTo>
                <a:cubicBezTo>
                  <a:pt x="70807" y="157567"/>
                  <a:pt x="70391" y="159544"/>
                  <a:pt x="70057" y="160758"/>
                </a:cubicBezTo>
                <a:lnTo>
                  <a:pt x="71665" y="160758"/>
                </a:lnTo>
                <a:cubicBezTo>
                  <a:pt x="71379" y="159770"/>
                  <a:pt x="71164" y="159651"/>
                  <a:pt x="71212" y="158996"/>
                </a:cubicBezTo>
                <a:cubicBezTo>
                  <a:pt x="71319" y="157198"/>
                  <a:pt x="72867" y="156424"/>
                  <a:pt x="75058" y="154222"/>
                </a:cubicBezTo>
                <a:cubicBezTo>
                  <a:pt x="78594" y="150650"/>
                  <a:pt x="77975" y="149173"/>
                  <a:pt x="79677" y="148685"/>
                </a:cubicBezTo>
                <a:cubicBezTo>
                  <a:pt x="79909" y="148619"/>
                  <a:pt x="80126" y="148586"/>
                  <a:pt x="80336" y="148586"/>
                </a:cubicBezTo>
                <a:cubicBezTo>
                  <a:pt x="81931" y="148586"/>
                  <a:pt x="83201" y="150449"/>
                  <a:pt x="88512" y="153436"/>
                </a:cubicBezTo>
                <a:cubicBezTo>
                  <a:pt x="92286" y="155555"/>
                  <a:pt x="92929" y="155341"/>
                  <a:pt x="93643" y="156627"/>
                </a:cubicBezTo>
                <a:cubicBezTo>
                  <a:pt x="94417" y="158032"/>
                  <a:pt x="94179" y="159151"/>
                  <a:pt x="94001" y="160770"/>
                </a:cubicBezTo>
                <a:lnTo>
                  <a:pt x="96049" y="160770"/>
                </a:lnTo>
                <a:cubicBezTo>
                  <a:pt x="96275" y="159937"/>
                  <a:pt x="96560" y="159127"/>
                  <a:pt x="96941" y="158353"/>
                </a:cubicBezTo>
                <a:cubicBezTo>
                  <a:pt x="98942" y="154341"/>
                  <a:pt x="102466" y="152995"/>
                  <a:pt x="105693" y="151781"/>
                </a:cubicBezTo>
                <a:cubicBezTo>
                  <a:pt x="106860" y="151342"/>
                  <a:pt x="109694" y="150314"/>
                  <a:pt x="113323" y="150314"/>
                </a:cubicBezTo>
                <a:cubicBezTo>
                  <a:pt x="115505" y="150314"/>
                  <a:pt x="117973" y="150685"/>
                  <a:pt x="120540" y="151781"/>
                </a:cubicBezTo>
                <a:cubicBezTo>
                  <a:pt x="122540" y="152638"/>
                  <a:pt x="124195" y="153757"/>
                  <a:pt x="125564" y="154948"/>
                </a:cubicBezTo>
                <a:cubicBezTo>
                  <a:pt x="124588" y="153805"/>
                  <a:pt x="123647" y="152269"/>
                  <a:pt x="122183" y="151055"/>
                </a:cubicBezTo>
                <a:cubicBezTo>
                  <a:pt x="119937" y="149158"/>
                  <a:pt x="116894" y="148349"/>
                  <a:pt x="113819" y="148349"/>
                </a:cubicBezTo>
                <a:cubicBezTo>
                  <a:pt x="110811" y="148349"/>
                  <a:pt x="107773" y="149123"/>
                  <a:pt x="105419" y="150412"/>
                </a:cubicBezTo>
                <a:cubicBezTo>
                  <a:pt x="101978" y="152281"/>
                  <a:pt x="101204" y="154603"/>
                  <a:pt x="97573" y="155103"/>
                </a:cubicBezTo>
                <a:cubicBezTo>
                  <a:pt x="97392" y="155127"/>
                  <a:pt x="96805" y="155206"/>
                  <a:pt x="96048" y="155206"/>
                </a:cubicBezTo>
                <a:cubicBezTo>
                  <a:pt x="94559" y="155206"/>
                  <a:pt x="92411" y="154899"/>
                  <a:pt x="91393" y="153257"/>
                </a:cubicBezTo>
                <a:cubicBezTo>
                  <a:pt x="89738" y="150578"/>
                  <a:pt x="92060" y="145852"/>
                  <a:pt x="94405" y="143494"/>
                </a:cubicBezTo>
                <a:cubicBezTo>
                  <a:pt x="94620" y="143268"/>
                  <a:pt x="97394" y="140541"/>
                  <a:pt x="101252" y="140458"/>
                </a:cubicBezTo>
                <a:cubicBezTo>
                  <a:pt x="101322" y="140456"/>
                  <a:pt x="101391" y="140455"/>
                  <a:pt x="101457" y="140455"/>
                </a:cubicBezTo>
                <a:cubicBezTo>
                  <a:pt x="102958" y="140455"/>
                  <a:pt x="103313" y="140919"/>
                  <a:pt x="105014" y="140919"/>
                </a:cubicBezTo>
                <a:cubicBezTo>
                  <a:pt x="105141" y="140919"/>
                  <a:pt x="105275" y="140916"/>
                  <a:pt x="105419" y="140910"/>
                </a:cubicBezTo>
                <a:cubicBezTo>
                  <a:pt x="107931" y="140827"/>
                  <a:pt x="108241" y="140006"/>
                  <a:pt x="111086" y="139529"/>
                </a:cubicBezTo>
                <a:cubicBezTo>
                  <a:pt x="111719" y="139425"/>
                  <a:pt x="112174" y="139389"/>
                  <a:pt x="112569" y="139389"/>
                </a:cubicBezTo>
                <a:cubicBezTo>
                  <a:pt x="113467" y="139389"/>
                  <a:pt x="114059" y="139576"/>
                  <a:pt x="115742" y="139576"/>
                </a:cubicBezTo>
                <a:cubicBezTo>
                  <a:pt x="116188" y="139576"/>
                  <a:pt x="116711" y="139563"/>
                  <a:pt x="117337" y="139529"/>
                </a:cubicBezTo>
                <a:cubicBezTo>
                  <a:pt x="119140" y="139439"/>
                  <a:pt x="120316" y="139258"/>
                  <a:pt x="121131" y="139258"/>
                </a:cubicBezTo>
                <a:cubicBezTo>
                  <a:pt x="121823" y="139258"/>
                  <a:pt x="122254" y="139389"/>
                  <a:pt x="122588" y="139815"/>
                </a:cubicBezTo>
                <a:cubicBezTo>
                  <a:pt x="123409" y="140839"/>
                  <a:pt x="122445" y="142065"/>
                  <a:pt x="123338" y="143768"/>
                </a:cubicBezTo>
                <a:cubicBezTo>
                  <a:pt x="123647" y="144351"/>
                  <a:pt x="123909" y="144518"/>
                  <a:pt x="126409" y="146256"/>
                </a:cubicBezTo>
                <a:cubicBezTo>
                  <a:pt x="129243" y="148221"/>
                  <a:pt x="129707" y="148578"/>
                  <a:pt x="130160" y="149388"/>
                </a:cubicBezTo>
                <a:cubicBezTo>
                  <a:pt x="130720" y="150340"/>
                  <a:pt x="130910" y="151269"/>
                  <a:pt x="131089" y="152150"/>
                </a:cubicBezTo>
                <a:cubicBezTo>
                  <a:pt x="131351" y="153495"/>
                  <a:pt x="131529" y="154341"/>
                  <a:pt x="131172" y="155103"/>
                </a:cubicBezTo>
                <a:cubicBezTo>
                  <a:pt x="130660" y="156198"/>
                  <a:pt x="129255" y="156555"/>
                  <a:pt x="128422" y="156567"/>
                </a:cubicBezTo>
                <a:cubicBezTo>
                  <a:pt x="128387" y="156568"/>
                  <a:pt x="128353" y="156569"/>
                  <a:pt x="128320" y="156569"/>
                </a:cubicBezTo>
                <a:cubicBezTo>
                  <a:pt x="127722" y="156569"/>
                  <a:pt x="127217" y="156372"/>
                  <a:pt x="126755" y="156079"/>
                </a:cubicBezTo>
                <a:lnTo>
                  <a:pt x="126755" y="156079"/>
                </a:lnTo>
                <a:cubicBezTo>
                  <a:pt x="128076" y="157389"/>
                  <a:pt x="129076" y="158698"/>
                  <a:pt x="129862" y="159710"/>
                </a:cubicBezTo>
                <a:cubicBezTo>
                  <a:pt x="130148" y="160079"/>
                  <a:pt x="130434" y="160437"/>
                  <a:pt x="130684" y="160782"/>
                </a:cubicBezTo>
                <a:lnTo>
                  <a:pt x="133041" y="160782"/>
                </a:lnTo>
                <a:cubicBezTo>
                  <a:pt x="132601" y="159484"/>
                  <a:pt x="132398" y="158627"/>
                  <a:pt x="132422" y="157805"/>
                </a:cubicBezTo>
                <a:cubicBezTo>
                  <a:pt x="132577" y="154484"/>
                  <a:pt x="136054" y="150912"/>
                  <a:pt x="139328" y="150674"/>
                </a:cubicBezTo>
                <a:cubicBezTo>
                  <a:pt x="139440" y="150666"/>
                  <a:pt x="139549" y="150662"/>
                  <a:pt x="139656" y="150662"/>
                </a:cubicBezTo>
                <a:cubicBezTo>
                  <a:pt x="141263" y="150662"/>
                  <a:pt x="142190" y="151494"/>
                  <a:pt x="143800" y="151494"/>
                </a:cubicBezTo>
                <a:cubicBezTo>
                  <a:pt x="144210" y="151494"/>
                  <a:pt x="144664" y="151440"/>
                  <a:pt x="145186" y="151305"/>
                </a:cubicBezTo>
                <a:cubicBezTo>
                  <a:pt x="146513" y="150960"/>
                  <a:pt x="147004" y="150417"/>
                  <a:pt x="147759" y="150417"/>
                </a:cubicBezTo>
                <a:cubicBezTo>
                  <a:pt x="147891" y="150417"/>
                  <a:pt x="148032" y="150434"/>
                  <a:pt x="148186" y="150471"/>
                </a:cubicBezTo>
                <a:cubicBezTo>
                  <a:pt x="150043" y="150912"/>
                  <a:pt x="149805" y="153341"/>
                  <a:pt x="151734" y="154460"/>
                </a:cubicBezTo>
                <a:cubicBezTo>
                  <a:pt x="152202" y="154730"/>
                  <a:pt x="152633" y="154826"/>
                  <a:pt x="153068" y="154826"/>
                </a:cubicBezTo>
                <a:cubicBezTo>
                  <a:pt x="154143" y="154826"/>
                  <a:pt x="155237" y="154236"/>
                  <a:pt x="156949" y="154236"/>
                </a:cubicBezTo>
                <a:cubicBezTo>
                  <a:pt x="157501" y="154236"/>
                  <a:pt x="158118" y="154297"/>
                  <a:pt x="158818" y="154460"/>
                </a:cubicBezTo>
                <a:cubicBezTo>
                  <a:pt x="159842" y="154698"/>
                  <a:pt x="160557" y="155043"/>
                  <a:pt x="161116" y="155293"/>
                </a:cubicBezTo>
                <a:cubicBezTo>
                  <a:pt x="163283" y="156317"/>
                  <a:pt x="165843" y="158436"/>
                  <a:pt x="167665" y="160782"/>
                </a:cubicBezTo>
                <a:lnTo>
                  <a:pt x="170427" y="160782"/>
                </a:lnTo>
                <a:cubicBezTo>
                  <a:pt x="169451" y="155293"/>
                  <a:pt x="169308" y="154210"/>
                  <a:pt x="169665" y="153341"/>
                </a:cubicBezTo>
                <a:cubicBezTo>
                  <a:pt x="169898" y="152793"/>
                  <a:pt x="170243" y="152562"/>
                  <a:pt x="170725" y="152562"/>
                </a:cubicBezTo>
                <a:cubicBezTo>
                  <a:pt x="172484" y="152562"/>
                  <a:pt x="176059" y="155643"/>
                  <a:pt x="182583" y="157615"/>
                </a:cubicBezTo>
                <a:cubicBezTo>
                  <a:pt x="184672" y="158247"/>
                  <a:pt x="185905" y="158410"/>
                  <a:pt x="186870" y="158410"/>
                </a:cubicBezTo>
                <a:cubicBezTo>
                  <a:pt x="187088" y="158410"/>
                  <a:pt x="187292" y="158402"/>
                  <a:pt x="187489" y="158389"/>
                </a:cubicBezTo>
                <a:cubicBezTo>
                  <a:pt x="189417" y="158258"/>
                  <a:pt x="190108" y="157686"/>
                  <a:pt x="192894" y="157424"/>
                </a:cubicBezTo>
                <a:cubicBezTo>
                  <a:pt x="193885" y="157326"/>
                  <a:pt x="194608" y="157253"/>
                  <a:pt x="195223" y="157253"/>
                </a:cubicBezTo>
                <a:cubicBezTo>
                  <a:pt x="195724" y="157253"/>
                  <a:pt x="196153" y="157301"/>
                  <a:pt x="196597" y="157424"/>
                </a:cubicBezTo>
                <a:cubicBezTo>
                  <a:pt x="197418" y="157639"/>
                  <a:pt x="199419" y="158222"/>
                  <a:pt x="201455" y="160782"/>
                </a:cubicBezTo>
                <a:lnTo>
                  <a:pt x="204145" y="160782"/>
                </a:lnTo>
                <a:cubicBezTo>
                  <a:pt x="203967" y="160187"/>
                  <a:pt x="203776" y="159460"/>
                  <a:pt x="203562" y="158615"/>
                </a:cubicBezTo>
                <a:cubicBezTo>
                  <a:pt x="202598" y="154424"/>
                  <a:pt x="202764" y="152424"/>
                  <a:pt x="201466" y="151983"/>
                </a:cubicBezTo>
                <a:cubicBezTo>
                  <a:pt x="201314" y="151933"/>
                  <a:pt x="201169" y="151913"/>
                  <a:pt x="201028" y="151913"/>
                </a:cubicBezTo>
                <a:cubicBezTo>
                  <a:pt x="200485" y="151913"/>
                  <a:pt x="200012" y="152209"/>
                  <a:pt x="199501" y="152209"/>
                </a:cubicBezTo>
                <a:cubicBezTo>
                  <a:pt x="199325" y="152209"/>
                  <a:pt x="199144" y="152173"/>
                  <a:pt x="198954" y="152078"/>
                </a:cubicBezTo>
                <a:cubicBezTo>
                  <a:pt x="197835" y="151531"/>
                  <a:pt x="197537" y="149471"/>
                  <a:pt x="198430" y="148757"/>
                </a:cubicBezTo>
                <a:cubicBezTo>
                  <a:pt x="198674" y="148568"/>
                  <a:pt x="198946" y="148519"/>
                  <a:pt x="199281" y="148519"/>
                </a:cubicBezTo>
                <a:cubicBezTo>
                  <a:pt x="199648" y="148519"/>
                  <a:pt x="200091" y="148578"/>
                  <a:pt x="200656" y="148578"/>
                </a:cubicBezTo>
                <a:cubicBezTo>
                  <a:pt x="200684" y="148578"/>
                  <a:pt x="200712" y="148578"/>
                  <a:pt x="200740" y="148578"/>
                </a:cubicBezTo>
                <a:cubicBezTo>
                  <a:pt x="202062" y="148554"/>
                  <a:pt x="203074" y="148173"/>
                  <a:pt x="204217" y="147602"/>
                </a:cubicBezTo>
                <a:lnTo>
                  <a:pt x="204217" y="144994"/>
                </a:lnTo>
                <a:cubicBezTo>
                  <a:pt x="203824" y="144959"/>
                  <a:pt x="203348" y="144923"/>
                  <a:pt x="202788" y="144828"/>
                </a:cubicBezTo>
                <a:cubicBezTo>
                  <a:pt x="200288" y="144447"/>
                  <a:pt x="199740" y="143887"/>
                  <a:pt x="193668" y="141387"/>
                </a:cubicBezTo>
                <a:cubicBezTo>
                  <a:pt x="192120" y="140756"/>
                  <a:pt x="191168" y="140375"/>
                  <a:pt x="190334" y="139303"/>
                </a:cubicBezTo>
                <a:cubicBezTo>
                  <a:pt x="189358" y="138041"/>
                  <a:pt x="189013" y="136446"/>
                  <a:pt x="188893" y="135874"/>
                </a:cubicBezTo>
                <a:cubicBezTo>
                  <a:pt x="188703" y="134957"/>
                  <a:pt x="188679" y="134279"/>
                  <a:pt x="188667" y="133171"/>
                </a:cubicBezTo>
                <a:cubicBezTo>
                  <a:pt x="188643" y="130719"/>
                  <a:pt x="188608" y="129480"/>
                  <a:pt x="189001" y="128754"/>
                </a:cubicBezTo>
                <a:cubicBezTo>
                  <a:pt x="190144" y="126599"/>
                  <a:pt x="193132" y="128195"/>
                  <a:pt x="194561" y="126182"/>
                </a:cubicBezTo>
                <a:cubicBezTo>
                  <a:pt x="195204" y="125278"/>
                  <a:pt x="194989" y="122789"/>
                  <a:pt x="194561" y="117836"/>
                </a:cubicBezTo>
                <a:cubicBezTo>
                  <a:pt x="194323" y="115050"/>
                  <a:pt x="194180" y="114348"/>
                  <a:pt x="194668" y="113788"/>
                </a:cubicBezTo>
                <a:cubicBezTo>
                  <a:pt x="195005" y="113404"/>
                  <a:pt x="195409" y="113320"/>
                  <a:pt x="196132" y="113320"/>
                </a:cubicBezTo>
                <a:cubicBezTo>
                  <a:pt x="196696" y="113320"/>
                  <a:pt x="197455" y="113371"/>
                  <a:pt x="198528" y="113371"/>
                </a:cubicBezTo>
                <a:cubicBezTo>
                  <a:pt x="199191" y="113371"/>
                  <a:pt x="199975" y="113351"/>
                  <a:pt x="200907" y="113288"/>
                </a:cubicBezTo>
                <a:cubicBezTo>
                  <a:pt x="202419" y="113193"/>
                  <a:pt x="203014" y="113050"/>
                  <a:pt x="203467" y="112919"/>
                </a:cubicBezTo>
                <a:cubicBezTo>
                  <a:pt x="203645" y="112871"/>
                  <a:pt x="203788" y="112812"/>
                  <a:pt x="203943" y="112776"/>
                </a:cubicBezTo>
                <a:cubicBezTo>
                  <a:pt x="205015" y="113169"/>
                  <a:pt x="205991" y="113907"/>
                  <a:pt x="206753" y="114455"/>
                </a:cubicBezTo>
                <a:cubicBezTo>
                  <a:pt x="208193" y="115514"/>
                  <a:pt x="208670" y="116288"/>
                  <a:pt x="210968" y="119241"/>
                </a:cubicBezTo>
                <a:cubicBezTo>
                  <a:pt x="214373" y="123634"/>
                  <a:pt x="215456" y="124694"/>
                  <a:pt x="215135" y="125051"/>
                </a:cubicBezTo>
                <a:cubicBezTo>
                  <a:pt x="215066" y="125129"/>
                  <a:pt x="214946" y="125163"/>
                  <a:pt x="214787" y="125163"/>
                </a:cubicBezTo>
                <a:cubicBezTo>
                  <a:pt x="213602" y="125163"/>
                  <a:pt x="210253" y="123250"/>
                  <a:pt x="209717" y="122956"/>
                </a:cubicBezTo>
                <a:cubicBezTo>
                  <a:pt x="206467" y="121075"/>
                  <a:pt x="206384" y="120194"/>
                  <a:pt x="204503" y="119741"/>
                </a:cubicBezTo>
                <a:cubicBezTo>
                  <a:pt x="203974" y="119605"/>
                  <a:pt x="203489" y="119555"/>
                  <a:pt x="203043" y="119555"/>
                </a:cubicBezTo>
                <a:cubicBezTo>
                  <a:pt x="202825" y="119555"/>
                  <a:pt x="202618" y="119567"/>
                  <a:pt x="202419" y="119586"/>
                </a:cubicBezTo>
                <a:cubicBezTo>
                  <a:pt x="203717" y="120063"/>
                  <a:pt x="205026" y="120765"/>
                  <a:pt x="206241" y="121765"/>
                </a:cubicBezTo>
                <a:cubicBezTo>
                  <a:pt x="208384" y="123527"/>
                  <a:pt x="209265" y="125468"/>
                  <a:pt x="212480" y="126944"/>
                </a:cubicBezTo>
                <a:cubicBezTo>
                  <a:pt x="214135" y="127683"/>
                  <a:pt x="214742" y="127564"/>
                  <a:pt x="216945" y="128576"/>
                </a:cubicBezTo>
                <a:cubicBezTo>
                  <a:pt x="219743" y="129861"/>
                  <a:pt x="220028" y="130635"/>
                  <a:pt x="222195" y="131802"/>
                </a:cubicBezTo>
                <a:cubicBezTo>
                  <a:pt x="227160" y="134457"/>
                  <a:pt x="229279" y="132338"/>
                  <a:pt x="231292" y="134874"/>
                </a:cubicBezTo>
                <a:cubicBezTo>
                  <a:pt x="232435" y="136315"/>
                  <a:pt x="232994" y="138553"/>
                  <a:pt x="233566" y="140946"/>
                </a:cubicBezTo>
                <a:cubicBezTo>
                  <a:pt x="233661" y="141303"/>
                  <a:pt x="234030" y="142815"/>
                  <a:pt x="234101" y="143673"/>
                </a:cubicBezTo>
                <a:cubicBezTo>
                  <a:pt x="234542" y="148626"/>
                  <a:pt x="226541" y="151495"/>
                  <a:pt x="218600" y="160556"/>
                </a:cubicBezTo>
                <a:cubicBezTo>
                  <a:pt x="217707" y="161592"/>
                  <a:pt x="217004" y="162461"/>
                  <a:pt x="216409" y="163223"/>
                </a:cubicBezTo>
                <a:lnTo>
                  <a:pt x="217540" y="163223"/>
                </a:lnTo>
                <a:cubicBezTo>
                  <a:pt x="218326" y="162806"/>
                  <a:pt x="218564" y="162913"/>
                  <a:pt x="219433" y="162246"/>
                </a:cubicBezTo>
                <a:cubicBezTo>
                  <a:pt x="220921" y="161068"/>
                  <a:pt x="221005" y="160068"/>
                  <a:pt x="222600" y="159056"/>
                </a:cubicBezTo>
                <a:cubicBezTo>
                  <a:pt x="223173" y="158696"/>
                  <a:pt x="223755" y="158329"/>
                  <a:pt x="224396" y="158329"/>
                </a:cubicBezTo>
                <a:cubicBezTo>
                  <a:pt x="224540" y="158329"/>
                  <a:pt x="224687" y="158347"/>
                  <a:pt x="224838" y="158389"/>
                </a:cubicBezTo>
                <a:cubicBezTo>
                  <a:pt x="225803" y="158651"/>
                  <a:pt x="226303" y="159710"/>
                  <a:pt x="226505" y="160103"/>
                </a:cubicBezTo>
                <a:cubicBezTo>
                  <a:pt x="227017" y="161199"/>
                  <a:pt x="226982" y="162139"/>
                  <a:pt x="226993" y="163235"/>
                </a:cubicBezTo>
                <a:lnTo>
                  <a:pt x="228434" y="163235"/>
                </a:lnTo>
                <a:cubicBezTo>
                  <a:pt x="228470" y="160830"/>
                  <a:pt x="228946" y="158615"/>
                  <a:pt x="229387" y="156603"/>
                </a:cubicBezTo>
                <a:cubicBezTo>
                  <a:pt x="229851" y="154507"/>
                  <a:pt x="230077" y="153460"/>
                  <a:pt x="230732" y="152186"/>
                </a:cubicBezTo>
                <a:cubicBezTo>
                  <a:pt x="233125" y="147483"/>
                  <a:pt x="237828" y="146173"/>
                  <a:pt x="238066" y="146113"/>
                </a:cubicBezTo>
                <a:cubicBezTo>
                  <a:pt x="238867" y="145904"/>
                  <a:pt x="239630" y="145812"/>
                  <a:pt x="240376" y="145812"/>
                </a:cubicBezTo>
                <a:cubicBezTo>
                  <a:pt x="242592" y="145812"/>
                  <a:pt x="244653" y="146625"/>
                  <a:pt x="247067" y="147578"/>
                </a:cubicBezTo>
                <a:cubicBezTo>
                  <a:pt x="250151" y="148804"/>
                  <a:pt x="249877" y="149388"/>
                  <a:pt x="252901" y="150709"/>
                </a:cubicBezTo>
                <a:cubicBezTo>
                  <a:pt x="259033" y="153400"/>
                  <a:pt x="261391" y="151555"/>
                  <a:pt x="263748" y="154210"/>
                </a:cubicBezTo>
                <a:cubicBezTo>
                  <a:pt x="266427" y="157210"/>
                  <a:pt x="265701" y="162163"/>
                  <a:pt x="265582" y="162854"/>
                </a:cubicBezTo>
                <a:cubicBezTo>
                  <a:pt x="265570" y="162961"/>
                  <a:pt x="265534" y="163080"/>
                  <a:pt x="265510" y="163223"/>
                </a:cubicBezTo>
                <a:lnTo>
                  <a:pt x="268118" y="163223"/>
                </a:lnTo>
                <a:cubicBezTo>
                  <a:pt x="267951" y="162258"/>
                  <a:pt x="267677" y="161056"/>
                  <a:pt x="267118" y="159460"/>
                </a:cubicBezTo>
                <a:cubicBezTo>
                  <a:pt x="265975" y="156258"/>
                  <a:pt x="264986" y="153555"/>
                  <a:pt x="262665" y="152209"/>
                </a:cubicBezTo>
                <a:cubicBezTo>
                  <a:pt x="262045" y="151852"/>
                  <a:pt x="261403" y="151650"/>
                  <a:pt x="261331" y="151114"/>
                </a:cubicBezTo>
                <a:cubicBezTo>
                  <a:pt x="261307" y="150971"/>
                  <a:pt x="261331" y="150840"/>
                  <a:pt x="261367" y="150709"/>
                </a:cubicBezTo>
                <a:lnTo>
                  <a:pt x="261367" y="150709"/>
                </a:lnTo>
                <a:cubicBezTo>
                  <a:pt x="261105" y="151078"/>
                  <a:pt x="260771" y="151436"/>
                  <a:pt x="260355" y="151733"/>
                </a:cubicBezTo>
                <a:cubicBezTo>
                  <a:pt x="260115" y="151903"/>
                  <a:pt x="259772" y="151978"/>
                  <a:pt x="259353" y="151978"/>
                </a:cubicBezTo>
                <a:cubicBezTo>
                  <a:pt x="256425" y="151978"/>
                  <a:pt x="249803" y="148318"/>
                  <a:pt x="249032" y="147911"/>
                </a:cubicBezTo>
                <a:cubicBezTo>
                  <a:pt x="248294" y="147506"/>
                  <a:pt x="248234" y="146209"/>
                  <a:pt x="248437" y="144744"/>
                </a:cubicBezTo>
                <a:lnTo>
                  <a:pt x="248437" y="144744"/>
                </a:lnTo>
                <a:cubicBezTo>
                  <a:pt x="248175" y="145113"/>
                  <a:pt x="247841" y="145423"/>
                  <a:pt x="247472" y="145601"/>
                </a:cubicBezTo>
                <a:cubicBezTo>
                  <a:pt x="247190" y="145751"/>
                  <a:pt x="246919" y="145814"/>
                  <a:pt x="246483" y="145814"/>
                </a:cubicBezTo>
                <a:cubicBezTo>
                  <a:pt x="246293" y="145814"/>
                  <a:pt x="246072" y="145802"/>
                  <a:pt x="245805" y="145780"/>
                </a:cubicBezTo>
                <a:cubicBezTo>
                  <a:pt x="242603" y="145518"/>
                  <a:pt x="241721" y="144304"/>
                  <a:pt x="239519" y="144066"/>
                </a:cubicBezTo>
                <a:cubicBezTo>
                  <a:pt x="239287" y="144041"/>
                  <a:pt x="239069" y="144029"/>
                  <a:pt x="238863" y="144029"/>
                </a:cubicBezTo>
                <a:cubicBezTo>
                  <a:pt x="237125" y="144029"/>
                  <a:pt x="236232" y="144819"/>
                  <a:pt x="235465" y="144819"/>
                </a:cubicBezTo>
                <a:cubicBezTo>
                  <a:pt x="235236" y="144819"/>
                  <a:pt x="235018" y="144749"/>
                  <a:pt x="234792" y="144566"/>
                </a:cubicBezTo>
                <a:cubicBezTo>
                  <a:pt x="233661" y="143625"/>
                  <a:pt x="234685" y="141768"/>
                  <a:pt x="233732" y="137874"/>
                </a:cubicBezTo>
                <a:cubicBezTo>
                  <a:pt x="233078" y="135195"/>
                  <a:pt x="232137" y="134326"/>
                  <a:pt x="232613" y="133576"/>
                </a:cubicBezTo>
                <a:cubicBezTo>
                  <a:pt x="232782" y="133322"/>
                  <a:pt x="233023" y="133234"/>
                  <a:pt x="233343" y="133234"/>
                </a:cubicBezTo>
                <a:cubicBezTo>
                  <a:pt x="234054" y="133234"/>
                  <a:pt x="235149" y="133668"/>
                  <a:pt x="236677" y="133668"/>
                </a:cubicBezTo>
                <a:cubicBezTo>
                  <a:pt x="237230" y="133668"/>
                  <a:pt x="237839" y="133612"/>
                  <a:pt x="238507" y="133457"/>
                </a:cubicBezTo>
                <a:cubicBezTo>
                  <a:pt x="239783" y="133164"/>
                  <a:pt x="240728" y="132640"/>
                  <a:pt x="241469" y="132640"/>
                </a:cubicBezTo>
                <a:cubicBezTo>
                  <a:pt x="241751" y="132640"/>
                  <a:pt x="242004" y="132716"/>
                  <a:pt x="242233" y="132909"/>
                </a:cubicBezTo>
                <a:cubicBezTo>
                  <a:pt x="242817" y="133398"/>
                  <a:pt x="242936" y="134362"/>
                  <a:pt x="242960" y="134564"/>
                </a:cubicBezTo>
                <a:cubicBezTo>
                  <a:pt x="243115" y="135826"/>
                  <a:pt x="242412" y="136207"/>
                  <a:pt x="242579" y="137077"/>
                </a:cubicBezTo>
                <a:cubicBezTo>
                  <a:pt x="242853" y="138624"/>
                  <a:pt x="245496" y="139279"/>
                  <a:pt x="245805" y="139351"/>
                </a:cubicBezTo>
                <a:cubicBezTo>
                  <a:pt x="246278" y="139461"/>
                  <a:pt x="246673" y="139495"/>
                  <a:pt x="247009" y="139495"/>
                </a:cubicBezTo>
                <a:cubicBezTo>
                  <a:pt x="247554" y="139495"/>
                  <a:pt x="247943" y="139405"/>
                  <a:pt x="248259" y="139405"/>
                </a:cubicBezTo>
                <a:cubicBezTo>
                  <a:pt x="248509" y="139405"/>
                  <a:pt x="248714" y="139461"/>
                  <a:pt x="248913" y="139660"/>
                </a:cubicBezTo>
                <a:cubicBezTo>
                  <a:pt x="249187" y="139922"/>
                  <a:pt x="249330" y="140339"/>
                  <a:pt x="249401" y="140827"/>
                </a:cubicBezTo>
                <a:cubicBezTo>
                  <a:pt x="249580" y="140291"/>
                  <a:pt x="249734" y="139827"/>
                  <a:pt x="249853" y="139529"/>
                </a:cubicBezTo>
                <a:cubicBezTo>
                  <a:pt x="250627" y="137386"/>
                  <a:pt x="254461" y="139005"/>
                  <a:pt x="257259" y="135874"/>
                </a:cubicBezTo>
                <a:cubicBezTo>
                  <a:pt x="258807" y="134148"/>
                  <a:pt x="258319" y="132898"/>
                  <a:pt x="259938" y="131683"/>
                </a:cubicBezTo>
                <a:cubicBezTo>
                  <a:pt x="260956" y="130936"/>
                  <a:pt x="262106" y="130712"/>
                  <a:pt x="263121" y="130712"/>
                </a:cubicBezTo>
                <a:cubicBezTo>
                  <a:pt x="264386" y="130712"/>
                  <a:pt x="265442" y="131059"/>
                  <a:pt x="265772" y="131171"/>
                </a:cubicBezTo>
                <a:cubicBezTo>
                  <a:pt x="268380" y="132005"/>
                  <a:pt x="271904" y="134648"/>
                  <a:pt x="272082" y="138827"/>
                </a:cubicBezTo>
                <a:cubicBezTo>
                  <a:pt x="272190" y="141184"/>
                  <a:pt x="271237" y="144149"/>
                  <a:pt x="269249" y="145280"/>
                </a:cubicBezTo>
                <a:cubicBezTo>
                  <a:pt x="267737" y="146137"/>
                  <a:pt x="267665" y="146018"/>
                  <a:pt x="263212" y="148221"/>
                </a:cubicBezTo>
                <a:cubicBezTo>
                  <a:pt x="262581" y="148554"/>
                  <a:pt x="262224" y="149304"/>
                  <a:pt x="261748" y="150114"/>
                </a:cubicBezTo>
                <a:cubicBezTo>
                  <a:pt x="262819" y="148947"/>
                  <a:pt x="265379" y="147876"/>
                  <a:pt x="265522" y="147816"/>
                </a:cubicBezTo>
                <a:cubicBezTo>
                  <a:pt x="269106" y="146328"/>
                  <a:pt x="270154" y="147447"/>
                  <a:pt x="274095" y="146113"/>
                </a:cubicBezTo>
                <a:cubicBezTo>
                  <a:pt x="276633" y="145245"/>
                  <a:pt x="277047" y="144496"/>
                  <a:pt x="278271" y="144496"/>
                </a:cubicBezTo>
                <a:cubicBezTo>
                  <a:pt x="278390" y="144496"/>
                  <a:pt x="278517" y="144503"/>
                  <a:pt x="278655" y="144518"/>
                </a:cubicBezTo>
                <a:cubicBezTo>
                  <a:pt x="280893" y="144756"/>
                  <a:pt x="283024" y="146709"/>
                  <a:pt x="283870" y="149054"/>
                </a:cubicBezTo>
                <a:cubicBezTo>
                  <a:pt x="284489" y="150721"/>
                  <a:pt x="284286" y="152138"/>
                  <a:pt x="283977" y="154579"/>
                </a:cubicBezTo>
                <a:cubicBezTo>
                  <a:pt x="283620" y="157401"/>
                  <a:pt x="282762" y="159484"/>
                  <a:pt x="282310" y="160472"/>
                </a:cubicBezTo>
                <a:cubicBezTo>
                  <a:pt x="281881" y="161413"/>
                  <a:pt x="281453" y="162342"/>
                  <a:pt x="280834" y="163258"/>
                </a:cubicBezTo>
                <a:lnTo>
                  <a:pt x="282060" y="163258"/>
                </a:lnTo>
                <a:cubicBezTo>
                  <a:pt x="282119" y="163020"/>
                  <a:pt x="282179" y="162723"/>
                  <a:pt x="282298" y="162377"/>
                </a:cubicBezTo>
                <a:cubicBezTo>
                  <a:pt x="282762" y="160889"/>
                  <a:pt x="283084" y="160889"/>
                  <a:pt x="284465" y="158198"/>
                </a:cubicBezTo>
                <a:cubicBezTo>
                  <a:pt x="285584" y="156019"/>
                  <a:pt x="286132" y="154936"/>
                  <a:pt x="286096" y="154186"/>
                </a:cubicBezTo>
                <a:cubicBezTo>
                  <a:pt x="286037" y="153138"/>
                  <a:pt x="285560" y="152186"/>
                  <a:pt x="286001" y="150828"/>
                </a:cubicBezTo>
                <a:cubicBezTo>
                  <a:pt x="286132" y="150424"/>
                  <a:pt x="286287" y="150138"/>
                  <a:pt x="286334" y="150102"/>
                </a:cubicBezTo>
                <a:cubicBezTo>
                  <a:pt x="287346" y="149245"/>
                  <a:pt x="288370" y="148257"/>
                  <a:pt x="289823" y="147745"/>
                </a:cubicBezTo>
                <a:cubicBezTo>
                  <a:pt x="289881" y="147724"/>
                  <a:pt x="289938" y="147715"/>
                  <a:pt x="289995" y="147715"/>
                </a:cubicBezTo>
                <a:cubicBezTo>
                  <a:pt x="290958" y="147715"/>
                  <a:pt x="291594" y="150556"/>
                  <a:pt x="291752" y="151197"/>
                </a:cubicBezTo>
                <a:cubicBezTo>
                  <a:pt x="291775" y="151352"/>
                  <a:pt x="291871" y="151924"/>
                  <a:pt x="292049" y="153090"/>
                </a:cubicBezTo>
                <a:cubicBezTo>
                  <a:pt x="292204" y="154150"/>
                  <a:pt x="292287" y="154686"/>
                  <a:pt x="292299" y="154841"/>
                </a:cubicBezTo>
                <a:cubicBezTo>
                  <a:pt x="292418" y="155996"/>
                  <a:pt x="292323" y="156293"/>
                  <a:pt x="292418" y="157793"/>
                </a:cubicBezTo>
                <a:cubicBezTo>
                  <a:pt x="292490" y="158877"/>
                  <a:pt x="292537" y="158865"/>
                  <a:pt x="292537" y="159270"/>
                </a:cubicBezTo>
                <a:cubicBezTo>
                  <a:pt x="292549" y="160710"/>
                  <a:pt x="291894" y="161663"/>
                  <a:pt x="291240" y="162901"/>
                </a:cubicBezTo>
                <a:cubicBezTo>
                  <a:pt x="291168" y="163032"/>
                  <a:pt x="291109" y="163151"/>
                  <a:pt x="291049" y="163270"/>
                </a:cubicBezTo>
                <a:lnTo>
                  <a:pt x="293276" y="163270"/>
                </a:lnTo>
                <a:cubicBezTo>
                  <a:pt x="292775" y="161782"/>
                  <a:pt x="293573" y="159960"/>
                  <a:pt x="293680" y="156662"/>
                </a:cubicBezTo>
                <a:cubicBezTo>
                  <a:pt x="293907" y="149292"/>
                  <a:pt x="290239" y="147804"/>
                  <a:pt x="291347" y="142911"/>
                </a:cubicBezTo>
                <a:cubicBezTo>
                  <a:pt x="292144" y="139327"/>
                  <a:pt x="295038" y="135993"/>
                  <a:pt x="298133" y="135303"/>
                </a:cubicBezTo>
                <a:cubicBezTo>
                  <a:pt x="298467" y="135230"/>
                  <a:pt x="298761" y="135197"/>
                  <a:pt x="299033" y="135197"/>
                </a:cubicBezTo>
                <a:cubicBezTo>
                  <a:pt x="300806" y="135197"/>
                  <a:pt x="301638" y="136586"/>
                  <a:pt x="306480" y="137267"/>
                </a:cubicBezTo>
                <a:cubicBezTo>
                  <a:pt x="309813" y="137743"/>
                  <a:pt x="311075" y="137315"/>
                  <a:pt x="313492" y="138493"/>
                </a:cubicBezTo>
                <a:cubicBezTo>
                  <a:pt x="314516" y="138994"/>
                  <a:pt x="316112" y="139803"/>
                  <a:pt x="317386" y="141672"/>
                </a:cubicBezTo>
                <a:cubicBezTo>
                  <a:pt x="317552" y="141922"/>
                  <a:pt x="319648" y="145101"/>
                  <a:pt x="318957" y="148923"/>
                </a:cubicBezTo>
                <a:cubicBezTo>
                  <a:pt x="318564" y="151055"/>
                  <a:pt x="317683" y="151316"/>
                  <a:pt x="316290" y="154067"/>
                </a:cubicBezTo>
                <a:cubicBezTo>
                  <a:pt x="313909" y="158770"/>
                  <a:pt x="315326" y="160234"/>
                  <a:pt x="313623" y="162544"/>
                </a:cubicBezTo>
                <a:cubicBezTo>
                  <a:pt x="313433" y="162806"/>
                  <a:pt x="313219" y="163032"/>
                  <a:pt x="312980" y="163258"/>
                </a:cubicBezTo>
                <a:lnTo>
                  <a:pt x="313921" y="163258"/>
                </a:lnTo>
                <a:cubicBezTo>
                  <a:pt x="314171" y="162961"/>
                  <a:pt x="314445" y="162675"/>
                  <a:pt x="314635" y="162496"/>
                </a:cubicBezTo>
                <a:cubicBezTo>
                  <a:pt x="315437" y="161783"/>
                  <a:pt x="315915" y="159590"/>
                  <a:pt x="316227" y="159590"/>
                </a:cubicBezTo>
                <a:cubicBezTo>
                  <a:pt x="316253" y="159590"/>
                  <a:pt x="316278" y="159606"/>
                  <a:pt x="316302" y="159639"/>
                </a:cubicBezTo>
                <a:cubicBezTo>
                  <a:pt x="316469" y="159841"/>
                  <a:pt x="316255" y="162080"/>
                  <a:pt x="316255" y="163235"/>
                </a:cubicBezTo>
                <a:lnTo>
                  <a:pt x="317207" y="163235"/>
                </a:lnTo>
                <a:cubicBezTo>
                  <a:pt x="317112" y="161449"/>
                  <a:pt x="317350" y="160044"/>
                  <a:pt x="317445" y="159425"/>
                </a:cubicBezTo>
                <a:cubicBezTo>
                  <a:pt x="317540" y="158936"/>
                  <a:pt x="317921" y="156770"/>
                  <a:pt x="318957" y="155007"/>
                </a:cubicBezTo>
                <a:cubicBezTo>
                  <a:pt x="320469" y="152424"/>
                  <a:pt x="323339" y="150852"/>
                  <a:pt x="334971" y="149304"/>
                </a:cubicBezTo>
                <a:cubicBezTo>
                  <a:pt x="344913" y="147983"/>
                  <a:pt x="347330" y="148507"/>
                  <a:pt x="349985" y="145816"/>
                </a:cubicBezTo>
                <a:cubicBezTo>
                  <a:pt x="353014" y="142716"/>
                  <a:pt x="353126" y="138635"/>
                  <a:pt x="354769" y="138635"/>
                </a:cubicBezTo>
                <a:cubicBezTo>
                  <a:pt x="354785" y="138635"/>
                  <a:pt x="354802" y="138636"/>
                  <a:pt x="354819" y="138636"/>
                </a:cubicBezTo>
                <a:cubicBezTo>
                  <a:pt x="356248" y="138696"/>
                  <a:pt x="356474" y="141649"/>
                  <a:pt x="359653" y="147661"/>
                </a:cubicBezTo>
                <a:cubicBezTo>
                  <a:pt x="362237" y="152507"/>
                  <a:pt x="363213" y="152733"/>
                  <a:pt x="363153" y="154472"/>
                </a:cubicBezTo>
                <a:cubicBezTo>
                  <a:pt x="363070" y="157496"/>
                  <a:pt x="360034" y="158913"/>
                  <a:pt x="353974" y="163258"/>
                </a:cubicBezTo>
                <a:lnTo>
                  <a:pt x="357415" y="163258"/>
                </a:lnTo>
                <a:cubicBezTo>
                  <a:pt x="358034" y="162758"/>
                  <a:pt x="358760" y="162151"/>
                  <a:pt x="359391" y="161556"/>
                </a:cubicBezTo>
                <a:cubicBezTo>
                  <a:pt x="361225" y="159818"/>
                  <a:pt x="362987" y="157520"/>
                  <a:pt x="364642" y="157043"/>
                </a:cubicBezTo>
                <a:cubicBezTo>
                  <a:pt x="364663" y="157037"/>
                  <a:pt x="364684" y="157034"/>
                  <a:pt x="364705" y="157034"/>
                </a:cubicBezTo>
                <a:cubicBezTo>
                  <a:pt x="365273" y="157034"/>
                  <a:pt x="365608" y="159313"/>
                  <a:pt x="365999" y="159508"/>
                </a:cubicBezTo>
                <a:cubicBezTo>
                  <a:pt x="367011" y="159984"/>
                  <a:pt x="367297" y="161484"/>
                  <a:pt x="367332" y="161711"/>
                </a:cubicBezTo>
                <a:cubicBezTo>
                  <a:pt x="367416" y="162127"/>
                  <a:pt x="367380" y="162258"/>
                  <a:pt x="367356" y="163258"/>
                </a:cubicBezTo>
                <a:lnTo>
                  <a:pt x="368856" y="163258"/>
                </a:lnTo>
                <a:cubicBezTo>
                  <a:pt x="369166" y="160663"/>
                  <a:pt x="369297" y="157793"/>
                  <a:pt x="368916" y="154698"/>
                </a:cubicBezTo>
                <a:cubicBezTo>
                  <a:pt x="368225" y="149269"/>
                  <a:pt x="366904" y="148280"/>
                  <a:pt x="367749" y="145304"/>
                </a:cubicBezTo>
                <a:cubicBezTo>
                  <a:pt x="369118" y="140482"/>
                  <a:pt x="373250" y="140851"/>
                  <a:pt x="375095" y="135731"/>
                </a:cubicBezTo>
                <a:cubicBezTo>
                  <a:pt x="376643" y="131445"/>
                  <a:pt x="374286" y="129742"/>
                  <a:pt x="375929" y="125051"/>
                </a:cubicBezTo>
                <a:cubicBezTo>
                  <a:pt x="376107" y="124527"/>
                  <a:pt x="377846" y="119777"/>
                  <a:pt x="381322" y="118170"/>
                </a:cubicBezTo>
                <a:lnTo>
                  <a:pt x="381322" y="116884"/>
                </a:lnTo>
                <a:cubicBezTo>
                  <a:pt x="380132" y="117277"/>
                  <a:pt x="379739" y="117098"/>
                  <a:pt x="379048" y="117753"/>
                </a:cubicBezTo>
                <a:cubicBezTo>
                  <a:pt x="378191" y="118586"/>
                  <a:pt x="378227" y="119455"/>
                  <a:pt x="377608" y="119539"/>
                </a:cubicBezTo>
                <a:cubicBezTo>
                  <a:pt x="377572" y="119544"/>
                  <a:pt x="377536" y="119547"/>
                  <a:pt x="377500" y="119547"/>
                </a:cubicBezTo>
                <a:cubicBezTo>
                  <a:pt x="376973" y="119547"/>
                  <a:pt x="376360" y="118997"/>
                  <a:pt x="376226" y="118384"/>
                </a:cubicBezTo>
                <a:cubicBezTo>
                  <a:pt x="376107" y="117872"/>
                  <a:pt x="376286" y="117360"/>
                  <a:pt x="377953" y="115122"/>
                </a:cubicBezTo>
                <a:cubicBezTo>
                  <a:pt x="379167" y="113502"/>
                  <a:pt x="379774" y="112681"/>
                  <a:pt x="380286" y="112300"/>
                </a:cubicBezTo>
                <a:cubicBezTo>
                  <a:pt x="380644" y="112026"/>
                  <a:pt x="381001" y="111800"/>
                  <a:pt x="381346" y="111621"/>
                </a:cubicBezTo>
                <a:lnTo>
                  <a:pt x="381346" y="110609"/>
                </a:lnTo>
                <a:cubicBezTo>
                  <a:pt x="381013" y="110716"/>
                  <a:pt x="380751" y="110788"/>
                  <a:pt x="380536" y="110871"/>
                </a:cubicBezTo>
                <a:cubicBezTo>
                  <a:pt x="380522" y="110875"/>
                  <a:pt x="380507" y="110877"/>
                  <a:pt x="380492" y="110877"/>
                </a:cubicBezTo>
                <a:cubicBezTo>
                  <a:pt x="379960" y="110877"/>
                  <a:pt x="379051" y="108294"/>
                  <a:pt x="379155" y="107680"/>
                </a:cubicBezTo>
                <a:cubicBezTo>
                  <a:pt x="379239" y="107037"/>
                  <a:pt x="380513" y="106847"/>
                  <a:pt x="380763" y="106644"/>
                </a:cubicBezTo>
                <a:cubicBezTo>
                  <a:pt x="380929" y="106501"/>
                  <a:pt x="381120" y="106251"/>
                  <a:pt x="381346" y="105906"/>
                </a:cubicBezTo>
                <a:lnTo>
                  <a:pt x="381346" y="104442"/>
                </a:lnTo>
                <a:cubicBezTo>
                  <a:pt x="380691" y="105430"/>
                  <a:pt x="380001" y="106168"/>
                  <a:pt x="378989" y="106656"/>
                </a:cubicBezTo>
                <a:cubicBezTo>
                  <a:pt x="377893" y="107192"/>
                  <a:pt x="376905" y="107204"/>
                  <a:pt x="375822" y="107204"/>
                </a:cubicBezTo>
                <a:cubicBezTo>
                  <a:pt x="375095" y="107204"/>
                  <a:pt x="372785" y="107144"/>
                  <a:pt x="368975" y="105358"/>
                </a:cubicBezTo>
                <a:cubicBezTo>
                  <a:pt x="368273" y="105037"/>
                  <a:pt x="365761" y="103811"/>
                  <a:pt x="362629" y="101310"/>
                </a:cubicBezTo>
                <a:cubicBezTo>
                  <a:pt x="359570" y="98858"/>
                  <a:pt x="357784" y="97429"/>
                  <a:pt x="356462" y="94690"/>
                </a:cubicBezTo>
                <a:cubicBezTo>
                  <a:pt x="355307" y="92321"/>
                  <a:pt x="355117" y="90214"/>
                  <a:pt x="354950" y="88618"/>
                </a:cubicBezTo>
                <a:cubicBezTo>
                  <a:pt x="354569" y="84689"/>
                  <a:pt x="355331" y="81725"/>
                  <a:pt x="356295" y="77926"/>
                </a:cubicBezTo>
                <a:cubicBezTo>
                  <a:pt x="356938" y="75390"/>
                  <a:pt x="357295" y="74045"/>
                  <a:pt x="358307" y="72414"/>
                </a:cubicBezTo>
                <a:cubicBezTo>
                  <a:pt x="358915" y="71414"/>
                  <a:pt x="360153" y="69461"/>
                  <a:pt x="362475" y="68163"/>
                </a:cubicBezTo>
                <a:cubicBezTo>
                  <a:pt x="364012" y="67324"/>
                  <a:pt x="365608" y="67001"/>
                  <a:pt x="367060" y="67001"/>
                </a:cubicBezTo>
                <a:cubicBezTo>
                  <a:pt x="368532" y="67001"/>
                  <a:pt x="369856" y="67333"/>
                  <a:pt x="370821" y="67794"/>
                </a:cubicBezTo>
                <a:cubicBezTo>
                  <a:pt x="372083" y="68402"/>
                  <a:pt x="373321" y="69449"/>
                  <a:pt x="373321" y="69449"/>
                </a:cubicBezTo>
                <a:cubicBezTo>
                  <a:pt x="374345" y="70307"/>
                  <a:pt x="374357" y="70604"/>
                  <a:pt x="374821" y="70926"/>
                </a:cubicBezTo>
                <a:cubicBezTo>
                  <a:pt x="375173" y="71168"/>
                  <a:pt x="375552" y="71267"/>
                  <a:pt x="375950" y="71267"/>
                </a:cubicBezTo>
                <a:cubicBezTo>
                  <a:pt x="377641" y="71267"/>
                  <a:pt x="379671" y="69473"/>
                  <a:pt x="381358" y="69271"/>
                </a:cubicBezTo>
                <a:lnTo>
                  <a:pt x="381358" y="66413"/>
                </a:lnTo>
                <a:cubicBezTo>
                  <a:pt x="381239" y="66377"/>
                  <a:pt x="381120" y="66366"/>
                  <a:pt x="381025" y="66342"/>
                </a:cubicBezTo>
                <a:cubicBezTo>
                  <a:pt x="378751" y="65865"/>
                  <a:pt x="378441" y="64639"/>
                  <a:pt x="376357" y="64318"/>
                </a:cubicBezTo>
                <a:cubicBezTo>
                  <a:pt x="376063" y="64271"/>
                  <a:pt x="375782" y="64250"/>
                  <a:pt x="375499" y="64250"/>
                </a:cubicBezTo>
                <a:cubicBezTo>
                  <a:pt x="374695" y="64250"/>
                  <a:pt x="373876" y="64423"/>
                  <a:pt x="372678" y="64687"/>
                </a:cubicBezTo>
                <a:cubicBezTo>
                  <a:pt x="371250" y="64996"/>
                  <a:pt x="370476" y="65342"/>
                  <a:pt x="369678" y="65604"/>
                </a:cubicBezTo>
                <a:cubicBezTo>
                  <a:pt x="368735" y="65916"/>
                  <a:pt x="368096" y="65997"/>
                  <a:pt x="367415" y="65997"/>
                </a:cubicBezTo>
                <a:cubicBezTo>
                  <a:pt x="366697" y="65997"/>
                  <a:pt x="365932" y="65907"/>
                  <a:pt x="364716" y="65907"/>
                </a:cubicBezTo>
                <a:cubicBezTo>
                  <a:pt x="364145" y="65907"/>
                  <a:pt x="363476" y="65927"/>
                  <a:pt x="362665" y="65985"/>
                </a:cubicBezTo>
                <a:cubicBezTo>
                  <a:pt x="361045" y="66088"/>
                  <a:pt x="359740" y="66295"/>
                  <a:pt x="358405" y="66295"/>
                </a:cubicBezTo>
                <a:cubicBezTo>
                  <a:pt x="357581" y="66295"/>
                  <a:pt x="356746" y="66216"/>
                  <a:pt x="355819" y="65985"/>
                </a:cubicBezTo>
                <a:cubicBezTo>
                  <a:pt x="355331" y="65854"/>
                  <a:pt x="354521" y="65627"/>
                  <a:pt x="353986" y="64877"/>
                </a:cubicBezTo>
                <a:cubicBezTo>
                  <a:pt x="353259" y="63877"/>
                  <a:pt x="353378" y="62556"/>
                  <a:pt x="353485" y="61555"/>
                </a:cubicBezTo>
                <a:cubicBezTo>
                  <a:pt x="354152" y="56698"/>
                  <a:pt x="354402" y="54257"/>
                  <a:pt x="354628" y="53674"/>
                </a:cubicBezTo>
                <a:cubicBezTo>
                  <a:pt x="355867" y="50459"/>
                  <a:pt x="357129" y="51066"/>
                  <a:pt x="359808" y="47042"/>
                </a:cubicBezTo>
                <a:cubicBezTo>
                  <a:pt x="362534" y="42934"/>
                  <a:pt x="361760" y="41493"/>
                  <a:pt x="364320" y="38398"/>
                </a:cubicBezTo>
                <a:cubicBezTo>
                  <a:pt x="364808" y="37803"/>
                  <a:pt x="366832" y="35457"/>
                  <a:pt x="370154" y="33981"/>
                </a:cubicBezTo>
                <a:cubicBezTo>
                  <a:pt x="370852" y="33675"/>
                  <a:pt x="373685" y="32425"/>
                  <a:pt x="376763" y="32425"/>
                </a:cubicBezTo>
                <a:cubicBezTo>
                  <a:pt x="378361" y="32425"/>
                  <a:pt x="380024" y="32762"/>
                  <a:pt x="381489" y="33742"/>
                </a:cubicBezTo>
                <a:lnTo>
                  <a:pt x="381489" y="31587"/>
                </a:lnTo>
                <a:cubicBezTo>
                  <a:pt x="380810" y="31278"/>
                  <a:pt x="380215" y="31528"/>
                  <a:pt x="379882" y="31004"/>
                </a:cubicBezTo>
                <a:cubicBezTo>
                  <a:pt x="379691" y="30706"/>
                  <a:pt x="379643" y="30278"/>
                  <a:pt x="379977" y="28980"/>
                </a:cubicBezTo>
                <a:cubicBezTo>
                  <a:pt x="380477" y="26932"/>
                  <a:pt x="380953" y="26634"/>
                  <a:pt x="381060" y="25861"/>
                </a:cubicBezTo>
                <a:cubicBezTo>
                  <a:pt x="381275" y="24396"/>
                  <a:pt x="379882" y="23646"/>
                  <a:pt x="375714" y="19038"/>
                </a:cubicBezTo>
                <a:cubicBezTo>
                  <a:pt x="373595" y="16693"/>
                  <a:pt x="373345" y="16217"/>
                  <a:pt x="372297" y="15716"/>
                </a:cubicBezTo>
                <a:cubicBezTo>
                  <a:pt x="370869" y="15062"/>
                  <a:pt x="369809" y="15276"/>
                  <a:pt x="368868" y="14157"/>
                </a:cubicBezTo>
                <a:cubicBezTo>
                  <a:pt x="368154" y="13323"/>
                  <a:pt x="367987" y="12299"/>
                  <a:pt x="367868" y="11585"/>
                </a:cubicBezTo>
                <a:cubicBezTo>
                  <a:pt x="367654" y="10263"/>
                  <a:pt x="368035" y="10216"/>
                  <a:pt x="368202" y="7073"/>
                </a:cubicBezTo>
                <a:cubicBezTo>
                  <a:pt x="368261" y="6108"/>
                  <a:pt x="368249" y="5644"/>
                  <a:pt x="368535" y="5048"/>
                </a:cubicBezTo>
                <a:cubicBezTo>
                  <a:pt x="368892" y="4310"/>
                  <a:pt x="369392" y="4013"/>
                  <a:pt x="370035" y="3489"/>
                </a:cubicBezTo>
                <a:cubicBezTo>
                  <a:pt x="370369" y="3203"/>
                  <a:pt x="370666" y="2905"/>
                  <a:pt x="371023" y="2501"/>
                </a:cubicBezTo>
                <a:lnTo>
                  <a:pt x="369857" y="2501"/>
                </a:lnTo>
                <a:cubicBezTo>
                  <a:pt x="369475" y="3013"/>
                  <a:pt x="369103" y="3306"/>
                  <a:pt x="368723" y="3306"/>
                </a:cubicBezTo>
                <a:cubicBezTo>
                  <a:pt x="368688" y="3306"/>
                  <a:pt x="368653" y="3303"/>
                  <a:pt x="368618" y="3298"/>
                </a:cubicBezTo>
                <a:cubicBezTo>
                  <a:pt x="368273" y="3251"/>
                  <a:pt x="368047" y="2953"/>
                  <a:pt x="367809" y="2501"/>
                </a:cubicBezTo>
                <a:lnTo>
                  <a:pt x="366023" y="2501"/>
                </a:lnTo>
                <a:cubicBezTo>
                  <a:pt x="366058" y="2584"/>
                  <a:pt x="366106" y="2655"/>
                  <a:pt x="366142" y="2739"/>
                </a:cubicBezTo>
                <a:cubicBezTo>
                  <a:pt x="367535" y="5858"/>
                  <a:pt x="366951" y="9037"/>
                  <a:pt x="366820" y="9740"/>
                </a:cubicBezTo>
                <a:cubicBezTo>
                  <a:pt x="366237" y="12597"/>
                  <a:pt x="364749" y="14407"/>
                  <a:pt x="364034" y="15264"/>
                </a:cubicBezTo>
                <a:cubicBezTo>
                  <a:pt x="361736" y="17979"/>
                  <a:pt x="360332" y="17407"/>
                  <a:pt x="358581" y="20050"/>
                </a:cubicBezTo>
                <a:cubicBezTo>
                  <a:pt x="357153" y="22205"/>
                  <a:pt x="357593" y="23384"/>
                  <a:pt x="356355" y="24098"/>
                </a:cubicBezTo>
                <a:cubicBezTo>
                  <a:pt x="355932" y="24344"/>
                  <a:pt x="355467" y="24445"/>
                  <a:pt x="354988" y="24445"/>
                </a:cubicBezTo>
                <a:cubicBezTo>
                  <a:pt x="353309" y="24445"/>
                  <a:pt x="351448" y="23206"/>
                  <a:pt x="350568" y="22622"/>
                </a:cubicBezTo>
                <a:cubicBezTo>
                  <a:pt x="350033" y="22265"/>
                  <a:pt x="348759" y="20991"/>
                  <a:pt x="346223" y="18455"/>
                </a:cubicBezTo>
                <a:cubicBezTo>
                  <a:pt x="343556" y="15776"/>
                  <a:pt x="345294" y="17419"/>
                  <a:pt x="343663" y="15764"/>
                </a:cubicBezTo>
                <a:cubicBezTo>
                  <a:pt x="341841" y="13919"/>
                  <a:pt x="341008" y="13252"/>
                  <a:pt x="341103" y="12323"/>
                </a:cubicBezTo>
                <a:cubicBezTo>
                  <a:pt x="341162" y="11776"/>
                  <a:pt x="341472" y="11716"/>
                  <a:pt x="342210" y="10621"/>
                </a:cubicBezTo>
                <a:cubicBezTo>
                  <a:pt x="342829" y="9704"/>
                  <a:pt x="343568" y="8573"/>
                  <a:pt x="343663" y="7430"/>
                </a:cubicBezTo>
                <a:cubicBezTo>
                  <a:pt x="343782" y="5882"/>
                  <a:pt x="342591" y="5465"/>
                  <a:pt x="341770" y="3263"/>
                </a:cubicBezTo>
                <a:cubicBezTo>
                  <a:pt x="341674" y="3013"/>
                  <a:pt x="341603" y="2774"/>
                  <a:pt x="341532" y="2536"/>
                </a:cubicBezTo>
                <a:lnTo>
                  <a:pt x="339769" y="2536"/>
                </a:lnTo>
                <a:cubicBezTo>
                  <a:pt x="339853" y="3358"/>
                  <a:pt x="340031" y="4036"/>
                  <a:pt x="340365" y="4763"/>
                </a:cubicBezTo>
                <a:cubicBezTo>
                  <a:pt x="340984" y="6049"/>
                  <a:pt x="341663" y="6513"/>
                  <a:pt x="341698" y="7680"/>
                </a:cubicBezTo>
                <a:cubicBezTo>
                  <a:pt x="341722" y="8989"/>
                  <a:pt x="340877" y="9942"/>
                  <a:pt x="340365" y="10597"/>
                </a:cubicBezTo>
                <a:cubicBezTo>
                  <a:pt x="338245" y="13371"/>
                  <a:pt x="339353" y="14573"/>
                  <a:pt x="337245" y="18836"/>
                </a:cubicBezTo>
                <a:cubicBezTo>
                  <a:pt x="336555" y="20205"/>
                  <a:pt x="334352" y="24634"/>
                  <a:pt x="330745" y="25599"/>
                </a:cubicBezTo>
                <a:cubicBezTo>
                  <a:pt x="330379" y="25697"/>
                  <a:pt x="329930" y="25816"/>
                  <a:pt x="329429" y="25816"/>
                </a:cubicBezTo>
                <a:cubicBezTo>
                  <a:pt x="329083" y="25816"/>
                  <a:pt x="328712" y="25759"/>
                  <a:pt x="328328" y="25599"/>
                </a:cubicBezTo>
                <a:cubicBezTo>
                  <a:pt x="327054" y="25063"/>
                  <a:pt x="327077" y="23979"/>
                  <a:pt x="325446" y="22682"/>
                </a:cubicBezTo>
                <a:cubicBezTo>
                  <a:pt x="324410" y="21872"/>
                  <a:pt x="324232" y="22170"/>
                  <a:pt x="322791" y="21098"/>
                </a:cubicBezTo>
                <a:cubicBezTo>
                  <a:pt x="321910" y="20443"/>
                  <a:pt x="321339" y="20003"/>
                  <a:pt x="320755" y="19229"/>
                </a:cubicBezTo>
                <a:cubicBezTo>
                  <a:pt x="319755" y="17919"/>
                  <a:pt x="319803" y="17050"/>
                  <a:pt x="318719" y="16181"/>
                </a:cubicBezTo>
                <a:cubicBezTo>
                  <a:pt x="318302" y="15859"/>
                  <a:pt x="318100" y="15824"/>
                  <a:pt x="317505" y="15514"/>
                </a:cubicBezTo>
                <a:cubicBezTo>
                  <a:pt x="315957" y="14693"/>
                  <a:pt x="314969" y="13609"/>
                  <a:pt x="314266" y="12859"/>
                </a:cubicBezTo>
                <a:cubicBezTo>
                  <a:pt x="313088" y="11597"/>
                  <a:pt x="311825" y="10216"/>
                  <a:pt x="311254" y="7954"/>
                </a:cubicBezTo>
                <a:cubicBezTo>
                  <a:pt x="310694" y="5715"/>
                  <a:pt x="311111" y="3739"/>
                  <a:pt x="311456" y="2536"/>
                </a:cubicBezTo>
                <a:lnTo>
                  <a:pt x="309849" y="2536"/>
                </a:lnTo>
                <a:cubicBezTo>
                  <a:pt x="310123" y="3513"/>
                  <a:pt x="310337" y="3632"/>
                  <a:pt x="310290" y="4286"/>
                </a:cubicBezTo>
                <a:cubicBezTo>
                  <a:pt x="310182" y="6096"/>
                  <a:pt x="308635" y="6870"/>
                  <a:pt x="306456" y="9073"/>
                </a:cubicBezTo>
                <a:cubicBezTo>
                  <a:pt x="302908" y="12645"/>
                  <a:pt x="303539" y="14109"/>
                  <a:pt x="301824" y="14609"/>
                </a:cubicBezTo>
                <a:cubicBezTo>
                  <a:pt x="301597" y="14674"/>
                  <a:pt x="301384" y="14705"/>
                  <a:pt x="301177" y="14705"/>
                </a:cubicBezTo>
                <a:cubicBezTo>
                  <a:pt x="299587" y="14705"/>
                  <a:pt x="298322" y="12850"/>
                  <a:pt x="293002" y="9859"/>
                </a:cubicBezTo>
                <a:cubicBezTo>
                  <a:pt x="289216" y="7727"/>
                  <a:pt x="288573" y="7954"/>
                  <a:pt x="287858" y="6656"/>
                </a:cubicBezTo>
                <a:cubicBezTo>
                  <a:pt x="287084" y="5263"/>
                  <a:pt x="287322" y="4144"/>
                  <a:pt x="287501" y="2524"/>
                </a:cubicBezTo>
                <a:lnTo>
                  <a:pt x="285453" y="2524"/>
                </a:lnTo>
                <a:cubicBezTo>
                  <a:pt x="285227" y="3358"/>
                  <a:pt x="284941" y="4156"/>
                  <a:pt x="284560" y="4929"/>
                </a:cubicBezTo>
                <a:cubicBezTo>
                  <a:pt x="282560" y="8954"/>
                  <a:pt x="279036" y="10287"/>
                  <a:pt x="275809" y="11514"/>
                </a:cubicBezTo>
                <a:cubicBezTo>
                  <a:pt x="274648" y="11945"/>
                  <a:pt x="271806" y="12978"/>
                  <a:pt x="268172" y="12978"/>
                </a:cubicBezTo>
                <a:cubicBezTo>
                  <a:pt x="265994" y="12978"/>
                  <a:pt x="263531" y="12607"/>
                  <a:pt x="260974" y="11514"/>
                </a:cubicBezTo>
                <a:cubicBezTo>
                  <a:pt x="258962" y="10644"/>
                  <a:pt x="257307" y="9525"/>
                  <a:pt x="255938" y="8335"/>
                </a:cubicBezTo>
                <a:lnTo>
                  <a:pt x="255938" y="8335"/>
                </a:lnTo>
                <a:cubicBezTo>
                  <a:pt x="256926" y="9490"/>
                  <a:pt x="257854" y="11014"/>
                  <a:pt x="259319" y="12240"/>
                </a:cubicBezTo>
                <a:cubicBezTo>
                  <a:pt x="261568" y="14134"/>
                  <a:pt x="264611" y="14941"/>
                  <a:pt x="267685" y="14941"/>
                </a:cubicBezTo>
                <a:cubicBezTo>
                  <a:pt x="270696" y="14941"/>
                  <a:pt x="273738" y="14167"/>
                  <a:pt x="276095" y="12883"/>
                </a:cubicBezTo>
                <a:cubicBezTo>
                  <a:pt x="279524" y="11002"/>
                  <a:pt x="280298" y="8680"/>
                  <a:pt x="283929" y="8192"/>
                </a:cubicBezTo>
                <a:cubicBezTo>
                  <a:pt x="284111" y="8167"/>
                  <a:pt x="284706" y="8085"/>
                  <a:pt x="285473" y="8085"/>
                </a:cubicBezTo>
                <a:cubicBezTo>
                  <a:pt x="286961" y="8085"/>
                  <a:pt x="289095" y="8395"/>
                  <a:pt x="290108" y="10037"/>
                </a:cubicBezTo>
                <a:cubicBezTo>
                  <a:pt x="291763" y="12716"/>
                  <a:pt x="289442" y="17431"/>
                  <a:pt x="287108" y="19800"/>
                </a:cubicBezTo>
                <a:cubicBezTo>
                  <a:pt x="286882" y="20027"/>
                  <a:pt x="284108" y="22741"/>
                  <a:pt x="280262" y="22836"/>
                </a:cubicBezTo>
                <a:cubicBezTo>
                  <a:pt x="280191" y="22838"/>
                  <a:pt x="280122" y="22839"/>
                  <a:pt x="280056" y="22839"/>
                </a:cubicBezTo>
                <a:cubicBezTo>
                  <a:pt x="278530" y="22839"/>
                  <a:pt x="278192" y="22366"/>
                  <a:pt x="276448" y="22366"/>
                </a:cubicBezTo>
                <a:cubicBezTo>
                  <a:pt x="276336" y="22366"/>
                  <a:pt x="276219" y="22368"/>
                  <a:pt x="276095" y="22372"/>
                </a:cubicBezTo>
                <a:cubicBezTo>
                  <a:pt x="273571" y="22467"/>
                  <a:pt x="273261" y="23277"/>
                  <a:pt x="270416" y="23753"/>
                </a:cubicBezTo>
                <a:cubicBezTo>
                  <a:pt x="269774" y="23859"/>
                  <a:pt x="269316" y="23896"/>
                  <a:pt x="268917" y="23896"/>
                </a:cubicBezTo>
                <a:cubicBezTo>
                  <a:pt x="268020" y="23896"/>
                  <a:pt x="267423" y="23711"/>
                  <a:pt x="265716" y="23711"/>
                </a:cubicBezTo>
                <a:cubicBezTo>
                  <a:pt x="265280" y="23711"/>
                  <a:pt x="264770" y="23723"/>
                  <a:pt x="264165" y="23753"/>
                </a:cubicBezTo>
                <a:cubicBezTo>
                  <a:pt x="262352" y="23844"/>
                  <a:pt x="261173" y="24026"/>
                  <a:pt x="260358" y="24026"/>
                </a:cubicBezTo>
                <a:cubicBezTo>
                  <a:pt x="259674" y="24026"/>
                  <a:pt x="259246" y="23898"/>
                  <a:pt x="258914" y="23479"/>
                </a:cubicBezTo>
                <a:cubicBezTo>
                  <a:pt x="258093" y="22443"/>
                  <a:pt x="259069" y="21229"/>
                  <a:pt x="258176" y="19515"/>
                </a:cubicBezTo>
                <a:cubicBezTo>
                  <a:pt x="257866" y="18931"/>
                  <a:pt x="257593" y="18776"/>
                  <a:pt x="255092" y="17026"/>
                </a:cubicBezTo>
                <a:cubicBezTo>
                  <a:pt x="252259" y="15062"/>
                  <a:pt x="251806" y="14704"/>
                  <a:pt x="251342" y="13907"/>
                </a:cubicBezTo>
                <a:cubicBezTo>
                  <a:pt x="250794" y="12954"/>
                  <a:pt x="250592" y="12014"/>
                  <a:pt x="250413" y="11133"/>
                </a:cubicBezTo>
                <a:cubicBezTo>
                  <a:pt x="250151" y="9799"/>
                  <a:pt x="249973" y="8954"/>
                  <a:pt x="250330" y="8192"/>
                </a:cubicBezTo>
                <a:cubicBezTo>
                  <a:pt x="250854" y="7084"/>
                  <a:pt x="252247" y="6727"/>
                  <a:pt x="253080" y="6715"/>
                </a:cubicBezTo>
                <a:cubicBezTo>
                  <a:pt x="253099" y="6715"/>
                  <a:pt x="253118" y="6715"/>
                  <a:pt x="253137" y="6715"/>
                </a:cubicBezTo>
                <a:cubicBezTo>
                  <a:pt x="253755" y="6715"/>
                  <a:pt x="254273" y="6903"/>
                  <a:pt x="254747" y="7204"/>
                </a:cubicBezTo>
                <a:cubicBezTo>
                  <a:pt x="253425" y="5894"/>
                  <a:pt x="252425" y="4584"/>
                  <a:pt x="251639" y="3572"/>
                </a:cubicBezTo>
                <a:cubicBezTo>
                  <a:pt x="251354" y="3203"/>
                  <a:pt x="251068" y="2846"/>
                  <a:pt x="250818" y="2501"/>
                </a:cubicBezTo>
                <a:lnTo>
                  <a:pt x="248472" y="2501"/>
                </a:lnTo>
                <a:cubicBezTo>
                  <a:pt x="248901" y="3798"/>
                  <a:pt x="249103" y="4667"/>
                  <a:pt x="249080" y="5477"/>
                </a:cubicBezTo>
                <a:cubicBezTo>
                  <a:pt x="248925" y="8799"/>
                  <a:pt x="245448" y="12371"/>
                  <a:pt x="242174" y="12609"/>
                </a:cubicBezTo>
                <a:cubicBezTo>
                  <a:pt x="242053" y="12618"/>
                  <a:pt x="241936" y="12622"/>
                  <a:pt x="241822" y="12622"/>
                </a:cubicBezTo>
                <a:cubicBezTo>
                  <a:pt x="240229" y="12622"/>
                  <a:pt x="239304" y="11800"/>
                  <a:pt x="237709" y="11800"/>
                </a:cubicBezTo>
                <a:cubicBezTo>
                  <a:pt x="237300" y="11800"/>
                  <a:pt x="236847" y="11854"/>
                  <a:pt x="236328" y="11990"/>
                </a:cubicBezTo>
                <a:cubicBezTo>
                  <a:pt x="234988" y="12325"/>
                  <a:pt x="234505" y="12876"/>
                  <a:pt x="233742" y="12876"/>
                </a:cubicBezTo>
                <a:cubicBezTo>
                  <a:pt x="233610" y="12876"/>
                  <a:pt x="233470" y="12860"/>
                  <a:pt x="233316" y="12823"/>
                </a:cubicBezTo>
                <a:cubicBezTo>
                  <a:pt x="231458" y="12371"/>
                  <a:pt x="231696" y="9942"/>
                  <a:pt x="229780" y="8835"/>
                </a:cubicBezTo>
                <a:cubicBezTo>
                  <a:pt x="229305" y="8560"/>
                  <a:pt x="228869" y="8462"/>
                  <a:pt x="228431" y="8462"/>
                </a:cubicBezTo>
                <a:cubicBezTo>
                  <a:pt x="227353" y="8462"/>
                  <a:pt x="226260" y="9053"/>
                  <a:pt x="224545" y="9053"/>
                </a:cubicBezTo>
                <a:cubicBezTo>
                  <a:pt x="223998" y="9053"/>
                  <a:pt x="223388" y="8993"/>
                  <a:pt x="222695" y="8835"/>
                </a:cubicBezTo>
                <a:cubicBezTo>
                  <a:pt x="221659" y="8597"/>
                  <a:pt x="220945" y="8251"/>
                  <a:pt x="220385" y="8001"/>
                </a:cubicBezTo>
                <a:cubicBezTo>
                  <a:pt x="218230" y="6965"/>
                  <a:pt x="215671" y="4858"/>
                  <a:pt x="213837" y="2501"/>
                </a:cubicBezTo>
                <a:lnTo>
                  <a:pt x="211087" y="2501"/>
                </a:lnTo>
                <a:cubicBezTo>
                  <a:pt x="212051" y="8001"/>
                  <a:pt x="212194" y="9085"/>
                  <a:pt x="211837" y="9942"/>
                </a:cubicBezTo>
                <a:cubicBezTo>
                  <a:pt x="211604" y="10491"/>
                  <a:pt x="211257" y="10722"/>
                  <a:pt x="210774" y="10722"/>
                </a:cubicBezTo>
                <a:cubicBezTo>
                  <a:pt x="209014" y="10722"/>
                  <a:pt x="205440" y="7651"/>
                  <a:pt x="198919" y="5680"/>
                </a:cubicBezTo>
                <a:cubicBezTo>
                  <a:pt x="196850" y="5054"/>
                  <a:pt x="195621" y="4880"/>
                  <a:pt x="194661" y="4880"/>
                </a:cubicBezTo>
                <a:cubicBezTo>
                  <a:pt x="194432" y="4880"/>
                  <a:pt x="194219" y="4890"/>
                  <a:pt x="194013" y="4906"/>
                </a:cubicBezTo>
                <a:cubicBezTo>
                  <a:pt x="192096" y="5037"/>
                  <a:pt x="191394" y="5596"/>
                  <a:pt x="188608" y="5870"/>
                </a:cubicBezTo>
                <a:cubicBezTo>
                  <a:pt x="187626" y="5968"/>
                  <a:pt x="186910" y="6037"/>
                  <a:pt x="186300" y="6037"/>
                </a:cubicBezTo>
                <a:cubicBezTo>
                  <a:pt x="185793" y="6037"/>
                  <a:pt x="185359" y="5989"/>
                  <a:pt x="184905" y="5870"/>
                </a:cubicBezTo>
                <a:cubicBezTo>
                  <a:pt x="184083" y="5644"/>
                  <a:pt x="182095" y="5060"/>
                  <a:pt x="180047" y="2501"/>
                </a:cubicBezTo>
                <a:lnTo>
                  <a:pt x="177356" y="2501"/>
                </a:lnTo>
                <a:cubicBezTo>
                  <a:pt x="177535" y="3096"/>
                  <a:pt x="177725" y="3834"/>
                  <a:pt x="177940" y="4679"/>
                </a:cubicBezTo>
                <a:cubicBezTo>
                  <a:pt x="178904" y="8858"/>
                  <a:pt x="178737" y="10871"/>
                  <a:pt x="180035" y="11299"/>
                </a:cubicBezTo>
                <a:cubicBezTo>
                  <a:pt x="180187" y="11349"/>
                  <a:pt x="180333" y="11369"/>
                  <a:pt x="180475" y="11369"/>
                </a:cubicBezTo>
                <a:cubicBezTo>
                  <a:pt x="181015" y="11369"/>
                  <a:pt x="181489" y="11080"/>
                  <a:pt x="181993" y="11080"/>
                </a:cubicBezTo>
                <a:cubicBezTo>
                  <a:pt x="182173" y="11080"/>
                  <a:pt x="182356" y="11116"/>
                  <a:pt x="182547" y="11216"/>
                </a:cubicBezTo>
                <a:cubicBezTo>
                  <a:pt x="183667" y="11764"/>
                  <a:pt x="183964" y="13811"/>
                  <a:pt x="183071" y="14526"/>
                </a:cubicBezTo>
                <a:cubicBezTo>
                  <a:pt x="182828" y="14714"/>
                  <a:pt x="182556" y="14763"/>
                  <a:pt x="182221" y="14763"/>
                </a:cubicBezTo>
                <a:cubicBezTo>
                  <a:pt x="181854" y="14763"/>
                  <a:pt x="181410" y="14704"/>
                  <a:pt x="180845" y="14704"/>
                </a:cubicBezTo>
                <a:cubicBezTo>
                  <a:pt x="180818" y="14704"/>
                  <a:pt x="180790" y="14704"/>
                  <a:pt x="180761" y="14704"/>
                </a:cubicBezTo>
                <a:cubicBezTo>
                  <a:pt x="179440" y="14740"/>
                  <a:pt x="178428" y="15109"/>
                  <a:pt x="177285" y="15693"/>
                </a:cubicBezTo>
                <a:lnTo>
                  <a:pt x="177285" y="18300"/>
                </a:lnTo>
                <a:cubicBezTo>
                  <a:pt x="177690" y="18324"/>
                  <a:pt x="178166" y="18372"/>
                  <a:pt x="178714" y="18455"/>
                </a:cubicBezTo>
                <a:cubicBezTo>
                  <a:pt x="181214" y="18848"/>
                  <a:pt x="181762" y="19395"/>
                  <a:pt x="187834" y="21896"/>
                </a:cubicBezTo>
                <a:cubicBezTo>
                  <a:pt x="189382" y="22539"/>
                  <a:pt x="190334" y="22908"/>
                  <a:pt x="191168" y="23979"/>
                </a:cubicBezTo>
                <a:cubicBezTo>
                  <a:pt x="192156" y="25241"/>
                  <a:pt x="192489" y="26837"/>
                  <a:pt x="192608" y="27420"/>
                </a:cubicBezTo>
                <a:cubicBezTo>
                  <a:pt x="192811" y="28325"/>
                  <a:pt x="192823" y="29016"/>
                  <a:pt x="192834" y="30111"/>
                </a:cubicBezTo>
                <a:cubicBezTo>
                  <a:pt x="192870" y="32564"/>
                  <a:pt x="192894" y="33802"/>
                  <a:pt x="192513" y="34528"/>
                </a:cubicBezTo>
                <a:cubicBezTo>
                  <a:pt x="191358" y="36695"/>
                  <a:pt x="188370" y="35100"/>
                  <a:pt x="186941" y="37112"/>
                </a:cubicBezTo>
                <a:cubicBezTo>
                  <a:pt x="186298" y="38017"/>
                  <a:pt x="186512" y="40493"/>
                  <a:pt x="186941" y="45458"/>
                </a:cubicBezTo>
                <a:cubicBezTo>
                  <a:pt x="187179" y="48232"/>
                  <a:pt x="187334" y="48935"/>
                  <a:pt x="186834" y="49506"/>
                </a:cubicBezTo>
                <a:cubicBezTo>
                  <a:pt x="186505" y="49881"/>
                  <a:pt x="186107" y="49965"/>
                  <a:pt x="185397" y="49965"/>
                </a:cubicBezTo>
                <a:cubicBezTo>
                  <a:pt x="184829" y="49965"/>
                  <a:pt x="184063" y="49912"/>
                  <a:pt x="182975" y="49912"/>
                </a:cubicBezTo>
                <a:cubicBezTo>
                  <a:pt x="182314" y="49912"/>
                  <a:pt x="181533" y="49931"/>
                  <a:pt x="180607" y="49994"/>
                </a:cubicBezTo>
                <a:cubicBezTo>
                  <a:pt x="179083" y="50102"/>
                  <a:pt x="178487" y="50233"/>
                  <a:pt x="178047" y="50364"/>
                </a:cubicBezTo>
                <a:cubicBezTo>
                  <a:pt x="177868" y="50411"/>
                  <a:pt x="177713" y="50471"/>
                  <a:pt x="177571" y="50518"/>
                </a:cubicBezTo>
                <a:cubicBezTo>
                  <a:pt x="176499" y="50114"/>
                  <a:pt x="175511" y="49387"/>
                  <a:pt x="174749" y="48828"/>
                </a:cubicBezTo>
                <a:cubicBezTo>
                  <a:pt x="173308" y="47780"/>
                  <a:pt x="172832" y="47006"/>
                  <a:pt x="170546" y="44041"/>
                </a:cubicBezTo>
                <a:cubicBezTo>
                  <a:pt x="167129" y="39648"/>
                  <a:pt x="166045" y="38600"/>
                  <a:pt x="166379" y="38243"/>
                </a:cubicBezTo>
                <a:cubicBezTo>
                  <a:pt x="166447" y="38165"/>
                  <a:pt x="166566" y="38131"/>
                  <a:pt x="166725" y="38131"/>
                </a:cubicBezTo>
                <a:cubicBezTo>
                  <a:pt x="167904" y="38131"/>
                  <a:pt x="171251" y="40034"/>
                  <a:pt x="171796" y="40339"/>
                </a:cubicBezTo>
                <a:cubicBezTo>
                  <a:pt x="175035" y="42208"/>
                  <a:pt x="175130" y="43089"/>
                  <a:pt x="176999" y="43553"/>
                </a:cubicBezTo>
                <a:cubicBezTo>
                  <a:pt x="177523" y="43680"/>
                  <a:pt x="178005" y="43728"/>
                  <a:pt x="178447" y="43728"/>
                </a:cubicBezTo>
                <a:cubicBezTo>
                  <a:pt x="178669" y="43728"/>
                  <a:pt x="178880" y="43716"/>
                  <a:pt x="179083" y="43696"/>
                </a:cubicBezTo>
                <a:cubicBezTo>
                  <a:pt x="177785" y="43220"/>
                  <a:pt x="176475" y="42529"/>
                  <a:pt x="175261" y="41529"/>
                </a:cubicBezTo>
                <a:cubicBezTo>
                  <a:pt x="173118" y="39755"/>
                  <a:pt x="172237" y="37826"/>
                  <a:pt x="169022" y="36350"/>
                </a:cubicBezTo>
                <a:cubicBezTo>
                  <a:pt x="167367" y="35600"/>
                  <a:pt x="166760" y="35719"/>
                  <a:pt x="164557" y="34707"/>
                </a:cubicBezTo>
                <a:cubicBezTo>
                  <a:pt x="161759" y="33433"/>
                  <a:pt x="161473" y="32659"/>
                  <a:pt x="159306" y="31480"/>
                </a:cubicBezTo>
                <a:cubicBezTo>
                  <a:pt x="154353" y="28837"/>
                  <a:pt x="152222" y="30945"/>
                  <a:pt x="150210" y="28420"/>
                </a:cubicBezTo>
                <a:cubicBezTo>
                  <a:pt x="149067" y="26968"/>
                  <a:pt x="148519" y="24741"/>
                  <a:pt x="147936" y="22348"/>
                </a:cubicBezTo>
                <a:cubicBezTo>
                  <a:pt x="147841" y="21991"/>
                  <a:pt x="147472" y="20467"/>
                  <a:pt x="147400" y="19622"/>
                </a:cubicBezTo>
                <a:cubicBezTo>
                  <a:pt x="146912" y="14633"/>
                  <a:pt x="154901" y="11764"/>
                  <a:pt x="162854" y="2703"/>
                </a:cubicBezTo>
                <a:cubicBezTo>
                  <a:pt x="163747" y="1667"/>
                  <a:pt x="164438" y="786"/>
                  <a:pt x="165033" y="36"/>
                </a:cubicBezTo>
                <a:lnTo>
                  <a:pt x="163902" y="36"/>
                </a:lnTo>
                <a:cubicBezTo>
                  <a:pt x="163116" y="453"/>
                  <a:pt x="162878" y="346"/>
                  <a:pt x="162009" y="1012"/>
                </a:cubicBezTo>
                <a:cubicBezTo>
                  <a:pt x="160521" y="2191"/>
                  <a:pt x="160438" y="3191"/>
                  <a:pt x="158842" y="4203"/>
                </a:cubicBezTo>
                <a:cubicBezTo>
                  <a:pt x="158269" y="4563"/>
                  <a:pt x="157688" y="4930"/>
                  <a:pt x="157053" y="4930"/>
                </a:cubicBezTo>
                <a:cubicBezTo>
                  <a:pt x="156910" y="4930"/>
                  <a:pt x="156764" y="4911"/>
                  <a:pt x="156616" y="4870"/>
                </a:cubicBezTo>
                <a:cubicBezTo>
                  <a:pt x="155639" y="4608"/>
                  <a:pt x="155139" y="3548"/>
                  <a:pt x="154949" y="3155"/>
                </a:cubicBezTo>
                <a:cubicBezTo>
                  <a:pt x="154425" y="2060"/>
                  <a:pt x="154472" y="1119"/>
                  <a:pt x="154449" y="12"/>
                </a:cubicBezTo>
                <a:lnTo>
                  <a:pt x="153008" y="12"/>
                </a:lnTo>
                <a:cubicBezTo>
                  <a:pt x="152984" y="2429"/>
                  <a:pt x="152508" y="4644"/>
                  <a:pt x="152056" y="6656"/>
                </a:cubicBezTo>
                <a:cubicBezTo>
                  <a:pt x="151591" y="8751"/>
                  <a:pt x="151377" y="9799"/>
                  <a:pt x="150722" y="11073"/>
                </a:cubicBezTo>
                <a:cubicBezTo>
                  <a:pt x="148317" y="15776"/>
                  <a:pt x="143626" y="17086"/>
                  <a:pt x="143388" y="17145"/>
                </a:cubicBezTo>
                <a:cubicBezTo>
                  <a:pt x="142584" y="17355"/>
                  <a:pt x="141819" y="17447"/>
                  <a:pt x="141071" y="17447"/>
                </a:cubicBezTo>
                <a:cubicBezTo>
                  <a:pt x="138850" y="17447"/>
                  <a:pt x="136789" y="16634"/>
                  <a:pt x="134375" y="15681"/>
                </a:cubicBezTo>
                <a:cubicBezTo>
                  <a:pt x="131291" y="14454"/>
                  <a:pt x="131565" y="13871"/>
                  <a:pt x="128541" y="12549"/>
                </a:cubicBezTo>
                <a:cubicBezTo>
                  <a:pt x="122409" y="9859"/>
                  <a:pt x="120063" y="11704"/>
                  <a:pt x="117694" y="9049"/>
                </a:cubicBezTo>
                <a:cubicBezTo>
                  <a:pt x="115015" y="6049"/>
                  <a:pt x="115741" y="1084"/>
                  <a:pt x="115861" y="405"/>
                </a:cubicBezTo>
                <a:cubicBezTo>
                  <a:pt x="115872" y="298"/>
                  <a:pt x="115908" y="179"/>
                  <a:pt x="115932" y="36"/>
                </a:cubicBezTo>
                <a:lnTo>
                  <a:pt x="113336" y="36"/>
                </a:lnTo>
                <a:cubicBezTo>
                  <a:pt x="113491" y="1000"/>
                  <a:pt x="113765" y="2203"/>
                  <a:pt x="114325" y="3798"/>
                </a:cubicBezTo>
                <a:cubicBezTo>
                  <a:pt x="115480" y="7001"/>
                  <a:pt x="116456" y="9704"/>
                  <a:pt x="118778" y="11049"/>
                </a:cubicBezTo>
                <a:cubicBezTo>
                  <a:pt x="119409" y="11406"/>
                  <a:pt x="120040" y="11609"/>
                  <a:pt x="120123" y="12145"/>
                </a:cubicBezTo>
                <a:cubicBezTo>
                  <a:pt x="120135" y="12287"/>
                  <a:pt x="120123" y="12418"/>
                  <a:pt x="120075" y="12549"/>
                </a:cubicBezTo>
                <a:cubicBezTo>
                  <a:pt x="120337" y="12180"/>
                  <a:pt x="120671" y="11823"/>
                  <a:pt x="121087" y="11525"/>
                </a:cubicBezTo>
                <a:cubicBezTo>
                  <a:pt x="121327" y="11356"/>
                  <a:pt x="121670" y="11281"/>
                  <a:pt x="122089" y="11281"/>
                </a:cubicBezTo>
                <a:cubicBezTo>
                  <a:pt x="125017" y="11281"/>
                  <a:pt x="131639" y="14941"/>
                  <a:pt x="132410" y="15347"/>
                </a:cubicBezTo>
                <a:cubicBezTo>
                  <a:pt x="133160" y="15752"/>
                  <a:pt x="133220" y="17050"/>
                  <a:pt x="133006" y="18514"/>
                </a:cubicBezTo>
                <a:cubicBezTo>
                  <a:pt x="133279" y="18145"/>
                  <a:pt x="133601" y="17836"/>
                  <a:pt x="133970" y="17657"/>
                </a:cubicBezTo>
                <a:cubicBezTo>
                  <a:pt x="134252" y="17508"/>
                  <a:pt x="134529" y="17445"/>
                  <a:pt x="134965" y="17445"/>
                </a:cubicBezTo>
                <a:cubicBezTo>
                  <a:pt x="135154" y="17445"/>
                  <a:pt x="135374" y="17457"/>
                  <a:pt x="135637" y="17479"/>
                </a:cubicBezTo>
                <a:cubicBezTo>
                  <a:pt x="138840" y="17741"/>
                  <a:pt x="139721" y="18955"/>
                  <a:pt x="141923" y="19193"/>
                </a:cubicBezTo>
                <a:cubicBezTo>
                  <a:pt x="142156" y="19218"/>
                  <a:pt x="142375" y="19229"/>
                  <a:pt x="142582" y="19229"/>
                </a:cubicBezTo>
                <a:cubicBezTo>
                  <a:pt x="144327" y="19229"/>
                  <a:pt x="145222" y="18439"/>
                  <a:pt x="145989" y="18439"/>
                </a:cubicBezTo>
                <a:cubicBezTo>
                  <a:pt x="146218" y="18439"/>
                  <a:pt x="146436" y="18510"/>
                  <a:pt x="146662" y="18693"/>
                </a:cubicBezTo>
                <a:cubicBezTo>
                  <a:pt x="147793" y="19634"/>
                  <a:pt x="146757" y="21491"/>
                  <a:pt x="147710" y="25384"/>
                </a:cubicBezTo>
                <a:cubicBezTo>
                  <a:pt x="148365" y="28063"/>
                  <a:pt x="149305" y="28932"/>
                  <a:pt x="148829" y="29682"/>
                </a:cubicBezTo>
                <a:cubicBezTo>
                  <a:pt x="148663" y="29937"/>
                  <a:pt x="148423" y="30024"/>
                  <a:pt x="148104" y="30024"/>
                </a:cubicBezTo>
                <a:cubicBezTo>
                  <a:pt x="147395" y="30024"/>
                  <a:pt x="146296" y="29590"/>
                  <a:pt x="144766" y="29590"/>
                </a:cubicBezTo>
                <a:cubicBezTo>
                  <a:pt x="144213" y="29590"/>
                  <a:pt x="143603" y="29647"/>
                  <a:pt x="142935" y="29802"/>
                </a:cubicBezTo>
                <a:cubicBezTo>
                  <a:pt x="141659" y="30095"/>
                  <a:pt x="140720" y="30619"/>
                  <a:pt x="139978" y="30619"/>
                </a:cubicBezTo>
                <a:cubicBezTo>
                  <a:pt x="139696" y="30619"/>
                  <a:pt x="139442" y="30543"/>
                  <a:pt x="139209" y="30349"/>
                </a:cubicBezTo>
                <a:cubicBezTo>
                  <a:pt x="138637" y="29861"/>
                  <a:pt x="138518" y="28897"/>
                  <a:pt x="138482" y="28694"/>
                </a:cubicBezTo>
                <a:cubicBezTo>
                  <a:pt x="138340" y="27432"/>
                  <a:pt x="139030" y="27051"/>
                  <a:pt x="138875" y="26182"/>
                </a:cubicBezTo>
                <a:cubicBezTo>
                  <a:pt x="138590" y="24634"/>
                  <a:pt x="135958" y="23979"/>
                  <a:pt x="135649" y="23908"/>
                </a:cubicBezTo>
                <a:cubicBezTo>
                  <a:pt x="135176" y="23798"/>
                  <a:pt x="134781" y="23764"/>
                  <a:pt x="134445" y="23764"/>
                </a:cubicBezTo>
                <a:cubicBezTo>
                  <a:pt x="133900" y="23764"/>
                  <a:pt x="133510" y="23853"/>
                  <a:pt x="133191" y="23853"/>
                </a:cubicBezTo>
                <a:cubicBezTo>
                  <a:pt x="132939" y="23853"/>
                  <a:pt x="132732" y="23798"/>
                  <a:pt x="132529" y="23598"/>
                </a:cubicBezTo>
                <a:cubicBezTo>
                  <a:pt x="132267" y="23336"/>
                  <a:pt x="132113" y="22920"/>
                  <a:pt x="132041" y="22432"/>
                </a:cubicBezTo>
                <a:cubicBezTo>
                  <a:pt x="131863" y="22967"/>
                  <a:pt x="131720" y="23432"/>
                  <a:pt x="131601" y="23729"/>
                </a:cubicBezTo>
                <a:cubicBezTo>
                  <a:pt x="130827" y="25872"/>
                  <a:pt x="126981" y="24241"/>
                  <a:pt x="124183" y="27385"/>
                </a:cubicBezTo>
                <a:cubicBezTo>
                  <a:pt x="122635" y="29111"/>
                  <a:pt x="123123" y="30361"/>
                  <a:pt x="121504" y="31564"/>
                </a:cubicBezTo>
                <a:cubicBezTo>
                  <a:pt x="120488" y="32319"/>
                  <a:pt x="119334" y="32545"/>
                  <a:pt x="118314" y="32545"/>
                </a:cubicBezTo>
                <a:cubicBezTo>
                  <a:pt x="117053" y="32545"/>
                  <a:pt x="115999" y="32199"/>
                  <a:pt x="115670" y="32088"/>
                </a:cubicBezTo>
                <a:cubicBezTo>
                  <a:pt x="113063" y="31254"/>
                  <a:pt x="109538" y="28611"/>
                  <a:pt x="109360" y="24420"/>
                </a:cubicBezTo>
                <a:cubicBezTo>
                  <a:pt x="109253" y="22074"/>
                  <a:pt x="110205" y="19110"/>
                  <a:pt x="112205" y="17979"/>
                </a:cubicBezTo>
                <a:cubicBezTo>
                  <a:pt x="113705" y="17121"/>
                  <a:pt x="113777" y="17240"/>
                  <a:pt x="118230" y="15038"/>
                </a:cubicBezTo>
                <a:cubicBezTo>
                  <a:pt x="118873" y="14704"/>
                  <a:pt x="119230" y="13942"/>
                  <a:pt x="119706" y="13145"/>
                </a:cubicBezTo>
                <a:lnTo>
                  <a:pt x="119706" y="13145"/>
                </a:lnTo>
                <a:cubicBezTo>
                  <a:pt x="118635" y="14300"/>
                  <a:pt x="116075" y="15371"/>
                  <a:pt x="115920" y="15431"/>
                </a:cubicBezTo>
                <a:cubicBezTo>
                  <a:pt x="112336" y="16919"/>
                  <a:pt x="111300" y="15812"/>
                  <a:pt x="107348" y="17145"/>
                </a:cubicBezTo>
                <a:cubicBezTo>
                  <a:pt x="104820" y="18013"/>
                  <a:pt x="104407" y="18763"/>
                  <a:pt x="103183" y="18763"/>
                </a:cubicBezTo>
                <a:cubicBezTo>
                  <a:pt x="103064" y="18763"/>
                  <a:pt x="102937" y="18755"/>
                  <a:pt x="102799" y="18741"/>
                </a:cubicBezTo>
                <a:cubicBezTo>
                  <a:pt x="100549" y="18503"/>
                  <a:pt x="98418" y="16550"/>
                  <a:pt x="97573" y="14204"/>
                </a:cubicBezTo>
                <a:cubicBezTo>
                  <a:pt x="96965" y="12538"/>
                  <a:pt x="97156" y="11121"/>
                  <a:pt x="97465" y="8680"/>
                </a:cubicBezTo>
                <a:cubicBezTo>
                  <a:pt x="97823" y="5846"/>
                  <a:pt x="98692" y="3763"/>
                  <a:pt x="99132" y="2786"/>
                </a:cubicBezTo>
                <a:cubicBezTo>
                  <a:pt x="99573" y="1846"/>
                  <a:pt x="100001" y="905"/>
                  <a:pt x="1006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" name="Google Shape;10486;p3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0487" name="Google Shape;10487;p32"/>
          <p:cNvGrpSpPr/>
          <p:nvPr/>
        </p:nvGrpSpPr>
        <p:grpSpPr>
          <a:xfrm>
            <a:off x="-2962790" y="3505977"/>
            <a:ext cx="15053887" cy="3908648"/>
            <a:chOff x="-2962790" y="3610575"/>
            <a:chExt cx="15053887" cy="3908648"/>
          </a:xfrm>
        </p:grpSpPr>
        <p:sp>
          <p:nvSpPr>
            <p:cNvPr id="10488" name="Google Shape;10488;p32"/>
            <p:cNvSpPr/>
            <p:nvPr/>
          </p:nvSpPr>
          <p:spPr>
            <a:xfrm>
              <a:off x="-1377675" y="3610575"/>
              <a:ext cx="12278050" cy="3213200"/>
            </a:xfrm>
            <a:custGeom>
              <a:avLst/>
              <a:gdLst/>
              <a:ahLst/>
              <a:cxnLst/>
              <a:rect l="l" t="t" r="r" b="b"/>
              <a:pathLst>
                <a:path w="491122" h="128528" extrusionOk="0">
                  <a:moveTo>
                    <a:pt x="0" y="63015"/>
                  </a:moveTo>
                  <a:lnTo>
                    <a:pt x="40094" y="17954"/>
                  </a:lnTo>
                  <a:lnTo>
                    <a:pt x="63641" y="15305"/>
                  </a:lnTo>
                  <a:lnTo>
                    <a:pt x="83655" y="43856"/>
                  </a:lnTo>
                  <a:lnTo>
                    <a:pt x="137519" y="51214"/>
                  </a:lnTo>
                  <a:lnTo>
                    <a:pt x="171127" y="41740"/>
                  </a:lnTo>
                  <a:lnTo>
                    <a:pt x="197269" y="40324"/>
                  </a:lnTo>
                  <a:lnTo>
                    <a:pt x="210274" y="43506"/>
                  </a:lnTo>
                  <a:lnTo>
                    <a:pt x="216749" y="47626"/>
                  </a:lnTo>
                  <a:lnTo>
                    <a:pt x="231760" y="42328"/>
                  </a:lnTo>
                  <a:lnTo>
                    <a:pt x="247948" y="42917"/>
                  </a:lnTo>
                  <a:lnTo>
                    <a:pt x="262959" y="49392"/>
                  </a:lnTo>
                  <a:lnTo>
                    <a:pt x="286212" y="41445"/>
                  </a:lnTo>
                  <a:lnTo>
                    <a:pt x="304112" y="49743"/>
                  </a:lnTo>
                  <a:lnTo>
                    <a:pt x="319177" y="47038"/>
                  </a:lnTo>
                  <a:lnTo>
                    <a:pt x="328302" y="45272"/>
                  </a:lnTo>
                  <a:lnTo>
                    <a:pt x="342136" y="42623"/>
                  </a:lnTo>
                  <a:lnTo>
                    <a:pt x="357735" y="44389"/>
                  </a:lnTo>
                  <a:lnTo>
                    <a:pt x="370980" y="45272"/>
                  </a:lnTo>
                  <a:lnTo>
                    <a:pt x="382459" y="46155"/>
                  </a:lnTo>
                  <a:lnTo>
                    <a:pt x="396587" y="43506"/>
                  </a:lnTo>
                  <a:lnTo>
                    <a:pt x="411250" y="28256"/>
                  </a:lnTo>
                  <a:lnTo>
                    <a:pt x="424201" y="0"/>
                  </a:lnTo>
                  <a:lnTo>
                    <a:pt x="453525" y="47921"/>
                  </a:lnTo>
                  <a:lnTo>
                    <a:pt x="464890" y="49741"/>
                  </a:lnTo>
                  <a:lnTo>
                    <a:pt x="482905" y="58274"/>
                  </a:lnTo>
                  <a:lnTo>
                    <a:pt x="491122" y="103784"/>
                  </a:lnTo>
                  <a:lnTo>
                    <a:pt x="464258" y="123472"/>
                  </a:lnTo>
                  <a:lnTo>
                    <a:pt x="403579" y="126948"/>
                  </a:lnTo>
                  <a:lnTo>
                    <a:pt x="300867" y="122524"/>
                  </a:lnTo>
                  <a:lnTo>
                    <a:pt x="253462" y="127896"/>
                  </a:lnTo>
                  <a:lnTo>
                    <a:pt x="202264" y="128528"/>
                  </a:lnTo>
                  <a:lnTo>
                    <a:pt x="149170" y="126632"/>
                  </a:lnTo>
                  <a:lnTo>
                    <a:pt x="131156" y="122840"/>
                  </a:lnTo>
                  <a:lnTo>
                    <a:pt x="102396" y="119363"/>
                  </a:lnTo>
                  <a:lnTo>
                    <a:pt x="68264" y="123472"/>
                  </a:lnTo>
                  <a:lnTo>
                    <a:pt x="50566" y="123472"/>
                  </a:lnTo>
                  <a:lnTo>
                    <a:pt x="31604" y="116519"/>
                  </a:lnTo>
                  <a:lnTo>
                    <a:pt x="21807" y="10672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grpSp>
          <p:nvGrpSpPr>
            <p:cNvPr id="10489" name="Google Shape;10489;p32"/>
            <p:cNvGrpSpPr/>
            <p:nvPr/>
          </p:nvGrpSpPr>
          <p:grpSpPr>
            <a:xfrm>
              <a:off x="-2962790" y="4164492"/>
              <a:ext cx="15053887" cy="3354731"/>
              <a:chOff x="-2962790" y="4088292"/>
              <a:chExt cx="15053887" cy="3354731"/>
            </a:xfrm>
          </p:grpSpPr>
          <p:grpSp>
            <p:nvGrpSpPr>
              <p:cNvPr id="10490" name="Google Shape;10490;p32"/>
              <p:cNvGrpSpPr/>
              <p:nvPr/>
            </p:nvGrpSpPr>
            <p:grpSpPr>
              <a:xfrm>
                <a:off x="6861310" y="4088292"/>
                <a:ext cx="5229787" cy="2801602"/>
                <a:chOff x="5683524" y="3609799"/>
                <a:chExt cx="4642922" cy="2487218"/>
              </a:xfrm>
            </p:grpSpPr>
            <p:grpSp>
              <p:nvGrpSpPr>
                <p:cNvPr id="10491" name="Google Shape;10491;p32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0492" name="Google Shape;10492;p32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3" name="Google Shape;10493;p32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4" name="Google Shape;10494;p32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5" name="Google Shape;10495;p32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6" name="Google Shape;10496;p32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7" name="Google Shape;10497;p32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8" name="Google Shape;10498;p32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9" name="Google Shape;10499;p32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0" name="Google Shape;10500;p32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1" name="Google Shape;10501;p32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2" name="Google Shape;10502;p32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3" name="Google Shape;10503;p32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4" name="Google Shape;10504;p32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5" name="Google Shape;10505;p32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6" name="Google Shape;10506;p32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7" name="Google Shape;10507;p32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8" name="Google Shape;10508;p32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9" name="Google Shape;10509;p32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0" name="Google Shape;10510;p32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1" name="Google Shape;10511;p32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512" name="Google Shape;10512;p32"/>
                <p:cNvGrpSpPr/>
                <p:nvPr/>
              </p:nvGrpSpPr>
              <p:grpSpPr>
                <a:xfrm>
                  <a:off x="7122709" y="3663268"/>
                  <a:ext cx="1439186" cy="608831"/>
                  <a:chOff x="2606636" y="1216407"/>
                  <a:chExt cx="1229128" cy="519968"/>
                </a:xfrm>
              </p:grpSpPr>
              <p:sp>
                <p:nvSpPr>
                  <p:cNvPr id="10513" name="Google Shape;10513;p32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4" name="Google Shape;10514;p32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5" name="Google Shape;10515;p32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6" name="Google Shape;10516;p32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7" name="Google Shape;10517;p32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8" name="Google Shape;10518;p32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9" name="Google Shape;10519;p32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0" name="Google Shape;10520;p32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1" name="Google Shape;10521;p32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2" name="Google Shape;10522;p32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3" name="Google Shape;10523;p32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4" name="Google Shape;10524;p32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525" name="Google Shape;10525;p32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526" name="Google Shape;10526;p32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0527" name="Google Shape;10527;p32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8" name="Google Shape;10528;p32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9" name="Google Shape;10529;p32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0" name="Google Shape;10530;p32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1" name="Google Shape;10531;p32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2" name="Google Shape;10532;p32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3" name="Google Shape;10533;p32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4" name="Google Shape;10534;p32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5" name="Google Shape;10535;p32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6" name="Google Shape;10536;p32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7" name="Google Shape;10537;p32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8" name="Google Shape;10538;p32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9" name="Google Shape;10539;p32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0" name="Google Shape;10540;p32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1" name="Google Shape;10541;p32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2" name="Google Shape;10542;p32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3" name="Google Shape;10543;p32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4" name="Google Shape;10544;p32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5" name="Google Shape;10545;p32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6" name="Google Shape;10546;p32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7" name="Google Shape;10547;p32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8" name="Google Shape;10548;p32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9" name="Google Shape;10549;p32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0" name="Google Shape;10550;p32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1" name="Google Shape;10551;p32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2" name="Google Shape;10552;p32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3" name="Google Shape;10553;p32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0554" name="Google Shape;10554;p32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0555" name="Google Shape;10555;p32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56" name="Google Shape;10556;p32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57" name="Google Shape;10557;p32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58" name="Google Shape;10558;p32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59" name="Google Shape;10559;p32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60" name="Google Shape;10560;p32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61" name="Google Shape;10561;p32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62" name="Google Shape;10562;p32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63" name="Google Shape;10563;p32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64" name="Google Shape;10564;p32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65" name="Google Shape;10565;p32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0566" name="Google Shape;10566;p32"/>
              <p:cNvGrpSpPr/>
              <p:nvPr/>
            </p:nvGrpSpPr>
            <p:grpSpPr>
              <a:xfrm>
                <a:off x="-2962790" y="4088296"/>
                <a:ext cx="5229787" cy="2801602"/>
                <a:chOff x="-1951296" y="3403209"/>
                <a:chExt cx="4642922" cy="2487218"/>
              </a:xfrm>
            </p:grpSpPr>
            <p:grpSp>
              <p:nvGrpSpPr>
                <p:cNvPr id="10567" name="Google Shape;10567;p32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0568" name="Google Shape;10568;p32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9" name="Google Shape;10569;p32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0" name="Google Shape;10570;p32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1" name="Google Shape;10571;p32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2" name="Google Shape;10572;p32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3" name="Google Shape;10573;p32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4" name="Google Shape;10574;p32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5" name="Google Shape;10575;p32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6" name="Google Shape;10576;p32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7" name="Google Shape;10577;p32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8" name="Google Shape;10578;p32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9" name="Google Shape;10579;p32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0" name="Google Shape;10580;p32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1" name="Google Shape;10581;p32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2" name="Google Shape;10582;p32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3" name="Google Shape;10583;p32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4" name="Google Shape;10584;p32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5" name="Google Shape;10585;p32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6" name="Google Shape;10586;p32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7" name="Google Shape;10587;p32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588" name="Google Shape;10588;p32"/>
                <p:cNvGrpSpPr/>
                <p:nvPr/>
              </p:nvGrpSpPr>
              <p:grpSpPr>
                <a:xfrm flipH="1">
                  <a:off x="-186745" y="3456677"/>
                  <a:ext cx="1439186" cy="608831"/>
                  <a:chOff x="2606636" y="1216407"/>
                  <a:chExt cx="1229128" cy="519968"/>
                </a:xfrm>
              </p:grpSpPr>
              <p:sp>
                <p:nvSpPr>
                  <p:cNvPr id="10589" name="Google Shape;10589;p32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0" name="Google Shape;10590;p32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1" name="Google Shape;10591;p32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2" name="Google Shape;10592;p32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3" name="Google Shape;10593;p32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4" name="Google Shape;10594;p32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5" name="Google Shape;10595;p32"/>
                  <p:cNvSpPr/>
                  <p:nvPr/>
                </p:nvSpPr>
                <p:spPr>
                  <a:xfrm>
                    <a:off x="2619308" y="1523207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6" name="Google Shape;10596;p32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7" name="Google Shape;10597;p32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8" name="Google Shape;10598;p32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9" name="Google Shape;10599;p32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0" name="Google Shape;10600;p32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1" name="Google Shape;10601;p32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602" name="Google Shape;10602;p32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603" name="Google Shape;10603;p32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0604" name="Google Shape;10604;p32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5" name="Google Shape;10605;p32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6" name="Google Shape;10606;p32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7" name="Google Shape;10607;p32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8" name="Google Shape;10608;p32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9" name="Google Shape;10609;p32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0" name="Google Shape;10610;p32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1" name="Google Shape;10611;p32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2" name="Google Shape;10612;p32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3" name="Google Shape;10613;p32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4" name="Google Shape;10614;p32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5" name="Google Shape;10615;p32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6" name="Google Shape;10616;p32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7" name="Google Shape;10617;p32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8" name="Google Shape;10618;p32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9" name="Google Shape;10619;p32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0" name="Google Shape;10620;p32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1" name="Google Shape;10621;p32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2" name="Google Shape;10622;p32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3" name="Google Shape;10623;p32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4" name="Google Shape;10624;p32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5" name="Google Shape;10625;p32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6" name="Google Shape;10626;p32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7" name="Google Shape;10627;p32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8" name="Google Shape;10628;p32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9" name="Google Shape;10629;p32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0" name="Google Shape;10630;p32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0631" name="Google Shape;10631;p32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0632" name="Google Shape;10632;p32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633" name="Google Shape;10633;p32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634" name="Google Shape;10634;p32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635" name="Google Shape;10635;p32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636" name="Google Shape;10636;p32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637" name="Google Shape;10637;p32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638" name="Google Shape;10638;p32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639" name="Google Shape;10639;p32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640" name="Google Shape;10640;p32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641" name="Google Shape;10641;p32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642" name="Google Shape;10642;p32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0643" name="Google Shape;10643;p32"/>
              <p:cNvGrpSpPr/>
              <p:nvPr/>
            </p:nvGrpSpPr>
            <p:grpSpPr>
              <a:xfrm>
                <a:off x="3160185" y="4641417"/>
                <a:ext cx="5229787" cy="2801602"/>
                <a:chOff x="5683524" y="3609799"/>
                <a:chExt cx="4642922" cy="2487218"/>
              </a:xfrm>
            </p:grpSpPr>
            <p:grpSp>
              <p:nvGrpSpPr>
                <p:cNvPr id="10644" name="Google Shape;10644;p32"/>
                <p:cNvGrpSpPr/>
                <p:nvPr/>
              </p:nvGrpSpPr>
              <p:grpSpPr>
                <a:xfrm>
                  <a:off x="6411213" y="365053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0645" name="Google Shape;10645;p32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6" name="Google Shape;10646;p32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7" name="Google Shape;10647;p32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8" name="Google Shape;10648;p32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9" name="Google Shape;10649;p32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0" name="Google Shape;10650;p32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1" name="Google Shape;10651;p32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2" name="Google Shape;10652;p32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3" name="Google Shape;10653;p32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4" name="Google Shape;10654;p32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5" name="Google Shape;10655;p32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6" name="Google Shape;10656;p32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7" name="Google Shape;10657;p32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8" name="Google Shape;10658;p32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9" name="Google Shape;10659;p32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0" name="Google Shape;10660;p32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1" name="Google Shape;10661;p32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2" name="Google Shape;10662;p32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3" name="Google Shape;10663;p32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4" name="Google Shape;10664;p32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665" name="Google Shape;10665;p32"/>
                <p:cNvGrpSpPr/>
                <p:nvPr/>
              </p:nvGrpSpPr>
              <p:grpSpPr>
                <a:xfrm>
                  <a:off x="6934600" y="3663268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0666" name="Google Shape;10666;p32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7" name="Google Shape;10667;p32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8" name="Google Shape;10668;p32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9" name="Google Shape;10669;p32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0" name="Google Shape;10670;p32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1" name="Google Shape;10671;p32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2" name="Google Shape;10672;p32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3" name="Google Shape;10673;p32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4" name="Google Shape;10674;p32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5" name="Google Shape;10675;p32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6" name="Google Shape;10676;p32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7" name="Google Shape;10677;p32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8" name="Google Shape;10678;p32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679" name="Google Shape;10679;p32"/>
                <p:cNvSpPr/>
                <p:nvPr/>
              </p:nvSpPr>
              <p:spPr>
                <a:xfrm>
                  <a:off x="5683524" y="360979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680" name="Google Shape;10680;p32"/>
                <p:cNvGrpSpPr/>
                <p:nvPr/>
              </p:nvGrpSpPr>
              <p:grpSpPr>
                <a:xfrm>
                  <a:off x="5687088" y="362670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0681" name="Google Shape;10681;p32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2" name="Google Shape;10682;p32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3" name="Google Shape;10683;p32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4" name="Google Shape;10684;p32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5" name="Google Shape;10685;p32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6" name="Google Shape;10686;p32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7" name="Google Shape;10687;p32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8" name="Google Shape;10688;p32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9" name="Google Shape;10689;p32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0" name="Google Shape;10690;p32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1" name="Google Shape;10691;p32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2" name="Google Shape;10692;p32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3" name="Google Shape;10693;p32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4" name="Google Shape;10694;p32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5" name="Google Shape;10695;p32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6" name="Google Shape;10696;p32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7" name="Google Shape;10697;p32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8" name="Google Shape;10698;p32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9" name="Google Shape;10699;p32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0" name="Google Shape;10700;p32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1" name="Google Shape;10701;p32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2" name="Google Shape;10702;p32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3" name="Google Shape;10703;p32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4" name="Google Shape;10704;p32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5" name="Google Shape;10705;p32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6" name="Google Shape;10706;p32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7" name="Google Shape;10707;p32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0708" name="Google Shape;10708;p32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0709" name="Google Shape;10709;p32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10" name="Google Shape;10710;p32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11" name="Google Shape;10711;p32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12" name="Google Shape;10712;p32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13" name="Google Shape;10713;p32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14" name="Google Shape;10714;p32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15" name="Google Shape;10715;p32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16" name="Google Shape;10716;p32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17" name="Google Shape;10717;p32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18" name="Google Shape;10718;p32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19" name="Google Shape;10719;p32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0720" name="Google Shape;10720;p32"/>
              <p:cNvGrpSpPr/>
              <p:nvPr/>
            </p:nvGrpSpPr>
            <p:grpSpPr>
              <a:xfrm>
                <a:off x="655785" y="4641421"/>
                <a:ext cx="5229787" cy="2801602"/>
                <a:chOff x="-1951296" y="3403209"/>
                <a:chExt cx="4642922" cy="2487218"/>
              </a:xfrm>
            </p:grpSpPr>
            <p:grpSp>
              <p:nvGrpSpPr>
                <p:cNvPr id="10721" name="Google Shape;10721;p32"/>
                <p:cNvGrpSpPr/>
                <p:nvPr/>
              </p:nvGrpSpPr>
              <p:grpSpPr>
                <a:xfrm flipH="1">
                  <a:off x="-1138105" y="3443947"/>
                  <a:ext cx="3102041" cy="1858991"/>
                  <a:chOff x="1998987" y="1205534"/>
                  <a:chExt cx="2649280" cy="1587660"/>
                </a:xfrm>
              </p:grpSpPr>
              <p:sp>
                <p:nvSpPr>
                  <p:cNvPr id="10722" name="Google Shape;10722;p32"/>
                  <p:cNvSpPr/>
                  <p:nvPr/>
                </p:nvSpPr>
                <p:spPr>
                  <a:xfrm>
                    <a:off x="3855856" y="1879022"/>
                    <a:ext cx="792411" cy="87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10" h="1009" extrusionOk="0">
                        <a:moveTo>
                          <a:pt x="63" y="1"/>
                        </a:moveTo>
                        <a:cubicBezTo>
                          <a:pt x="46" y="36"/>
                          <a:pt x="28" y="81"/>
                          <a:pt x="10" y="125"/>
                        </a:cubicBezTo>
                        <a:cubicBezTo>
                          <a:pt x="10" y="125"/>
                          <a:pt x="10" y="125"/>
                          <a:pt x="1" y="134"/>
                        </a:cubicBezTo>
                        <a:cubicBezTo>
                          <a:pt x="367" y="259"/>
                          <a:pt x="724" y="411"/>
                          <a:pt x="1071" y="571"/>
                        </a:cubicBezTo>
                        <a:cubicBezTo>
                          <a:pt x="2050" y="885"/>
                          <a:pt x="3142" y="1008"/>
                          <a:pt x="4186" y="1008"/>
                        </a:cubicBezTo>
                        <a:cubicBezTo>
                          <a:pt x="4417" y="1008"/>
                          <a:pt x="4647" y="1002"/>
                          <a:pt x="4872" y="991"/>
                        </a:cubicBezTo>
                        <a:cubicBezTo>
                          <a:pt x="5844" y="946"/>
                          <a:pt x="6763" y="839"/>
                          <a:pt x="7709" y="661"/>
                        </a:cubicBezTo>
                        <a:cubicBezTo>
                          <a:pt x="8182" y="571"/>
                          <a:pt x="8636" y="420"/>
                          <a:pt x="9109" y="340"/>
                        </a:cubicBezTo>
                        <a:lnTo>
                          <a:pt x="9109" y="340"/>
                        </a:lnTo>
                        <a:cubicBezTo>
                          <a:pt x="8467" y="402"/>
                          <a:pt x="7843" y="545"/>
                          <a:pt x="7200" y="589"/>
                        </a:cubicBezTo>
                        <a:cubicBezTo>
                          <a:pt x="6940" y="611"/>
                          <a:pt x="6673" y="622"/>
                          <a:pt x="6403" y="622"/>
                        </a:cubicBezTo>
                        <a:cubicBezTo>
                          <a:pt x="5767" y="622"/>
                          <a:pt x="5117" y="560"/>
                          <a:pt x="4515" y="429"/>
                        </a:cubicBezTo>
                        <a:cubicBezTo>
                          <a:pt x="3543" y="206"/>
                          <a:pt x="2561" y="18"/>
                          <a:pt x="1553" y="9"/>
                        </a:cubicBezTo>
                        <a:cubicBezTo>
                          <a:pt x="1243" y="9"/>
                          <a:pt x="926" y="31"/>
                          <a:pt x="611" y="31"/>
                        </a:cubicBezTo>
                        <a:cubicBezTo>
                          <a:pt x="427" y="31"/>
                          <a:pt x="244" y="24"/>
                          <a:pt x="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3" name="Google Shape;10723;p32"/>
                  <p:cNvSpPr/>
                  <p:nvPr/>
                </p:nvSpPr>
                <p:spPr>
                  <a:xfrm>
                    <a:off x="3308833" y="1920773"/>
                    <a:ext cx="1134600" cy="2843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4" h="3269" extrusionOk="0">
                        <a:moveTo>
                          <a:pt x="22" y="712"/>
                        </a:moveTo>
                        <a:cubicBezTo>
                          <a:pt x="15" y="713"/>
                          <a:pt x="8" y="715"/>
                          <a:pt x="1" y="716"/>
                        </a:cubicBezTo>
                        <a:cubicBezTo>
                          <a:pt x="8" y="715"/>
                          <a:pt x="15" y="713"/>
                          <a:pt x="22" y="712"/>
                        </a:cubicBezTo>
                        <a:close/>
                        <a:moveTo>
                          <a:pt x="2375" y="0"/>
                        </a:moveTo>
                        <a:cubicBezTo>
                          <a:pt x="2292" y="0"/>
                          <a:pt x="2208" y="4"/>
                          <a:pt x="2124" y="11"/>
                        </a:cubicBezTo>
                        <a:cubicBezTo>
                          <a:pt x="1490" y="74"/>
                          <a:pt x="911" y="413"/>
                          <a:pt x="331" y="627"/>
                        </a:cubicBezTo>
                        <a:cubicBezTo>
                          <a:pt x="231" y="660"/>
                          <a:pt x="123" y="693"/>
                          <a:pt x="22" y="712"/>
                        </a:cubicBezTo>
                        <a:lnTo>
                          <a:pt x="22" y="712"/>
                        </a:lnTo>
                        <a:cubicBezTo>
                          <a:pt x="481" y="632"/>
                          <a:pt x="940" y="576"/>
                          <a:pt x="1409" y="576"/>
                        </a:cubicBezTo>
                        <a:cubicBezTo>
                          <a:pt x="1498" y="576"/>
                          <a:pt x="1588" y="578"/>
                          <a:pt x="1678" y="582"/>
                        </a:cubicBezTo>
                        <a:cubicBezTo>
                          <a:pt x="2927" y="645"/>
                          <a:pt x="4060" y="966"/>
                          <a:pt x="5193" y="1483"/>
                        </a:cubicBezTo>
                        <a:cubicBezTo>
                          <a:pt x="6504" y="2090"/>
                          <a:pt x="7878" y="2607"/>
                          <a:pt x="9278" y="2964"/>
                        </a:cubicBezTo>
                        <a:cubicBezTo>
                          <a:pt x="9883" y="3121"/>
                          <a:pt x="10549" y="3269"/>
                          <a:pt x="11192" y="3269"/>
                        </a:cubicBezTo>
                        <a:cubicBezTo>
                          <a:pt x="11868" y="3269"/>
                          <a:pt x="12517" y="3105"/>
                          <a:pt x="13043" y="2616"/>
                        </a:cubicBezTo>
                        <a:lnTo>
                          <a:pt x="13043" y="2616"/>
                        </a:lnTo>
                        <a:cubicBezTo>
                          <a:pt x="12758" y="2732"/>
                          <a:pt x="12392" y="2759"/>
                          <a:pt x="12151" y="2795"/>
                        </a:cubicBezTo>
                        <a:cubicBezTo>
                          <a:pt x="11875" y="2831"/>
                          <a:pt x="11596" y="2849"/>
                          <a:pt x="11318" y="2849"/>
                        </a:cubicBezTo>
                        <a:cubicBezTo>
                          <a:pt x="11119" y="2849"/>
                          <a:pt x="10921" y="2840"/>
                          <a:pt x="10724" y="2821"/>
                        </a:cubicBezTo>
                        <a:cubicBezTo>
                          <a:pt x="9047" y="2643"/>
                          <a:pt x="7530" y="1929"/>
                          <a:pt x="5969" y="1331"/>
                        </a:cubicBezTo>
                        <a:cubicBezTo>
                          <a:pt x="4803" y="879"/>
                          <a:pt x="3677" y="0"/>
                          <a:pt x="237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4" name="Google Shape;10724;p32"/>
                  <p:cNvSpPr/>
                  <p:nvPr/>
                </p:nvSpPr>
                <p:spPr>
                  <a:xfrm>
                    <a:off x="3138872" y="1543018"/>
                    <a:ext cx="260078" cy="303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3489" extrusionOk="0">
                        <a:moveTo>
                          <a:pt x="2258" y="1"/>
                        </a:moveTo>
                        <a:cubicBezTo>
                          <a:pt x="2188" y="29"/>
                          <a:pt x="2111" y="42"/>
                          <a:pt x="2031" y="42"/>
                        </a:cubicBezTo>
                        <a:cubicBezTo>
                          <a:pt x="1959" y="42"/>
                          <a:pt x="1884" y="31"/>
                          <a:pt x="1812" y="10"/>
                        </a:cubicBezTo>
                        <a:lnTo>
                          <a:pt x="1812" y="10"/>
                        </a:lnTo>
                        <a:cubicBezTo>
                          <a:pt x="2374" y="634"/>
                          <a:pt x="2356" y="1473"/>
                          <a:pt x="1928" y="2213"/>
                        </a:cubicBezTo>
                        <a:cubicBezTo>
                          <a:pt x="1596" y="2774"/>
                          <a:pt x="828" y="3359"/>
                          <a:pt x="107" y="3359"/>
                        </a:cubicBezTo>
                        <a:cubicBezTo>
                          <a:pt x="72" y="3359"/>
                          <a:pt x="36" y="3358"/>
                          <a:pt x="1" y="3355"/>
                        </a:cubicBezTo>
                        <a:lnTo>
                          <a:pt x="1" y="3355"/>
                        </a:lnTo>
                        <a:cubicBezTo>
                          <a:pt x="90" y="3400"/>
                          <a:pt x="179" y="3444"/>
                          <a:pt x="269" y="3489"/>
                        </a:cubicBezTo>
                        <a:cubicBezTo>
                          <a:pt x="938" y="3489"/>
                          <a:pt x="1740" y="3016"/>
                          <a:pt x="2169" y="2525"/>
                        </a:cubicBezTo>
                        <a:cubicBezTo>
                          <a:pt x="2740" y="1874"/>
                          <a:pt x="2989" y="875"/>
                          <a:pt x="2704" y="45"/>
                        </a:cubicBezTo>
                        <a:lnTo>
                          <a:pt x="2704" y="45"/>
                        </a:lnTo>
                        <a:cubicBezTo>
                          <a:pt x="2659" y="54"/>
                          <a:pt x="2624" y="54"/>
                          <a:pt x="2588" y="54"/>
                        </a:cubicBezTo>
                        <a:cubicBezTo>
                          <a:pt x="2481" y="54"/>
                          <a:pt x="2374" y="36"/>
                          <a:pt x="225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5" name="Google Shape;10725;p32"/>
                  <p:cNvSpPr/>
                  <p:nvPr/>
                </p:nvSpPr>
                <p:spPr>
                  <a:xfrm>
                    <a:off x="3013968" y="1376972"/>
                    <a:ext cx="102552" cy="1336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1536" extrusionOk="0">
                        <a:moveTo>
                          <a:pt x="518" y="1"/>
                        </a:moveTo>
                        <a:lnTo>
                          <a:pt x="518" y="1"/>
                        </a:lnTo>
                        <a:cubicBezTo>
                          <a:pt x="456" y="27"/>
                          <a:pt x="384" y="45"/>
                          <a:pt x="331" y="90"/>
                        </a:cubicBezTo>
                        <a:cubicBezTo>
                          <a:pt x="54" y="259"/>
                          <a:pt x="1" y="616"/>
                          <a:pt x="161" y="893"/>
                        </a:cubicBezTo>
                        <a:cubicBezTo>
                          <a:pt x="375" y="1250"/>
                          <a:pt x="759" y="1517"/>
                          <a:pt x="1178" y="1535"/>
                        </a:cubicBezTo>
                        <a:cubicBezTo>
                          <a:pt x="723" y="1339"/>
                          <a:pt x="366" y="955"/>
                          <a:pt x="384" y="438"/>
                        </a:cubicBezTo>
                        <a:cubicBezTo>
                          <a:pt x="393" y="268"/>
                          <a:pt x="447" y="126"/>
                          <a:pt x="5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6" name="Google Shape;10726;p32"/>
                  <p:cNvSpPr/>
                  <p:nvPr/>
                </p:nvSpPr>
                <p:spPr>
                  <a:xfrm>
                    <a:off x="2727105" y="1205534"/>
                    <a:ext cx="198494" cy="316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2" h="3639" extrusionOk="0">
                        <a:moveTo>
                          <a:pt x="2282" y="0"/>
                        </a:moveTo>
                        <a:lnTo>
                          <a:pt x="2282" y="0"/>
                        </a:lnTo>
                        <a:cubicBezTo>
                          <a:pt x="1470" y="187"/>
                          <a:pt x="497" y="785"/>
                          <a:pt x="283" y="1588"/>
                        </a:cubicBezTo>
                        <a:cubicBezTo>
                          <a:pt x="1" y="2644"/>
                          <a:pt x="787" y="3638"/>
                          <a:pt x="1784" y="3638"/>
                        </a:cubicBezTo>
                        <a:cubicBezTo>
                          <a:pt x="1857" y="3638"/>
                          <a:pt x="1931" y="3633"/>
                          <a:pt x="2005" y="3622"/>
                        </a:cubicBezTo>
                        <a:cubicBezTo>
                          <a:pt x="1648" y="3613"/>
                          <a:pt x="1282" y="3488"/>
                          <a:pt x="1122" y="3354"/>
                        </a:cubicBezTo>
                        <a:cubicBezTo>
                          <a:pt x="399" y="2757"/>
                          <a:pt x="399" y="1722"/>
                          <a:pt x="935" y="1008"/>
                        </a:cubicBezTo>
                        <a:cubicBezTo>
                          <a:pt x="1256" y="571"/>
                          <a:pt x="1755" y="232"/>
                          <a:pt x="228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7" name="Google Shape;10727;p32"/>
                  <p:cNvSpPr/>
                  <p:nvPr/>
                </p:nvSpPr>
                <p:spPr>
                  <a:xfrm>
                    <a:off x="2690399" y="2051939"/>
                    <a:ext cx="1462002" cy="3792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4360" extrusionOk="0">
                        <a:moveTo>
                          <a:pt x="1315" y="1"/>
                        </a:moveTo>
                        <a:cubicBezTo>
                          <a:pt x="870" y="1"/>
                          <a:pt x="429" y="37"/>
                          <a:pt x="1" y="118"/>
                        </a:cubicBezTo>
                        <a:cubicBezTo>
                          <a:pt x="36" y="323"/>
                          <a:pt x="45" y="519"/>
                          <a:pt x="27" y="716"/>
                        </a:cubicBezTo>
                        <a:cubicBezTo>
                          <a:pt x="27" y="733"/>
                          <a:pt x="27" y="742"/>
                          <a:pt x="18" y="760"/>
                        </a:cubicBezTo>
                        <a:cubicBezTo>
                          <a:pt x="301" y="702"/>
                          <a:pt x="579" y="675"/>
                          <a:pt x="852" y="675"/>
                        </a:cubicBezTo>
                        <a:cubicBezTo>
                          <a:pt x="2661" y="675"/>
                          <a:pt x="4261" y="1844"/>
                          <a:pt x="5835" y="2643"/>
                        </a:cubicBezTo>
                        <a:cubicBezTo>
                          <a:pt x="6914" y="3196"/>
                          <a:pt x="8021" y="3695"/>
                          <a:pt x="9198" y="4043"/>
                        </a:cubicBezTo>
                        <a:cubicBezTo>
                          <a:pt x="9774" y="4216"/>
                          <a:pt x="10444" y="4360"/>
                          <a:pt x="11095" y="4360"/>
                        </a:cubicBezTo>
                        <a:cubicBezTo>
                          <a:pt x="11382" y="4360"/>
                          <a:pt x="11666" y="4332"/>
                          <a:pt x="11937" y="4266"/>
                        </a:cubicBezTo>
                        <a:cubicBezTo>
                          <a:pt x="12428" y="3963"/>
                          <a:pt x="12909" y="3660"/>
                          <a:pt x="13427" y="3401"/>
                        </a:cubicBezTo>
                        <a:cubicBezTo>
                          <a:pt x="14310" y="2973"/>
                          <a:pt x="15202" y="2705"/>
                          <a:pt x="16165" y="2553"/>
                        </a:cubicBezTo>
                        <a:cubicBezTo>
                          <a:pt x="16380" y="2527"/>
                          <a:pt x="16594" y="2491"/>
                          <a:pt x="16808" y="2455"/>
                        </a:cubicBezTo>
                        <a:cubicBezTo>
                          <a:pt x="16290" y="2437"/>
                          <a:pt x="15764" y="2348"/>
                          <a:pt x="15264" y="2232"/>
                        </a:cubicBezTo>
                        <a:cubicBezTo>
                          <a:pt x="14479" y="2910"/>
                          <a:pt x="13355" y="3062"/>
                          <a:pt x="12356" y="3071"/>
                        </a:cubicBezTo>
                        <a:cubicBezTo>
                          <a:pt x="12282" y="3072"/>
                          <a:pt x="12208" y="3073"/>
                          <a:pt x="12133" y="3073"/>
                        </a:cubicBezTo>
                        <a:cubicBezTo>
                          <a:pt x="11365" y="3073"/>
                          <a:pt x="10582" y="2987"/>
                          <a:pt x="9858" y="2767"/>
                        </a:cubicBezTo>
                        <a:cubicBezTo>
                          <a:pt x="9020" y="2500"/>
                          <a:pt x="8208" y="2161"/>
                          <a:pt x="7423" y="1759"/>
                        </a:cubicBezTo>
                        <a:cubicBezTo>
                          <a:pt x="6549" y="1322"/>
                          <a:pt x="5710" y="849"/>
                          <a:pt x="4764" y="564"/>
                        </a:cubicBezTo>
                        <a:cubicBezTo>
                          <a:pt x="3685" y="247"/>
                          <a:pt x="2485" y="1"/>
                          <a:pt x="131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8" name="Google Shape;10728;p32"/>
                  <p:cNvSpPr/>
                  <p:nvPr/>
                </p:nvSpPr>
                <p:spPr>
                  <a:xfrm>
                    <a:off x="1998987" y="2139702"/>
                    <a:ext cx="270168" cy="393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06" h="4524" extrusionOk="0">
                        <a:moveTo>
                          <a:pt x="590" y="1"/>
                        </a:moveTo>
                        <a:cubicBezTo>
                          <a:pt x="527" y="19"/>
                          <a:pt x="474" y="28"/>
                          <a:pt x="411" y="28"/>
                        </a:cubicBezTo>
                        <a:cubicBezTo>
                          <a:pt x="81" y="331"/>
                          <a:pt x="1" y="929"/>
                          <a:pt x="54" y="1339"/>
                        </a:cubicBezTo>
                        <a:cubicBezTo>
                          <a:pt x="117" y="1874"/>
                          <a:pt x="304" y="2392"/>
                          <a:pt x="590" y="2856"/>
                        </a:cubicBezTo>
                        <a:cubicBezTo>
                          <a:pt x="1071" y="3641"/>
                          <a:pt x="2026" y="4203"/>
                          <a:pt x="2882" y="4524"/>
                        </a:cubicBezTo>
                        <a:cubicBezTo>
                          <a:pt x="2954" y="4444"/>
                          <a:pt x="3034" y="4354"/>
                          <a:pt x="3105" y="4274"/>
                        </a:cubicBezTo>
                        <a:cubicBezTo>
                          <a:pt x="2302" y="4087"/>
                          <a:pt x="1491" y="3462"/>
                          <a:pt x="1062" y="2766"/>
                        </a:cubicBezTo>
                        <a:cubicBezTo>
                          <a:pt x="813" y="2356"/>
                          <a:pt x="563" y="1848"/>
                          <a:pt x="545" y="1366"/>
                        </a:cubicBezTo>
                        <a:cubicBezTo>
                          <a:pt x="518" y="857"/>
                          <a:pt x="616" y="492"/>
                          <a:pt x="768" y="28"/>
                        </a:cubicBezTo>
                        <a:cubicBezTo>
                          <a:pt x="706" y="28"/>
                          <a:pt x="643" y="19"/>
                          <a:pt x="5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9" name="Google Shape;10729;p32"/>
                  <p:cNvSpPr/>
                  <p:nvPr/>
                </p:nvSpPr>
                <p:spPr>
                  <a:xfrm>
                    <a:off x="2013774" y="1976005"/>
                    <a:ext cx="113338" cy="153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3" h="1761" extrusionOk="0">
                        <a:moveTo>
                          <a:pt x="455" y="1"/>
                        </a:moveTo>
                        <a:lnTo>
                          <a:pt x="455" y="1"/>
                        </a:lnTo>
                        <a:cubicBezTo>
                          <a:pt x="643" y="286"/>
                          <a:pt x="705" y="652"/>
                          <a:pt x="652" y="1000"/>
                        </a:cubicBezTo>
                        <a:cubicBezTo>
                          <a:pt x="589" y="1383"/>
                          <a:pt x="330" y="1642"/>
                          <a:pt x="0" y="1758"/>
                        </a:cubicBezTo>
                        <a:cubicBezTo>
                          <a:pt x="25" y="1759"/>
                          <a:pt x="49" y="1760"/>
                          <a:pt x="74" y="1760"/>
                        </a:cubicBezTo>
                        <a:cubicBezTo>
                          <a:pt x="374" y="1760"/>
                          <a:pt x="686" y="1659"/>
                          <a:pt x="884" y="1428"/>
                        </a:cubicBezTo>
                        <a:cubicBezTo>
                          <a:pt x="1303" y="946"/>
                          <a:pt x="1071" y="179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0" name="Google Shape;10730;p32"/>
                  <p:cNvSpPr/>
                  <p:nvPr/>
                </p:nvSpPr>
                <p:spPr>
                  <a:xfrm>
                    <a:off x="2445982" y="1809177"/>
                    <a:ext cx="211889" cy="3925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36" h="4513" extrusionOk="0">
                        <a:moveTo>
                          <a:pt x="0" y="1"/>
                        </a:moveTo>
                        <a:cubicBezTo>
                          <a:pt x="571" y="366"/>
                          <a:pt x="1080" y="839"/>
                          <a:pt x="1463" y="1366"/>
                        </a:cubicBezTo>
                        <a:cubicBezTo>
                          <a:pt x="1972" y="2044"/>
                          <a:pt x="2213" y="3141"/>
                          <a:pt x="1669" y="3881"/>
                        </a:cubicBezTo>
                        <a:cubicBezTo>
                          <a:pt x="1407" y="4230"/>
                          <a:pt x="991" y="4419"/>
                          <a:pt x="580" y="4419"/>
                        </a:cubicBezTo>
                        <a:cubicBezTo>
                          <a:pt x="487" y="4419"/>
                          <a:pt x="394" y="4410"/>
                          <a:pt x="304" y="4390"/>
                        </a:cubicBezTo>
                        <a:lnTo>
                          <a:pt x="304" y="4390"/>
                        </a:lnTo>
                        <a:cubicBezTo>
                          <a:pt x="482" y="4461"/>
                          <a:pt x="672" y="4513"/>
                          <a:pt x="864" y="4513"/>
                        </a:cubicBezTo>
                        <a:cubicBezTo>
                          <a:pt x="960" y="4513"/>
                          <a:pt x="1056" y="4500"/>
                          <a:pt x="1151" y="4470"/>
                        </a:cubicBezTo>
                        <a:cubicBezTo>
                          <a:pt x="1490" y="4363"/>
                          <a:pt x="1918" y="4194"/>
                          <a:pt x="2079" y="3846"/>
                        </a:cubicBezTo>
                        <a:cubicBezTo>
                          <a:pt x="2347" y="3284"/>
                          <a:pt x="2436" y="2552"/>
                          <a:pt x="2159" y="1981"/>
                        </a:cubicBezTo>
                        <a:cubicBezTo>
                          <a:pt x="1749" y="1125"/>
                          <a:pt x="910" y="349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1" name="Google Shape;10731;p32"/>
                  <p:cNvSpPr/>
                  <p:nvPr/>
                </p:nvSpPr>
                <p:spPr>
                  <a:xfrm>
                    <a:off x="2233401" y="1990792"/>
                    <a:ext cx="119514" cy="1482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704" extrusionOk="0">
                        <a:moveTo>
                          <a:pt x="785" y="0"/>
                        </a:moveTo>
                        <a:lnTo>
                          <a:pt x="785" y="0"/>
                        </a:lnTo>
                        <a:cubicBezTo>
                          <a:pt x="856" y="134"/>
                          <a:pt x="901" y="286"/>
                          <a:pt x="919" y="446"/>
                        </a:cubicBezTo>
                        <a:cubicBezTo>
                          <a:pt x="963" y="981"/>
                          <a:pt x="642" y="1588"/>
                          <a:pt x="62" y="1677"/>
                        </a:cubicBezTo>
                        <a:cubicBezTo>
                          <a:pt x="36" y="1686"/>
                          <a:pt x="18" y="1686"/>
                          <a:pt x="0" y="1686"/>
                        </a:cubicBezTo>
                        <a:cubicBezTo>
                          <a:pt x="67" y="1698"/>
                          <a:pt x="135" y="1704"/>
                          <a:pt x="204" y="1704"/>
                        </a:cubicBezTo>
                        <a:cubicBezTo>
                          <a:pt x="655" y="1704"/>
                          <a:pt x="1132" y="1456"/>
                          <a:pt x="1240" y="999"/>
                        </a:cubicBezTo>
                        <a:cubicBezTo>
                          <a:pt x="1374" y="491"/>
                          <a:pt x="1133" y="241"/>
                          <a:pt x="78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2" name="Google Shape;10732;p32"/>
                  <p:cNvSpPr/>
                  <p:nvPr/>
                </p:nvSpPr>
                <p:spPr>
                  <a:xfrm>
                    <a:off x="3436869" y="1439859"/>
                    <a:ext cx="298089" cy="481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7" h="5541" extrusionOk="0">
                        <a:moveTo>
                          <a:pt x="991" y="0"/>
                        </a:moveTo>
                        <a:cubicBezTo>
                          <a:pt x="1508" y="330"/>
                          <a:pt x="1892" y="1035"/>
                          <a:pt x="2124" y="1526"/>
                        </a:cubicBezTo>
                        <a:cubicBezTo>
                          <a:pt x="2365" y="2052"/>
                          <a:pt x="2293" y="2828"/>
                          <a:pt x="2115" y="3363"/>
                        </a:cubicBezTo>
                        <a:cubicBezTo>
                          <a:pt x="1812" y="4247"/>
                          <a:pt x="955" y="5192"/>
                          <a:pt x="1" y="5540"/>
                        </a:cubicBezTo>
                        <a:cubicBezTo>
                          <a:pt x="45" y="5540"/>
                          <a:pt x="99" y="5540"/>
                          <a:pt x="152" y="5531"/>
                        </a:cubicBezTo>
                        <a:cubicBezTo>
                          <a:pt x="286" y="5496"/>
                          <a:pt x="420" y="5460"/>
                          <a:pt x="563" y="5451"/>
                        </a:cubicBezTo>
                        <a:cubicBezTo>
                          <a:pt x="687" y="5433"/>
                          <a:pt x="812" y="5433"/>
                          <a:pt x="928" y="5433"/>
                        </a:cubicBezTo>
                        <a:cubicBezTo>
                          <a:pt x="1713" y="5299"/>
                          <a:pt x="2534" y="5032"/>
                          <a:pt x="2962" y="4505"/>
                        </a:cubicBezTo>
                        <a:cubicBezTo>
                          <a:pt x="3373" y="4006"/>
                          <a:pt x="3426" y="3292"/>
                          <a:pt x="3310" y="2677"/>
                        </a:cubicBezTo>
                        <a:cubicBezTo>
                          <a:pt x="3132" y="1749"/>
                          <a:pt x="2632" y="1044"/>
                          <a:pt x="1963" y="420"/>
                        </a:cubicBezTo>
                        <a:cubicBezTo>
                          <a:pt x="1713" y="268"/>
                          <a:pt x="1455" y="143"/>
                          <a:pt x="1196" y="63"/>
                        </a:cubicBezTo>
                        <a:cubicBezTo>
                          <a:pt x="1125" y="36"/>
                          <a:pt x="1062" y="18"/>
                          <a:pt x="99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3" name="Google Shape;10733;p32"/>
                  <p:cNvSpPr/>
                  <p:nvPr/>
                </p:nvSpPr>
                <p:spPr>
                  <a:xfrm>
                    <a:off x="2641515" y="2528504"/>
                    <a:ext cx="205714" cy="264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3043" extrusionOk="0">
                        <a:moveTo>
                          <a:pt x="259" y="0"/>
                        </a:moveTo>
                        <a:lnTo>
                          <a:pt x="259" y="0"/>
                        </a:lnTo>
                        <a:cubicBezTo>
                          <a:pt x="0" y="794"/>
                          <a:pt x="313" y="2124"/>
                          <a:pt x="955" y="2632"/>
                        </a:cubicBezTo>
                        <a:cubicBezTo>
                          <a:pt x="1365" y="2953"/>
                          <a:pt x="1856" y="3034"/>
                          <a:pt x="2365" y="3042"/>
                        </a:cubicBezTo>
                        <a:cubicBezTo>
                          <a:pt x="2008" y="2900"/>
                          <a:pt x="1731" y="2516"/>
                          <a:pt x="1562" y="2195"/>
                        </a:cubicBezTo>
                        <a:cubicBezTo>
                          <a:pt x="1312" y="1704"/>
                          <a:pt x="1214" y="678"/>
                          <a:pt x="1624" y="197"/>
                        </a:cubicBezTo>
                        <a:lnTo>
                          <a:pt x="1624" y="197"/>
                        </a:lnTo>
                        <a:cubicBezTo>
                          <a:pt x="1580" y="205"/>
                          <a:pt x="1534" y="209"/>
                          <a:pt x="1486" y="209"/>
                        </a:cubicBezTo>
                        <a:cubicBezTo>
                          <a:pt x="1428" y="209"/>
                          <a:pt x="1367" y="202"/>
                          <a:pt x="1303" y="188"/>
                        </a:cubicBezTo>
                        <a:lnTo>
                          <a:pt x="1294" y="188"/>
                        </a:lnTo>
                        <a:cubicBezTo>
                          <a:pt x="1185" y="237"/>
                          <a:pt x="1057" y="262"/>
                          <a:pt x="926" y="262"/>
                        </a:cubicBezTo>
                        <a:cubicBezTo>
                          <a:pt x="680" y="262"/>
                          <a:pt x="422" y="175"/>
                          <a:pt x="2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4" name="Google Shape;10734;p32"/>
                  <p:cNvSpPr/>
                  <p:nvPr/>
                </p:nvSpPr>
                <p:spPr>
                  <a:xfrm>
                    <a:off x="2532093" y="2425519"/>
                    <a:ext cx="163788" cy="3528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3" h="4057" extrusionOk="0">
                        <a:moveTo>
                          <a:pt x="1328" y="1"/>
                        </a:moveTo>
                        <a:cubicBezTo>
                          <a:pt x="1270" y="1"/>
                          <a:pt x="1210" y="3"/>
                          <a:pt x="1151" y="7"/>
                        </a:cubicBezTo>
                        <a:cubicBezTo>
                          <a:pt x="723" y="167"/>
                          <a:pt x="420" y="721"/>
                          <a:pt x="250" y="1113"/>
                        </a:cubicBezTo>
                        <a:cubicBezTo>
                          <a:pt x="63" y="1550"/>
                          <a:pt x="1" y="1987"/>
                          <a:pt x="54" y="2460"/>
                        </a:cubicBezTo>
                        <a:cubicBezTo>
                          <a:pt x="99" y="2835"/>
                          <a:pt x="250" y="3156"/>
                          <a:pt x="473" y="3459"/>
                        </a:cubicBezTo>
                        <a:cubicBezTo>
                          <a:pt x="607" y="3638"/>
                          <a:pt x="723" y="3887"/>
                          <a:pt x="928" y="3995"/>
                        </a:cubicBezTo>
                        <a:cubicBezTo>
                          <a:pt x="928" y="3995"/>
                          <a:pt x="928" y="4003"/>
                          <a:pt x="928" y="4003"/>
                        </a:cubicBezTo>
                        <a:cubicBezTo>
                          <a:pt x="1250" y="4003"/>
                          <a:pt x="1571" y="4021"/>
                          <a:pt x="1883" y="4057"/>
                        </a:cubicBezTo>
                        <a:cubicBezTo>
                          <a:pt x="1401" y="3807"/>
                          <a:pt x="1098" y="3218"/>
                          <a:pt x="1000" y="2683"/>
                        </a:cubicBezTo>
                        <a:cubicBezTo>
                          <a:pt x="866" y="2014"/>
                          <a:pt x="911" y="1381"/>
                          <a:pt x="1143" y="747"/>
                        </a:cubicBezTo>
                        <a:cubicBezTo>
                          <a:pt x="1241" y="497"/>
                          <a:pt x="1428" y="230"/>
                          <a:pt x="1687" y="150"/>
                        </a:cubicBezTo>
                        <a:cubicBezTo>
                          <a:pt x="1740" y="123"/>
                          <a:pt x="1812" y="105"/>
                          <a:pt x="1883" y="105"/>
                        </a:cubicBezTo>
                        <a:cubicBezTo>
                          <a:pt x="1737" y="28"/>
                          <a:pt x="1536" y="1"/>
                          <a:pt x="132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5" name="Google Shape;10735;p32"/>
                  <p:cNvSpPr/>
                  <p:nvPr/>
                </p:nvSpPr>
                <p:spPr>
                  <a:xfrm>
                    <a:off x="2810693" y="2431521"/>
                    <a:ext cx="48971" cy="101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1169" extrusionOk="0">
                        <a:moveTo>
                          <a:pt x="89" y="0"/>
                        </a:moveTo>
                        <a:lnTo>
                          <a:pt x="89" y="0"/>
                        </a:lnTo>
                        <a:cubicBezTo>
                          <a:pt x="250" y="152"/>
                          <a:pt x="366" y="339"/>
                          <a:pt x="348" y="544"/>
                        </a:cubicBezTo>
                        <a:cubicBezTo>
                          <a:pt x="321" y="794"/>
                          <a:pt x="188" y="1026"/>
                          <a:pt x="0" y="1169"/>
                        </a:cubicBezTo>
                        <a:cubicBezTo>
                          <a:pt x="89" y="1151"/>
                          <a:pt x="170" y="1133"/>
                          <a:pt x="250" y="1071"/>
                        </a:cubicBezTo>
                        <a:cubicBezTo>
                          <a:pt x="437" y="946"/>
                          <a:pt x="562" y="634"/>
                          <a:pt x="482" y="411"/>
                        </a:cubicBezTo>
                        <a:cubicBezTo>
                          <a:pt x="420" y="223"/>
                          <a:pt x="268" y="81"/>
                          <a:pt x="8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6" name="Google Shape;10736;p32"/>
                  <p:cNvSpPr/>
                  <p:nvPr/>
                </p:nvSpPr>
                <p:spPr>
                  <a:xfrm>
                    <a:off x="2772683" y="2415169"/>
                    <a:ext cx="71413" cy="1188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1" h="1366" extrusionOk="0">
                        <a:moveTo>
                          <a:pt x="223" y="1"/>
                        </a:moveTo>
                        <a:cubicBezTo>
                          <a:pt x="303" y="99"/>
                          <a:pt x="357" y="224"/>
                          <a:pt x="384" y="358"/>
                        </a:cubicBezTo>
                        <a:cubicBezTo>
                          <a:pt x="455" y="741"/>
                          <a:pt x="303" y="1125"/>
                          <a:pt x="0" y="1366"/>
                        </a:cubicBezTo>
                        <a:cubicBezTo>
                          <a:pt x="384" y="1241"/>
                          <a:pt x="821" y="947"/>
                          <a:pt x="642" y="501"/>
                        </a:cubicBezTo>
                        <a:cubicBezTo>
                          <a:pt x="562" y="295"/>
                          <a:pt x="402" y="135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7" name="Google Shape;10737;p32"/>
                  <p:cNvSpPr/>
                  <p:nvPr/>
                </p:nvSpPr>
                <p:spPr>
                  <a:xfrm>
                    <a:off x="2359088" y="2441611"/>
                    <a:ext cx="180054" cy="35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0" h="4042" extrusionOk="0">
                        <a:moveTo>
                          <a:pt x="2070" y="0"/>
                        </a:moveTo>
                        <a:lnTo>
                          <a:pt x="2070" y="0"/>
                        </a:lnTo>
                        <a:cubicBezTo>
                          <a:pt x="1847" y="63"/>
                          <a:pt x="1624" y="125"/>
                          <a:pt x="1401" y="205"/>
                        </a:cubicBezTo>
                        <a:cubicBezTo>
                          <a:pt x="1347" y="232"/>
                          <a:pt x="1294" y="259"/>
                          <a:pt x="1231" y="286"/>
                        </a:cubicBezTo>
                        <a:cubicBezTo>
                          <a:pt x="696" y="651"/>
                          <a:pt x="304" y="1240"/>
                          <a:pt x="170" y="1883"/>
                        </a:cubicBezTo>
                        <a:cubicBezTo>
                          <a:pt x="0" y="2757"/>
                          <a:pt x="321" y="3506"/>
                          <a:pt x="1053" y="4015"/>
                        </a:cubicBezTo>
                        <a:cubicBezTo>
                          <a:pt x="1061" y="4023"/>
                          <a:pt x="1062" y="4037"/>
                          <a:pt x="1056" y="4041"/>
                        </a:cubicBezTo>
                        <a:lnTo>
                          <a:pt x="1056" y="4041"/>
                        </a:lnTo>
                        <a:cubicBezTo>
                          <a:pt x="1331" y="3970"/>
                          <a:pt x="1616" y="3916"/>
                          <a:pt x="1909" y="3881"/>
                        </a:cubicBezTo>
                        <a:cubicBezTo>
                          <a:pt x="1053" y="3435"/>
                          <a:pt x="535" y="2685"/>
                          <a:pt x="776" y="1677"/>
                        </a:cubicBezTo>
                        <a:cubicBezTo>
                          <a:pt x="937" y="973"/>
                          <a:pt x="1428" y="339"/>
                          <a:pt x="2070" y="0"/>
                        </a:cubicBezTo>
                        <a:close/>
                        <a:moveTo>
                          <a:pt x="1056" y="4041"/>
                        </a:moveTo>
                        <a:lnTo>
                          <a:pt x="1056" y="4041"/>
                        </a:lnTo>
                        <a:cubicBezTo>
                          <a:pt x="1055" y="4041"/>
                          <a:pt x="1054" y="4041"/>
                          <a:pt x="1053" y="4041"/>
                        </a:cubicBezTo>
                        <a:cubicBezTo>
                          <a:pt x="1054" y="4041"/>
                          <a:pt x="1055" y="4041"/>
                          <a:pt x="1056" y="404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8" name="Google Shape;10738;p32"/>
                  <p:cNvSpPr/>
                  <p:nvPr/>
                </p:nvSpPr>
                <p:spPr>
                  <a:xfrm>
                    <a:off x="2799038" y="2530070"/>
                    <a:ext cx="176227" cy="2574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6" h="2960" extrusionOk="0">
                        <a:moveTo>
                          <a:pt x="554" y="0"/>
                        </a:moveTo>
                        <a:cubicBezTo>
                          <a:pt x="473" y="81"/>
                          <a:pt x="384" y="143"/>
                          <a:pt x="268" y="161"/>
                        </a:cubicBezTo>
                        <a:cubicBezTo>
                          <a:pt x="0" y="705"/>
                          <a:pt x="215" y="1624"/>
                          <a:pt x="509" y="2106"/>
                        </a:cubicBezTo>
                        <a:cubicBezTo>
                          <a:pt x="797" y="2593"/>
                          <a:pt x="1257" y="2959"/>
                          <a:pt x="1811" y="2959"/>
                        </a:cubicBezTo>
                        <a:cubicBezTo>
                          <a:pt x="1876" y="2959"/>
                          <a:pt x="1941" y="2954"/>
                          <a:pt x="2008" y="2944"/>
                        </a:cubicBezTo>
                        <a:lnTo>
                          <a:pt x="2026" y="2944"/>
                        </a:lnTo>
                        <a:cubicBezTo>
                          <a:pt x="759" y="2855"/>
                          <a:pt x="134" y="1151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9" name="Google Shape;10739;p32"/>
                  <p:cNvSpPr/>
                  <p:nvPr/>
                </p:nvSpPr>
                <p:spPr>
                  <a:xfrm>
                    <a:off x="3173056" y="1426638"/>
                    <a:ext cx="396640" cy="4724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0" h="5431" extrusionOk="0">
                        <a:moveTo>
                          <a:pt x="2605" y="1"/>
                        </a:moveTo>
                        <a:cubicBezTo>
                          <a:pt x="2472" y="10"/>
                          <a:pt x="2097" y="45"/>
                          <a:pt x="2043" y="259"/>
                        </a:cubicBezTo>
                        <a:cubicBezTo>
                          <a:pt x="2116" y="208"/>
                          <a:pt x="2201" y="186"/>
                          <a:pt x="2288" y="186"/>
                        </a:cubicBezTo>
                        <a:cubicBezTo>
                          <a:pt x="2551" y="186"/>
                          <a:pt x="2839" y="390"/>
                          <a:pt x="2927" y="625"/>
                        </a:cubicBezTo>
                        <a:cubicBezTo>
                          <a:pt x="3007" y="866"/>
                          <a:pt x="2918" y="1071"/>
                          <a:pt x="2748" y="1205"/>
                        </a:cubicBezTo>
                        <a:cubicBezTo>
                          <a:pt x="3176" y="1919"/>
                          <a:pt x="3105" y="3016"/>
                          <a:pt x="2766" y="3738"/>
                        </a:cubicBezTo>
                        <a:cubicBezTo>
                          <a:pt x="2364" y="4622"/>
                          <a:pt x="1419" y="4836"/>
                          <a:pt x="527" y="4836"/>
                        </a:cubicBezTo>
                        <a:cubicBezTo>
                          <a:pt x="378" y="4873"/>
                          <a:pt x="236" y="4892"/>
                          <a:pt x="89" y="4892"/>
                        </a:cubicBezTo>
                        <a:cubicBezTo>
                          <a:pt x="60" y="4892"/>
                          <a:pt x="30" y="4891"/>
                          <a:pt x="0" y="4889"/>
                        </a:cubicBezTo>
                        <a:lnTo>
                          <a:pt x="0" y="4889"/>
                        </a:lnTo>
                        <a:cubicBezTo>
                          <a:pt x="116" y="4952"/>
                          <a:pt x="241" y="5014"/>
                          <a:pt x="366" y="5068"/>
                        </a:cubicBezTo>
                        <a:cubicBezTo>
                          <a:pt x="714" y="5210"/>
                          <a:pt x="1107" y="5371"/>
                          <a:pt x="1499" y="5425"/>
                        </a:cubicBezTo>
                        <a:cubicBezTo>
                          <a:pt x="1550" y="5429"/>
                          <a:pt x="1601" y="5431"/>
                          <a:pt x="1653" y="5431"/>
                        </a:cubicBezTo>
                        <a:cubicBezTo>
                          <a:pt x="2684" y="5431"/>
                          <a:pt x="3896" y="4600"/>
                          <a:pt x="4184" y="3640"/>
                        </a:cubicBezTo>
                        <a:cubicBezTo>
                          <a:pt x="4559" y="2409"/>
                          <a:pt x="4033" y="420"/>
                          <a:pt x="2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0" name="Google Shape;10740;p32"/>
                  <p:cNvSpPr/>
                  <p:nvPr/>
                </p:nvSpPr>
                <p:spPr>
                  <a:xfrm>
                    <a:off x="3227332" y="1400283"/>
                    <a:ext cx="83938" cy="131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5" h="1517" extrusionOk="0">
                        <a:moveTo>
                          <a:pt x="634" y="0"/>
                        </a:moveTo>
                        <a:lnTo>
                          <a:pt x="634" y="0"/>
                        </a:lnTo>
                        <a:cubicBezTo>
                          <a:pt x="340" y="36"/>
                          <a:pt x="1" y="330"/>
                          <a:pt x="37" y="652"/>
                        </a:cubicBezTo>
                        <a:cubicBezTo>
                          <a:pt x="72" y="883"/>
                          <a:pt x="188" y="1098"/>
                          <a:pt x="376" y="1240"/>
                        </a:cubicBezTo>
                        <a:cubicBezTo>
                          <a:pt x="554" y="1383"/>
                          <a:pt x="750" y="1481"/>
                          <a:pt x="964" y="1517"/>
                        </a:cubicBezTo>
                        <a:cubicBezTo>
                          <a:pt x="715" y="1374"/>
                          <a:pt x="500" y="1160"/>
                          <a:pt x="465" y="892"/>
                        </a:cubicBezTo>
                        <a:cubicBezTo>
                          <a:pt x="420" y="571"/>
                          <a:pt x="456" y="241"/>
                          <a:pt x="63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1" name="Google Shape;10741;p32"/>
                  <p:cNvSpPr/>
                  <p:nvPr/>
                </p:nvSpPr>
                <p:spPr>
                  <a:xfrm>
                    <a:off x="3122607" y="2398121"/>
                    <a:ext cx="140564" cy="242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6" h="2789" extrusionOk="0">
                        <a:moveTo>
                          <a:pt x="991" y="1"/>
                        </a:moveTo>
                        <a:lnTo>
                          <a:pt x="991" y="1"/>
                        </a:lnTo>
                        <a:cubicBezTo>
                          <a:pt x="1348" y="625"/>
                          <a:pt x="1473" y="1437"/>
                          <a:pt x="1160" y="2097"/>
                        </a:cubicBezTo>
                        <a:cubicBezTo>
                          <a:pt x="990" y="2464"/>
                          <a:pt x="660" y="2681"/>
                          <a:pt x="320" y="2681"/>
                        </a:cubicBezTo>
                        <a:cubicBezTo>
                          <a:pt x="213" y="2681"/>
                          <a:pt x="105" y="2659"/>
                          <a:pt x="1" y="2615"/>
                        </a:cubicBezTo>
                        <a:lnTo>
                          <a:pt x="1" y="2615"/>
                        </a:lnTo>
                        <a:cubicBezTo>
                          <a:pt x="156" y="2730"/>
                          <a:pt x="368" y="2789"/>
                          <a:pt x="581" y="2789"/>
                        </a:cubicBezTo>
                        <a:cubicBezTo>
                          <a:pt x="892" y="2789"/>
                          <a:pt x="1205" y="2664"/>
                          <a:pt x="1348" y="2409"/>
                        </a:cubicBezTo>
                        <a:cubicBezTo>
                          <a:pt x="1562" y="2026"/>
                          <a:pt x="1615" y="1526"/>
                          <a:pt x="1517" y="1098"/>
                        </a:cubicBezTo>
                        <a:cubicBezTo>
                          <a:pt x="1437" y="741"/>
                          <a:pt x="1241" y="331"/>
                          <a:pt x="99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742" name="Google Shape;10742;p32"/>
                <p:cNvGrpSpPr/>
                <p:nvPr/>
              </p:nvGrpSpPr>
              <p:grpSpPr>
                <a:xfrm flipH="1">
                  <a:off x="-186745" y="3456677"/>
                  <a:ext cx="1627295" cy="608831"/>
                  <a:chOff x="2445982" y="1216407"/>
                  <a:chExt cx="1389782" cy="519968"/>
                </a:xfrm>
              </p:grpSpPr>
              <p:sp>
                <p:nvSpPr>
                  <p:cNvPr id="10743" name="Google Shape;10743;p32"/>
                  <p:cNvSpPr/>
                  <p:nvPr/>
                </p:nvSpPr>
                <p:spPr>
                  <a:xfrm>
                    <a:off x="3728603" y="1339745"/>
                    <a:ext cx="32705" cy="327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" h="376" extrusionOk="0">
                        <a:moveTo>
                          <a:pt x="188" y="0"/>
                        </a:moveTo>
                        <a:cubicBezTo>
                          <a:pt x="81" y="0"/>
                          <a:pt x="1" y="81"/>
                          <a:pt x="1" y="188"/>
                        </a:cubicBezTo>
                        <a:cubicBezTo>
                          <a:pt x="1" y="286"/>
                          <a:pt x="81" y="375"/>
                          <a:pt x="188" y="375"/>
                        </a:cubicBezTo>
                        <a:cubicBezTo>
                          <a:pt x="286" y="375"/>
                          <a:pt x="376" y="286"/>
                          <a:pt x="376" y="188"/>
                        </a:cubicBezTo>
                        <a:cubicBezTo>
                          <a:pt x="376" y="81"/>
                          <a:pt x="286" y="0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4" name="Google Shape;10744;p32"/>
                  <p:cNvSpPr/>
                  <p:nvPr/>
                </p:nvSpPr>
                <p:spPr>
                  <a:xfrm>
                    <a:off x="2606636" y="1329655"/>
                    <a:ext cx="21746" cy="226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" h="260" extrusionOk="0">
                        <a:moveTo>
                          <a:pt x="125" y="0"/>
                        </a:moveTo>
                        <a:cubicBezTo>
                          <a:pt x="54" y="0"/>
                          <a:pt x="0" y="63"/>
                          <a:pt x="0" y="134"/>
                        </a:cubicBezTo>
                        <a:cubicBezTo>
                          <a:pt x="0" y="206"/>
                          <a:pt x="54" y="259"/>
                          <a:pt x="125" y="259"/>
                        </a:cubicBezTo>
                        <a:cubicBezTo>
                          <a:pt x="196" y="259"/>
                          <a:pt x="250" y="206"/>
                          <a:pt x="250" y="134"/>
                        </a:cubicBezTo>
                        <a:cubicBezTo>
                          <a:pt x="250" y="63"/>
                          <a:pt x="196" y="0"/>
                          <a:pt x="12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5" name="Google Shape;10745;p32"/>
                  <p:cNvSpPr/>
                  <p:nvPr/>
                </p:nvSpPr>
                <p:spPr>
                  <a:xfrm>
                    <a:off x="2671785" y="1236499"/>
                    <a:ext cx="39664" cy="38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447" extrusionOk="0">
                        <a:moveTo>
                          <a:pt x="223" y="1"/>
                        </a:moveTo>
                        <a:cubicBezTo>
                          <a:pt x="107" y="1"/>
                          <a:pt x="0" y="99"/>
                          <a:pt x="0" y="224"/>
                        </a:cubicBezTo>
                        <a:cubicBezTo>
                          <a:pt x="0" y="349"/>
                          <a:pt x="107" y="447"/>
                          <a:pt x="223" y="447"/>
                        </a:cubicBezTo>
                        <a:cubicBezTo>
                          <a:pt x="348" y="447"/>
                          <a:pt x="455" y="349"/>
                          <a:pt x="455" y="224"/>
                        </a:cubicBezTo>
                        <a:cubicBezTo>
                          <a:pt x="455" y="99"/>
                          <a:pt x="348" y="1"/>
                          <a:pt x="2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6" name="Google Shape;10746;p32"/>
                  <p:cNvSpPr/>
                  <p:nvPr/>
                </p:nvSpPr>
                <p:spPr>
                  <a:xfrm>
                    <a:off x="2681874" y="1543800"/>
                    <a:ext cx="19484" cy="19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" h="224" extrusionOk="0">
                        <a:moveTo>
                          <a:pt x="107" y="1"/>
                        </a:moveTo>
                        <a:cubicBezTo>
                          <a:pt x="45" y="1"/>
                          <a:pt x="0" y="54"/>
                          <a:pt x="0" y="108"/>
                        </a:cubicBezTo>
                        <a:cubicBezTo>
                          <a:pt x="0" y="170"/>
                          <a:pt x="45" y="224"/>
                          <a:pt x="107" y="224"/>
                        </a:cubicBezTo>
                        <a:cubicBezTo>
                          <a:pt x="170" y="224"/>
                          <a:pt x="223" y="170"/>
                          <a:pt x="223" y="108"/>
                        </a:cubicBezTo>
                        <a:cubicBezTo>
                          <a:pt x="223" y="54"/>
                          <a:pt x="170" y="1"/>
                          <a:pt x="10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7" name="Google Shape;10747;p32"/>
                  <p:cNvSpPr/>
                  <p:nvPr/>
                </p:nvSpPr>
                <p:spPr>
                  <a:xfrm>
                    <a:off x="2615943" y="1216407"/>
                    <a:ext cx="14004" cy="140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80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61"/>
                          <a:pt x="80" y="161"/>
                        </a:cubicBezTo>
                        <a:cubicBezTo>
                          <a:pt x="125" y="161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8" name="Google Shape;10748;p32"/>
                  <p:cNvSpPr/>
                  <p:nvPr/>
                </p:nvSpPr>
                <p:spPr>
                  <a:xfrm>
                    <a:off x="2923160" y="1644698"/>
                    <a:ext cx="23398" cy="23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269" extrusionOk="0">
                        <a:moveTo>
                          <a:pt x="135" y="0"/>
                        </a:moveTo>
                        <a:cubicBezTo>
                          <a:pt x="54" y="0"/>
                          <a:pt x="1" y="63"/>
                          <a:pt x="1" y="134"/>
                        </a:cubicBezTo>
                        <a:cubicBezTo>
                          <a:pt x="1" y="206"/>
                          <a:pt x="54" y="268"/>
                          <a:pt x="135" y="268"/>
                        </a:cubicBezTo>
                        <a:cubicBezTo>
                          <a:pt x="206" y="268"/>
                          <a:pt x="268" y="206"/>
                          <a:pt x="268" y="134"/>
                        </a:cubicBezTo>
                        <a:cubicBezTo>
                          <a:pt x="268" y="63"/>
                          <a:pt x="206" y="0"/>
                          <a:pt x="135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9" name="Google Shape;10749;p32"/>
                  <p:cNvSpPr/>
                  <p:nvPr/>
                </p:nvSpPr>
                <p:spPr>
                  <a:xfrm>
                    <a:off x="2445982" y="1465431"/>
                    <a:ext cx="14787" cy="148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" h="171" extrusionOk="0">
                        <a:moveTo>
                          <a:pt x="90" y="1"/>
                        </a:moveTo>
                        <a:cubicBezTo>
                          <a:pt x="45" y="1"/>
                          <a:pt x="0" y="45"/>
                          <a:pt x="0" y="90"/>
                        </a:cubicBezTo>
                        <a:cubicBezTo>
                          <a:pt x="0" y="134"/>
                          <a:pt x="45" y="170"/>
                          <a:pt x="90" y="170"/>
                        </a:cubicBezTo>
                        <a:cubicBezTo>
                          <a:pt x="134" y="170"/>
                          <a:pt x="170" y="134"/>
                          <a:pt x="170" y="90"/>
                        </a:cubicBezTo>
                        <a:cubicBezTo>
                          <a:pt x="170" y="45"/>
                          <a:pt x="134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0" name="Google Shape;10750;p32"/>
                  <p:cNvSpPr/>
                  <p:nvPr/>
                </p:nvSpPr>
                <p:spPr>
                  <a:xfrm>
                    <a:off x="3821760" y="1312607"/>
                    <a:ext cx="14004" cy="13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2" extrusionOk="0">
                        <a:moveTo>
                          <a:pt x="81" y="0"/>
                        </a:moveTo>
                        <a:cubicBezTo>
                          <a:pt x="36" y="0"/>
                          <a:pt x="0" y="36"/>
                          <a:pt x="0" y="80"/>
                        </a:cubicBezTo>
                        <a:cubicBezTo>
                          <a:pt x="0" y="125"/>
                          <a:pt x="36" y="152"/>
                          <a:pt x="81" y="152"/>
                        </a:cubicBezTo>
                        <a:cubicBezTo>
                          <a:pt x="125" y="152"/>
                          <a:pt x="161" y="125"/>
                          <a:pt x="161" y="80"/>
                        </a:cubicBezTo>
                        <a:cubicBezTo>
                          <a:pt x="161" y="36"/>
                          <a:pt x="125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1" name="Google Shape;10751;p32"/>
                  <p:cNvSpPr/>
                  <p:nvPr/>
                </p:nvSpPr>
                <p:spPr>
                  <a:xfrm>
                    <a:off x="3625444" y="1263724"/>
                    <a:ext cx="10960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" h="126" extrusionOk="0">
                        <a:moveTo>
                          <a:pt x="63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8"/>
                          <a:pt x="27" y="125"/>
                          <a:pt x="63" y="125"/>
                        </a:cubicBezTo>
                        <a:cubicBezTo>
                          <a:pt x="98" y="125"/>
                          <a:pt x="125" y="98"/>
                          <a:pt x="125" y="63"/>
                        </a:cubicBezTo>
                        <a:cubicBezTo>
                          <a:pt x="125" y="27"/>
                          <a:pt x="98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2" name="Google Shape;10752;p32"/>
                  <p:cNvSpPr/>
                  <p:nvPr/>
                </p:nvSpPr>
                <p:spPr>
                  <a:xfrm>
                    <a:off x="3165314" y="1723067"/>
                    <a:ext cx="14004" cy="13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53" extrusionOk="0">
                        <a:moveTo>
                          <a:pt x="80" y="0"/>
                        </a:moveTo>
                        <a:cubicBezTo>
                          <a:pt x="36" y="0"/>
                          <a:pt x="0" y="27"/>
                          <a:pt x="0" y="72"/>
                        </a:cubicBezTo>
                        <a:cubicBezTo>
                          <a:pt x="0" y="116"/>
                          <a:pt x="36" y="152"/>
                          <a:pt x="80" y="152"/>
                        </a:cubicBezTo>
                        <a:cubicBezTo>
                          <a:pt x="125" y="152"/>
                          <a:pt x="161" y="116"/>
                          <a:pt x="161" y="72"/>
                        </a:cubicBezTo>
                        <a:cubicBezTo>
                          <a:pt x="161" y="27"/>
                          <a:pt x="125" y="0"/>
                          <a:pt x="8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3" name="Google Shape;10753;p32"/>
                  <p:cNvSpPr/>
                  <p:nvPr/>
                </p:nvSpPr>
                <p:spPr>
                  <a:xfrm>
                    <a:off x="3059024" y="1644698"/>
                    <a:ext cx="10873" cy="109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" h="126" extrusionOk="0">
                        <a:moveTo>
                          <a:pt x="62" y="0"/>
                        </a:moveTo>
                        <a:cubicBezTo>
                          <a:pt x="27" y="0"/>
                          <a:pt x="0" y="27"/>
                          <a:pt x="0" y="63"/>
                        </a:cubicBezTo>
                        <a:cubicBezTo>
                          <a:pt x="0" y="99"/>
                          <a:pt x="27" y="125"/>
                          <a:pt x="62" y="125"/>
                        </a:cubicBezTo>
                        <a:cubicBezTo>
                          <a:pt x="98" y="125"/>
                          <a:pt x="125" y="99"/>
                          <a:pt x="125" y="63"/>
                        </a:cubicBezTo>
                        <a:cubicBezTo>
                          <a:pt x="125" y="27"/>
                          <a:pt x="98" y="0"/>
                          <a:pt x="6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4" name="Google Shape;10754;p32"/>
                  <p:cNvSpPr/>
                  <p:nvPr/>
                </p:nvSpPr>
                <p:spPr>
                  <a:xfrm>
                    <a:off x="3091555" y="1573287"/>
                    <a:ext cx="15657" cy="15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" h="180" extrusionOk="0">
                        <a:moveTo>
                          <a:pt x="90" y="1"/>
                        </a:moveTo>
                        <a:cubicBezTo>
                          <a:pt x="36" y="1"/>
                          <a:pt x="1" y="45"/>
                          <a:pt x="1" y="90"/>
                        </a:cubicBezTo>
                        <a:cubicBezTo>
                          <a:pt x="1" y="143"/>
                          <a:pt x="36" y="179"/>
                          <a:pt x="90" y="179"/>
                        </a:cubicBezTo>
                        <a:cubicBezTo>
                          <a:pt x="135" y="179"/>
                          <a:pt x="179" y="143"/>
                          <a:pt x="179" y="90"/>
                        </a:cubicBezTo>
                        <a:cubicBezTo>
                          <a:pt x="179" y="45"/>
                          <a:pt x="135" y="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5" name="Google Shape;10755;p32"/>
                  <p:cNvSpPr/>
                  <p:nvPr/>
                </p:nvSpPr>
                <p:spPr>
                  <a:xfrm>
                    <a:off x="3128782" y="1630694"/>
                    <a:ext cx="35054" cy="35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" h="403" extrusionOk="0">
                        <a:moveTo>
                          <a:pt x="206" y="1"/>
                        </a:moveTo>
                        <a:cubicBezTo>
                          <a:pt x="90" y="1"/>
                          <a:pt x="1" y="90"/>
                          <a:pt x="1" y="206"/>
                        </a:cubicBezTo>
                        <a:cubicBezTo>
                          <a:pt x="1" y="313"/>
                          <a:pt x="90" y="402"/>
                          <a:pt x="206" y="402"/>
                        </a:cubicBezTo>
                        <a:cubicBezTo>
                          <a:pt x="313" y="402"/>
                          <a:pt x="402" y="313"/>
                          <a:pt x="402" y="206"/>
                        </a:cubicBezTo>
                        <a:cubicBezTo>
                          <a:pt x="402" y="90"/>
                          <a:pt x="313" y="1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756" name="Google Shape;10756;p32"/>
                <p:cNvSpPr/>
                <p:nvPr/>
              </p:nvSpPr>
              <p:spPr>
                <a:xfrm flipH="1">
                  <a:off x="-1951296" y="3403209"/>
                  <a:ext cx="4642922" cy="248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87" h="24421" extrusionOk="0">
                      <a:moveTo>
                        <a:pt x="18939" y="2532"/>
                      </a:moveTo>
                      <a:lnTo>
                        <a:pt x="18939" y="2532"/>
                      </a:lnTo>
                      <a:cubicBezTo>
                        <a:pt x="18761" y="2711"/>
                        <a:pt x="18761" y="3014"/>
                        <a:pt x="18832" y="3237"/>
                      </a:cubicBezTo>
                      <a:cubicBezTo>
                        <a:pt x="18904" y="3469"/>
                        <a:pt x="19064" y="3674"/>
                        <a:pt x="19278" y="3817"/>
                      </a:cubicBezTo>
                      <a:cubicBezTo>
                        <a:pt x="19100" y="3790"/>
                        <a:pt x="18931" y="3745"/>
                        <a:pt x="18788" y="3612"/>
                      </a:cubicBezTo>
                      <a:cubicBezTo>
                        <a:pt x="18600" y="3433"/>
                        <a:pt x="18485" y="3130"/>
                        <a:pt x="18538" y="2880"/>
                      </a:cubicBezTo>
                      <a:cubicBezTo>
                        <a:pt x="18574" y="2702"/>
                        <a:pt x="18770" y="2577"/>
                        <a:pt x="18939" y="2532"/>
                      </a:cubicBezTo>
                      <a:close/>
                      <a:moveTo>
                        <a:pt x="19332" y="2372"/>
                      </a:moveTo>
                      <a:cubicBezTo>
                        <a:pt x="19261" y="2497"/>
                        <a:pt x="19207" y="2639"/>
                        <a:pt x="19198" y="2809"/>
                      </a:cubicBezTo>
                      <a:cubicBezTo>
                        <a:pt x="19180" y="3326"/>
                        <a:pt x="19537" y="3710"/>
                        <a:pt x="19992" y="3906"/>
                      </a:cubicBezTo>
                      <a:cubicBezTo>
                        <a:pt x="19573" y="3888"/>
                        <a:pt x="19189" y="3621"/>
                        <a:pt x="18975" y="3264"/>
                      </a:cubicBezTo>
                      <a:cubicBezTo>
                        <a:pt x="18815" y="2987"/>
                        <a:pt x="18868" y="2630"/>
                        <a:pt x="19145" y="2461"/>
                      </a:cubicBezTo>
                      <a:cubicBezTo>
                        <a:pt x="19198" y="2416"/>
                        <a:pt x="19270" y="2398"/>
                        <a:pt x="19332" y="2372"/>
                      </a:cubicBezTo>
                      <a:close/>
                      <a:moveTo>
                        <a:pt x="17798" y="400"/>
                      </a:moveTo>
                      <a:lnTo>
                        <a:pt x="17798" y="400"/>
                      </a:lnTo>
                      <a:cubicBezTo>
                        <a:pt x="17271" y="632"/>
                        <a:pt x="16772" y="971"/>
                        <a:pt x="16451" y="1408"/>
                      </a:cubicBezTo>
                      <a:cubicBezTo>
                        <a:pt x="15915" y="2122"/>
                        <a:pt x="15915" y="3157"/>
                        <a:pt x="16638" y="3754"/>
                      </a:cubicBezTo>
                      <a:cubicBezTo>
                        <a:pt x="16798" y="3888"/>
                        <a:pt x="17164" y="4013"/>
                        <a:pt x="17521" y="4022"/>
                      </a:cubicBezTo>
                      <a:cubicBezTo>
                        <a:pt x="17447" y="4033"/>
                        <a:pt x="17373" y="4038"/>
                        <a:pt x="17300" y="4038"/>
                      </a:cubicBezTo>
                      <a:cubicBezTo>
                        <a:pt x="16303" y="4038"/>
                        <a:pt x="15517" y="3044"/>
                        <a:pt x="15799" y="1988"/>
                      </a:cubicBezTo>
                      <a:cubicBezTo>
                        <a:pt x="16013" y="1185"/>
                        <a:pt x="16986" y="587"/>
                        <a:pt x="17798" y="400"/>
                      </a:cubicBezTo>
                      <a:close/>
                      <a:moveTo>
                        <a:pt x="21330" y="2943"/>
                      </a:moveTo>
                      <a:lnTo>
                        <a:pt x="21330" y="2943"/>
                      </a:lnTo>
                      <a:cubicBezTo>
                        <a:pt x="21205" y="3166"/>
                        <a:pt x="21205" y="3460"/>
                        <a:pt x="21330" y="3719"/>
                      </a:cubicBezTo>
                      <a:cubicBezTo>
                        <a:pt x="21393" y="3844"/>
                        <a:pt x="21509" y="3969"/>
                        <a:pt x="21643" y="4076"/>
                      </a:cubicBezTo>
                      <a:cubicBezTo>
                        <a:pt x="21527" y="4040"/>
                        <a:pt x="21411" y="4004"/>
                        <a:pt x="21312" y="3942"/>
                      </a:cubicBezTo>
                      <a:cubicBezTo>
                        <a:pt x="21081" y="3799"/>
                        <a:pt x="21027" y="3522"/>
                        <a:pt x="21089" y="3282"/>
                      </a:cubicBezTo>
                      <a:cubicBezTo>
                        <a:pt x="21116" y="3130"/>
                        <a:pt x="21223" y="3032"/>
                        <a:pt x="21330" y="2943"/>
                      </a:cubicBezTo>
                      <a:close/>
                      <a:moveTo>
                        <a:pt x="21901" y="2639"/>
                      </a:moveTo>
                      <a:lnTo>
                        <a:pt x="21901" y="2639"/>
                      </a:lnTo>
                      <a:cubicBezTo>
                        <a:pt x="21723" y="2880"/>
                        <a:pt x="21687" y="3210"/>
                        <a:pt x="21732" y="3531"/>
                      </a:cubicBezTo>
                      <a:cubicBezTo>
                        <a:pt x="21767" y="3799"/>
                        <a:pt x="21982" y="4013"/>
                        <a:pt x="22231" y="4156"/>
                      </a:cubicBezTo>
                      <a:cubicBezTo>
                        <a:pt x="22017" y="4120"/>
                        <a:pt x="21821" y="4022"/>
                        <a:pt x="21643" y="3879"/>
                      </a:cubicBezTo>
                      <a:cubicBezTo>
                        <a:pt x="21455" y="3737"/>
                        <a:pt x="21339" y="3522"/>
                        <a:pt x="21304" y="3291"/>
                      </a:cubicBezTo>
                      <a:cubicBezTo>
                        <a:pt x="21268" y="2969"/>
                        <a:pt x="21616" y="2675"/>
                        <a:pt x="21901" y="2639"/>
                      </a:cubicBezTo>
                      <a:close/>
                      <a:moveTo>
                        <a:pt x="16531" y="909"/>
                      </a:moveTo>
                      <a:cubicBezTo>
                        <a:pt x="16067" y="1230"/>
                        <a:pt x="15710" y="1667"/>
                        <a:pt x="15657" y="2166"/>
                      </a:cubicBezTo>
                      <a:cubicBezTo>
                        <a:pt x="15603" y="2791"/>
                        <a:pt x="15755" y="3415"/>
                        <a:pt x="16254" y="3817"/>
                      </a:cubicBezTo>
                      <a:cubicBezTo>
                        <a:pt x="16537" y="4050"/>
                        <a:pt x="16844" y="4167"/>
                        <a:pt x="17159" y="4167"/>
                      </a:cubicBezTo>
                      <a:cubicBezTo>
                        <a:pt x="17181" y="4167"/>
                        <a:pt x="17204" y="4166"/>
                        <a:pt x="17227" y="4165"/>
                      </a:cubicBezTo>
                      <a:lnTo>
                        <a:pt x="17227" y="4165"/>
                      </a:lnTo>
                      <a:cubicBezTo>
                        <a:pt x="17092" y="4211"/>
                        <a:pt x="16956" y="4232"/>
                        <a:pt x="16819" y="4232"/>
                      </a:cubicBezTo>
                      <a:cubicBezTo>
                        <a:pt x="16530" y="4232"/>
                        <a:pt x="16241" y="4138"/>
                        <a:pt x="15969" y="3986"/>
                      </a:cubicBezTo>
                      <a:cubicBezTo>
                        <a:pt x="15585" y="3781"/>
                        <a:pt x="15380" y="3175"/>
                        <a:pt x="15362" y="2764"/>
                      </a:cubicBezTo>
                      <a:cubicBezTo>
                        <a:pt x="15335" y="2068"/>
                        <a:pt x="15906" y="1319"/>
                        <a:pt x="16531" y="909"/>
                      </a:cubicBezTo>
                      <a:close/>
                      <a:moveTo>
                        <a:pt x="21910" y="4236"/>
                      </a:moveTo>
                      <a:cubicBezTo>
                        <a:pt x="21946" y="4254"/>
                        <a:pt x="21990" y="4263"/>
                        <a:pt x="22026" y="4281"/>
                      </a:cubicBezTo>
                      <a:cubicBezTo>
                        <a:pt x="22535" y="4887"/>
                        <a:pt x="22437" y="5762"/>
                        <a:pt x="22053" y="6422"/>
                      </a:cubicBezTo>
                      <a:cubicBezTo>
                        <a:pt x="21848" y="6779"/>
                        <a:pt x="21580" y="7011"/>
                        <a:pt x="21214" y="7198"/>
                      </a:cubicBezTo>
                      <a:cubicBezTo>
                        <a:pt x="20934" y="7342"/>
                        <a:pt x="20530" y="7519"/>
                        <a:pt x="20185" y="7519"/>
                      </a:cubicBezTo>
                      <a:cubicBezTo>
                        <a:pt x="20125" y="7519"/>
                        <a:pt x="20066" y="7513"/>
                        <a:pt x="20010" y="7501"/>
                      </a:cubicBezTo>
                      <a:cubicBezTo>
                        <a:pt x="19885" y="7430"/>
                        <a:pt x="19769" y="7358"/>
                        <a:pt x="19653" y="7296"/>
                      </a:cubicBezTo>
                      <a:cubicBezTo>
                        <a:pt x="20367" y="7287"/>
                        <a:pt x="21009" y="7118"/>
                        <a:pt x="21473" y="6511"/>
                      </a:cubicBezTo>
                      <a:cubicBezTo>
                        <a:pt x="22035" y="5797"/>
                        <a:pt x="22080" y="5057"/>
                        <a:pt x="21776" y="4245"/>
                      </a:cubicBezTo>
                      <a:cubicBezTo>
                        <a:pt x="21821" y="4245"/>
                        <a:pt x="21875" y="4245"/>
                        <a:pt x="21910" y="4236"/>
                      </a:cubicBezTo>
                      <a:close/>
                      <a:moveTo>
                        <a:pt x="23373" y="4156"/>
                      </a:moveTo>
                      <a:lnTo>
                        <a:pt x="23373" y="4156"/>
                      </a:lnTo>
                      <a:cubicBezTo>
                        <a:pt x="23677" y="4807"/>
                        <a:pt x="23614" y="5788"/>
                        <a:pt x="23364" y="6422"/>
                      </a:cubicBezTo>
                      <a:cubicBezTo>
                        <a:pt x="23043" y="7234"/>
                        <a:pt x="22312" y="7519"/>
                        <a:pt x="21518" y="7662"/>
                      </a:cubicBezTo>
                      <a:cubicBezTo>
                        <a:pt x="21955" y="7466"/>
                        <a:pt x="22347" y="7144"/>
                        <a:pt x="22633" y="6805"/>
                      </a:cubicBezTo>
                      <a:cubicBezTo>
                        <a:pt x="23177" y="6145"/>
                        <a:pt x="23320" y="5110"/>
                        <a:pt x="22972" y="4325"/>
                      </a:cubicBezTo>
                      <a:cubicBezTo>
                        <a:pt x="23115" y="4299"/>
                        <a:pt x="23257" y="4245"/>
                        <a:pt x="23373" y="4156"/>
                      </a:cubicBezTo>
                      <a:close/>
                      <a:moveTo>
                        <a:pt x="22508" y="4281"/>
                      </a:moveTo>
                      <a:cubicBezTo>
                        <a:pt x="22624" y="4316"/>
                        <a:pt x="22731" y="4334"/>
                        <a:pt x="22838" y="4334"/>
                      </a:cubicBezTo>
                      <a:cubicBezTo>
                        <a:pt x="22874" y="4334"/>
                        <a:pt x="22909" y="4334"/>
                        <a:pt x="22954" y="4325"/>
                      </a:cubicBezTo>
                      <a:lnTo>
                        <a:pt x="22954" y="4325"/>
                      </a:lnTo>
                      <a:cubicBezTo>
                        <a:pt x="23239" y="5155"/>
                        <a:pt x="22990" y="6154"/>
                        <a:pt x="22419" y="6805"/>
                      </a:cubicBezTo>
                      <a:cubicBezTo>
                        <a:pt x="21990" y="7296"/>
                        <a:pt x="21188" y="7769"/>
                        <a:pt x="20519" y="7769"/>
                      </a:cubicBezTo>
                      <a:cubicBezTo>
                        <a:pt x="20429" y="7724"/>
                        <a:pt x="20340" y="7680"/>
                        <a:pt x="20251" y="7635"/>
                      </a:cubicBezTo>
                      <a:lnTo>
                        <a:pt x="20251" y="7635"/>
                      </a:lnTo>
                      <a:cubicBezTo>
                        <a:pt x="20286" y="7638"/>
                        <a:pt x="20322" y="7639"/>
                        <a:pt x="20357" y="7639"/>
                      </a:cubicBezTo>
                      <a:cubicBezTo>
                        <a:pt x="21078" y="7639"/>
                        <a:pt x="21846" y="7054"/>
                        <a:pt x="22178" y="6493"/>
                      </a:cubicBezTo>
                      <a:cubicBezTo>
                        <a:pt x="22606" y="5753"/>
                        <a:pt x="22624" y="4914"/>
                        <a:pt x="22071" y="4290"/>
                      </a:cubicBezTo>
                      <a:lnTo>
                        <a:pt x="22071" y="4290"/>
                      </a:lnTo>
                      <a:cubicBezTo>
                        <a:pt x="22139" y="4311"/>
                        <a:pt x="22211" y="4322"/>
                        <a:pt x="22282" y="4322"/>
                      </a:cubicBezTo>
                      <a:cubicBezTo>
                        <a:pt x="22361" y="4322"/>
                        <a:pt x="22438" y="4309"/>
                        <a:pt x="22508" y="4281"/>
                      </a:cubicBezTo>
                      <a:close/>
                      <a:moveTo>
                        <a:pt x="19786" y="166"/>
                      </a:moveTo>
                      <a:cubicBezTo>
                        <a:pt x="20032" y="166"/>
                        <a:pt x="20275" y="176"/>
                        <a:pt x="20510" y="186"/>
                      </a:cubicBezTo>
                      <a:cubicBezTo>
                        <a:pt x="21455" y="231"/>
                        <a:pt x="22356" y="445"/>
                        <a:pt x="23231" y="784"/>
                      </a:cubicBezTo>
                      <a:cubicBezTo>
                        <a:pt x="24827" y="1399"/>
                        <a:pt x="26299" y="2488"/>
                        <a:pt x="27290" y="3879"/>
                      </a:cubicBezTo>
                      <a:cubicBezTo>
                        <a:pt x="28048" y="4932"/>
                        <a:pt x="28895" y="6466"/>
                        <a:pt x="28530" y="7822"/>
                      </a:cubicBezTo>
                      <a:cubicBezTo>
                        <a:pt x="28530" y="7144"/>
                        <a:pt x="28414" y="6422"/>
                        <a:pt x="28084" y="5833"/>
                      </a:cubicBezTo>
                      <a:cubicBezTo>
                        <a:pt x="27584" y="4941"/>
                        <a:pt x="26951" y="4263"/>
                        <a:pt x="26103" y="3710"/>
                      </a:cubicBezTo>
                      <a:cubicBezTo>
                        <a:pt x="25318" y="3192"/>
                        <a:pt x="24658" y="2916"/>
                        <a:pt x="23721" y="2871"/>
                      </a:cubicBezTo>
                      <a:cubicBezTo>
                        <a:pt x="23664" y="2869"/>
                        <a:pt x="23586" y="2866"/>
                        <a:pt x="23497" y="2866"/>
                      </a:cubicBezTo>
                      <a:cubicBezTo>
                        <a:pt x="23209" y="2866"/>
                        <a:pt x="22811" y="2899"/>
                        <a:pt x="22695" y="3103"/>
                      </a:cubicBezTo>
                      <a:cubicBezTo>
                        <a:pt x="22606" y="3282"/>
                        <a:pt x="22695" y="3531"/>
                        <a:pt x="22874" y="3612"/>
                      </a:cubicBezTo>
                      <a:cubicBezTo>
                        <a:pt x="22876" y="3614"/>
                        <a:pt x="22878" y="3615"/>
                        <a:pt x="22879" y="3615"/>
                      </a:cubicBezTo>
                      <a:cubicBezTo>
                        <a:pt x="22883" y="3615"/>
                        <a:pt x="22883" y="3609"/>
                        <a:pt x="22883" y="3603"/>
                      </a:cubicBezTo>
                      <a:cubicBezTo>
                        <a:pt x="22793" y="3567"/>
                        <a:pt x="22740" y="3487"/>
                        <a:pt x="22713" y="3380"/>
                      </a:cubicBezTo>
                      <a:cubicBezTo>
                        <a:pt x="22686" y="3326"/>
                        <a:pt x="22677" y="3273"/>
                        <a:pt x="22686" y="3228"/>
                      </a:cubicBezTo>
                      <a:cubicBezTo>
                        <a:pt x="22740" y="3205"/>
                        <a:pt x="22795" y="3194"/>
                        <a:pt x="22850" y="3194"/>
                      </a:cubicBezTo>
                      <a:cubicBezTo>
                        <a:pt x="23200" y="3194"/>
                        <a:pt x="23546" y="3617"/>
                        <a:pt x="23400" y="3933"/>
                      </a:cubicBezTo>
                      <a:cubicBezTo>
                        <a:pt x="23305" y="4126"/>
                        <a:pt x="23141" y="4188"/>
                        <a:pt x="22961" y="4188"/>
                      </a:cubicBezTo>
                      <a:cubicBezTo>
                        <a:pt x="22785" y="4188"/>
                        <a:pt x="22596" y="4129"/>
                        <a:pt x="22445" y="4076"/>
                      </a:cubicBezTo>
                      <a:cubicBezTo>
                        <a:pt x="22044" y="3942"/>
                        <a:pt x="21857" y="3647"/>
                        <a:pt x="21857" y="3228"/>
                      </a:cubicBezTo>
                      <a:cubicBezTo>
                        <a:pt x="21866" y="2934"/>
                        <a:pt x="22008" y="2595"/>
                        <a:pt x="22258" y="2434"/>
                      </a:cubicBezTo>
                      <a:cubicBezTo>
                        <a:pt x="22288" y="2412"/>
                        <a:pt x="22274" y="2376"/>
                        <a:pt x="22247" y="2376"/>
                      </a:cubicBezTo>
                      <a:cubicBezTo>
                        <a:pt x="22242" y="2376"/>
                        <a:pt x="22237" y="2378"/>
                        <a:pt x="22231" y="2381"/>
                      </a:cubicBezTo>
                      <a:cubicBezTo>
                        <a:pt x="22106" y="2434"/>
                        <a:pt x="22008" y="2514"/>
                        <a:pt x="21937" y="2604"/>
                      </a:cubicBezTo>
                      <a:cubicBezTo>
                        <a:pt x="21928" y="2604"/>
                        <a:pt x="21928" y="2595"/>
                        <a:pt x="21928" y="2595"/>
                      </a:cubicBezTo>
                      <a:cubicBezTo>
                        <a:pt x="21803" y="2604"/>
                        <a:pt x="21705" y="2630"/>
                        <a:pt x="21607" y="2675"/>
                      </a:cubicBezTo>
                      <a:cubicBezTo>
                        <a:pt x="21431" y="2600"/>
                        <a:pt x="21248" y="2554"/>
                        <a:pt x="21063" y="2554"/>
                      </a:cubicBezTo>
                      <a:cubicBezTo>
                        <a:pt x="20939" y="2554"/>
                        <a:pt x="20813" y="2575"/>
                        <a:pt x="20688" y="2621"/>
                      </a:cubicBezTo>
                      <a:cubicBezTo>
                        <a:pt x="20483" y="2702"/>
                        <a:pt x="20287" y="2960"/>
                        <a:pt x="20358" y="3192"/>
                      </a:cubicBezTo>
                      <a:cubicBezTo>
                        <a:pt x="20362" y="3208"/>
                        <a:pt x="20373" y="3215"/>
                        <a:pt x="20383" y="3215"/>
                      </a:cubicBezTo>
                      <a:cubicBezTo>
                        <a:pt x="20397" y="3215"/>
                        <a:pt x="20411" y="3203"/>
                        <a:pt x="20411" y="3183"/>
                      </a:cubicBezTo>
                      <a:cubicBezTo>
                        <a:pt x="20420" y="3112"/>
                        <a:pt x="20429" y="3041"/>
                        <a:pt x="20456" y="2978"/>
                      </a:cubicBezTo>
                      <a:cubicBezTo>
                        <a:pt x="20786" y="3059"/>
                        <a:pt x="20884" y="3291"/>
                        <a:pt x="20742" y="3683"/>
                      </a:cubicBezTo>
                      <a:cubicBezTo>
                        <a:pt x="20634" y="3826"/>
                        <a:pt x="20403" y="3853"/>
                        <a:pt x="20251" y="3853"/>
                      </a:cubicBezTo>
                      <a:cubicBezTo>
                        <a:pt x="20242" y="3853"/>
                        <a:pt x="20233" y="3853"/>
                        <a:pt x="20224" y="3853"/>
                      </a:cubicBezTo>
                      <a:cubicBezTo>
                        <a:pt x="19869" y="3853"/>
                        <a:pt x="19551" y="3515"/>
                        <a:pt x="19394" y="3237"/>
                      </a:cubicBezTo>
                      <a:cubicBezTo>
                        <a:pt x="19020" y="2613"/>
                        <a:pt x="19725" y="2068"/>
                        <a:pt x="20188" y="1801"/>
                      </a:cubicBezTo>
                      <a:cubicBezTo>
                        <a:pt x="20218" y="1786"/>
                        <a:pt x="20198" y="1752"/>
                        <a:pt x="20175" y="1752"/>
                      </a:cubicBezTo>
                      <a:cubicBezTo>
                        <a:pt x="20171" y="1752"/>
                        <a:pt x="20166" y="1753"/>
                        <a:pt x="20162" y="1756"/>
                      </a:cubicBezTo>
                      <a:cubicBezTo>
                        <a:pt x="19867" y="1890"/>
                        <a:pt x="19564" y="2050"/>
                        <a:pt x="19377" y="2300"/>
                      </a:cubicBezTo>
                      <a:cubicBezTo>
                        <a:pt x="19234" y="2354"/>
                        <a:pt x="19100" y="2398"/>
                        <a:pt x="18975" y="2497"/>
                      </a:cubicBezTo>
                      <a:cubicBezTo>
                        <a:pt x="18859" y="2514"/>
                        <a:pt x="18761" y="2550"/>
                        <a:pt x="18690" y="2595"/>
                      </a:cubicBezTo>
                      <a:cubicBezTo>
                        <a:pt x="18690" y="2595"/>
                        <a:pt x="18681" y="2586"/>
                        <a:pt x="18681" y="2586"/>
                      </a:cubicBezTo>
                      <a:cubicBezTo>
                        <a:pt x="18544" y="2510"/>
                        <a:pt x="18371" y="2465"/>
                        <a:pt x="18200" y="2465"/>
                      </a:cubicBezTo>
                      <a:cubicBezTo>
                        <a:pt x="18048" y="2465"/>
                        <a:pt x="17898" y="2501"/>
                        <a:pt x="17780" y="2586"/>
                      </a:cubicBezTo>
                      <a:cubicBezTo>
                        <a:pt x="17548" y="2746"/>
                        <a:pt x="17476" y="3094"/>
                        <a:pt x="17744" y="3264"/>
                      </a:cubicBezTo>
                      <a:cubicBezTo>
                        <a:pt x="17748" y="3265"/>
                        <a:pt x="17751" y="3266"/>
                        <a:pt x="17754" y="3266"/>
                      </a:cubicBezTo>
                      <a:cubicBezTo>
                        <a:pt x="17775" y="3266"/>
                        <a:pt x="17786" y="3243"/>
                        <a:pt x="17771" y="3228"/>
                      </a:cubicBezTo>
                      <a:cubicBezTo>
                        <a:pt x="17682" y="3112"/>
                        <a:pt x="17664" y="3014"/>
                        <a:pt x="17691" y="2916"/>
                      </a:cubicBezTo>
                      <a:lnTo>
                        <a:pt x="17691" y="2916"/>
                      </a:lnTo>
                      <a:cubicBezTo>
                        <a:pt x="17878" y="2934"/>
                        <a:pt x="18030" y="3014"/>
                        <a:pt x="18146" y="3175"/>
                      </a:cubicBezTo>
                      <a:cubicBezTo>
                        <a:pt x="18511" y="3683"/>
                        <a:pt x="17789" y="3933"/>
                        <a:pt x="17441" y="3933"/>
                      </a:cubicBezTo>
                      <a:cubicBezTo>
                        <a:pt x="16798" y="3924"/>
                        <a:pt x="16379" y="3415"/>
                        <a:pt x="16219" y="2853"/>
                      </a:cubicBezTo>
                      <a:cubicBezTo>
                        <a:pt x="15897" y="1703"/>
                        <a:pt x="17120" y="882"/>
                        <a:pt x="17994" y="480"/>
                      </a:cubicBezTo>
                      <a:cubicBezTo>
                        <a:pt x="18542" y="226"/>
                        <a:pt x="19172" y="166"/>
                        <a:pt x="19786" y="166"/>
                      </a:cubicBezTo>
                      <a:close/>
                      <a:moveTo>
                        <a:pt x="29284" y="5852"/>
                      </a:moveTo>
                      <a:cubicBezTo>
                        <a:pt x="29768" y="5852"/>
                        <a:pt x="30239" y="5991"/>
                        <a:pt x="30715" y="6181"/>
                      </a:cubicBezTo>
                      <a:cubicBezTo>
                        <a:pt x="31500" y="6493"/>
                        <a:pt x="32259" y="6868"/>
                        <a:pt x="33053" y="7180"/>
                      </a:cubicBezTo>
                      <a:cubicBezTo>
                        <a:pt x="33989" y="7555"/>
                        <a:pt x="34935" y="7894"/>
                        <a:pt x="35889" y="8135"/>
                      </a:cubicBezTo>
                      <a:cubicBezTo>
                        <a:pt x="34801" y="7921"/>
                        <a:pt x="33731" y="7626"/>
                        <a:pt x="32615" y="7501"/>
                      </a:cubicBezTo>
                      <a:cubicBezTo>
                        <a:pt x="32221" y="7460"/>
                        <a:pt x="31820" y="7436"/>
                        <a:pt x="31421" y="7436"/>
                      </a:cubicBezTo>
                      <a:cubicBezTo>
                        <a:pt x="31134" y="7436"/>
                        <a:pt x="30847" y="7448"/>
                        <a:pt x="30564" y="7474"/>
                      </a:cubicBezTo>
                      <a:cubicBezTo>
                        <a:pt x="30171" y="7510"/>
                        <a:pt x="29787" y="7608"/>
                        <a:pt x="29413" y="7733"/>
                      </a:cubicBezTo>
                      <a:cubicBezTo>
                        <a:pt x="29154" y="7813"/>
                        <a:pt x="28895" y="7938"/>
                        <a:pt x="28619" y="7965"/>
                      </a:cubicBezTo>
                      <a:cubicBezTo>
                        <a:pt x="28824" y="7314"/>
                        <a:pt x="28762" y="6627"/>
                        <a:pt x="28547" y="5967"/>
                      </a:cubicBezTo>
                      <a:cubicBezTo>
                        <a:pt x="28797" y="5887"/>
                        <a:pt x="29042" y="5852"/>
                        <a:pt x="29284" y="5852"/>
                      </a:cubicBezTo>
                      <a:close/>
                      <a:moveTo>
                        <a:pt x="25755" y="3585"/>
                      </a:moveTo>
                      <a:cubicBezTo>
                        <a:pt x="26112" y="3808"/>
                        <a:pt x="26460" y="4076"/>
                        <a:pt x="26754" y="4316"/>
                      </a:cubicBezTo>
                      <a:cubicBezTo>
                        <a:pt x="27852" y="5200"/>
                        <a:pt x="28414" y="6591"/>
                        <a:pt x="28396" y="7965"/>
                      </a:cubicBezTo>
                      <a:cubicBezTo>
                        <a:pt x="28396" y="8054"/>
                        <a:pt x="28387" y="8144"/>
                        <a:pt x="28387" y="8233"/>
                      </a:cubicBezTo>
                      <a:cubicBezTo>
                        <a:pt x="28191" y="8170"/>
                        <a:pt x="27994" y="8108"/>
                        <a:pt x="27798" y="8054"/>
                      </a:cubicBezTo>
                      <a:cubicBezTo>
                        <a:pt x="27603" y="8008"/>
                        <a:pt x="27408" y="7990"/>
                        <a:pt x="27212" y="7990"/>
                      </a:cubicBezTo>
                      <a:cubicBezTo>
                        <a:pt x="26960" y="7990"/>
                        <a:pt x="26707" y="8019"/>
                        <a:pt x="26451" y="8054"/>
                      </a:cubicBezTo>
                      <a:cubicBezTo>
                        <a:pt x="26389" y="8063"/>
                        <a:pt x="26326" y="8072"/>
                        <a:pt x="26273" y="8081"/>
                      </a:cubicBezTo>
                      <a:cubicBezTo>
                        <a:pt x="26505" y="7929"/>
                        <a:pt x="26710" y="7742"/>
                        <a:pt x="26870" y="7510"/>
                      </a:cubicBezTo>
                      <a:cubicBezTo>
                        <a:pt x="27183" y="7073"/>
                        <a:pt x="27209" y="6395"/>
                        <a:pt x="27138" y="5895"/>
                      </a:cubicBezTo>
                      <a:cubicBezTo>
                        <a:pt x="26986" y="4905"/>
                        <a:pt x="26487" y="4200"/>
                        <a:pt x="25755" y="3585"/>
                      </a:cubicBezTo>
                      <a:close/>
                      <a:moveTo>
                        <a:pt x="23293" y="2943"/>
                      </a:moveTo>
                      <a:cubicBezTo>
                        <a:pt x="24676" y="3362"/>
                        <a:pt x="25202" y="5351"/>
                        <a:pt x="24827" y="6582"/>
                      </a:cubicBezTo>
                      <a:cubicBezTo>
                        <a:pt x="24539" y="7542"/>
                        <a:pt x="23327" y="8373"/>
                        <a:pt x="22296" y="8373"/>
                      </a:cubicBezTo>
                      <a:cubicBezTo>
                        <a:pt x="22244" y="8373"/>
                        <a:pt x="22193" y="8371"/>
                        <a:pt x="22142" y="8367"/>
                      </a:cubicBezTo>
                      <a:cubicBezTo>
                        <a:pt x="21750" y="8313"/>
                        <a:pt x="21357" y="8152"/>
                        <a:pt x="21009" y="8010"/>
                      </a:cubicBezTo>
                      <a:cubicBezTo>
                        <a:pt x="20884" y="7956"/>
                        <a:pt x="20759" y="7894"/>
                        <a:pt x="20643" y="7831"/>
                      </a:cubicBezTo>
                      <a:lnTo>
                        <a:pt x="20643" y="7831"/>
                      </a:lnTo>
                      <a:cubicBezTo>
                        <a:pt x="20673" y="7833"/>
                        <a:pt x="20703" y="7834"/>
                        <a:pt x="20732" y="7834"/>
                      </a:cubicBezTo>
                      <a:cubicBezTo>
                        <a:pt x="20879" y="7834"/>
                        <a:pt x="21021" y="7815"/>
                        <a:pt x="21170" y="7778"/>
                      </a:cubicBezTo>
                      <a:cubicBezTo>
                        <a:pt x="22062" y="7778"/>
                        <a:pt x="23007" y="7564"/>
                        <a:pt x="23409" y="6680"/>
                      </a:cubicBezTo>
                      <a:cubicBezTo>
                        <a:pt x="23748" y="5958"/>
                        <a:pt x="23819" y="4861"/>
                        <a:pt x="23391" y="4147"/>
                      </a:cubicBezTo>
                      <a:cubicBezTo>
                        <a:pt x="23561" y="4013"/>
                        <a:pt x="23650" y="3808"/>
                        <a:pt x="23570" y="3567"/>
                      </a:cubicBezTo>
                      <a:cubicBezTo>
                        <a:pt x="23482" y="3332"/>
                        <a:pt x="23194" y="3128"/>
                        <a:pt x="22931" y="3128"/>
                      </a:cubicBezTo>
                      <a:cubicBezTo>
                        <a:pt x="22844" y="3128"/>
                        <a:pt x="22759" y="3150"/>
                        <a:pt x="22686" y="3201"/>
                      </a:cubicBezTo>
                      <a:cubicBezTo>
                        <a:pt x="22740" y="2987"/>
                        <a:pt x="23115" y="2952"/>
                        <a:pt x="23248" y="2943"/>
                      </a:cubicBezTo>
                      <a:close/>
                      <a:moveTo>
                        <a:pt x="24667" y="3094"/>
                      </a:moveTo>
                      <a:lnTo>
                        <a:pt x="24667" y="3094"/>
                      </a:lnTo>
                      <a:cubicBezTo>
                        <a:pt x="24738" y="3112"/>
                        <a:pt x="24801" y="3130"/>
                        <a:pt x="24872" y="3157"/>
                      </a:cubicBezTo>
                      <a:cubicBezTo>
                        <a:pt x="25131" y="3237"/>
                        <a:pt x="25389" y="3362"/>
                        <a:pt x="25639" y="3514"/>
                      </a:cubicBezTo>
                      <a:cubicBezTo>
                        <a:pt x="26308" y="4138"/>
                        <a:pt x="26808" y="4843"/>
                        <a:pt x="26986" y="5771"/>
                      </a:cubicBezTo>
                      <a:cubicBezTo>
                        <a:pt x="27102" y="6386"/>
                        <a:pt x="27049" y="7100"/>
                        <a:pt x="26638" y="7599"/>
                      </a:cubicBezTo>
                      <a:cubicBezTo>
                        <a:pt x="26210" y="8126"/>
                        <a:pt x="25389" y="8393"/>
                        <a:pt x="24604" y="8527"/>
                      </a:cubicBezTo>
                      <a:cubicBezTo>
                        <a:pt x="24488" y="8527"/>
                        <a:pt x="24363" y="8527"/>
                        <a:pt x="24239" y="8545"/>
                      </a:cubicBezTo>
                      <a:cubicBezTo>
                        <a:pt x="24096" y="8554"/>
                        <a:pt x="23962" y="8590"/>
                        <a:pt x="23828" y="8625"/>
                      </a:cubicBezTo>
                      <a:cubicBezTo>
                        <a:pt x="23775" y="8634"/>
                        <a:pt x="23721" y="8634"/>
                        <a:pt x="23677" y="8634"/>
                      </a:cubicBezTo>
                      <a:cubicBezTo>
                        <a:pt x="24631" y="8286"/>
                        <a:pt x="25488" y="7341"/>
                        <a:pt x="25791" y="6457"/>
                      </a:cubicBezTo>
                      <a:cubicBezTo>
                        <a:pt x="25969" y="5922"/>
                        <a:pt x="26041" y="5146"/>
                        <a:pt x="25800" y="4620"/>
                      </a:cubicBezTo>
                      <a:cubicBezTo>
                        <a:pt x="25568" y="4129"/>
                        <a:pt x="25184" y="3424"/>
                        <a:pt x="24667" y="3094"/>
                      </a:cubicBezTo>
                      <a:close/>
                      <a:moveTo>
                        <a:pt x="31077" y="7555"/>
                      </a:moveTo>
                      <a:cubicBezTo>
                        <a:pt x="31545" y="7555"/>
                        <a:pt x="32016" y="7603"/>
                        <a:pt x="32473" y="7653"/>
                      </a:cubicBezTo>
                      <a:cubicBezTo>
                        <a:pt x="33204" y="7733"/>
                        <a:pt x="33936" y="7858"/>
                        <a:pt x="34658" y="8028"/>
                      </a:cubicBezTo>
                      <a:cubicBezTo>
                        <a:pt x="35463" y="8216"/>
                        <a:pt x="36199" y="8398"/>
                        <a:pt x="37013" y="8398"/>
                      </a:cubicBezTo>
                      <a:cubicBezTo>
                        <a:pt x="37084" y="8398"/>
                        <a:pt x="37156" y="8396"/>
                        <a:pt x="37228" y="8393"/>
                      </a:cubicBezTo>
                      <a:cubicBezTo>
                        <a:pt x="37308" y="8411"/>
                        <a:pt x="37379" y="8411"/>
                        <a:pt x="37451" y="8420"/>
                      </a:cubicBezTo>
                      <a:cubicBezTo>
                        <a:pt x="36951" y="8447"/>
                        <a:pt x="36460" y="8509"/>
                        <a:pt x="35952" y="8590"/>
                      </a:cubicBezTo>
                      <a:cubicBezTo>
                        <a:pt x="35625" y="8641"/>
                        <a:pt x="35282" y="8663"/>
                        <a:pt x="34933" y="8663"/>
                      </a:cubicBezTo>
                      <a:cubicBezTo>
                        <a:pt x="34244" y="8663"/>
                        <a:pt x="33535" y="8574"/>
                        <a:pt x="32901" y="8438"/>
                      </a:cubicBezTo>
                      <a:cubicBezTo>
                        <a:pt x="32062" y="8260"/>
                        <a:pt x="31215" y="8108"/>
                        <a:pt x="30358" y="8081"/>
                      </a:cubicBezTo>
                      <a:cubicBezTo>
                        <a:pt x="30290" y="8078"/>
                        <a:pt x="30222" y="8077"/>
                        <a:pt x="30154" y="8077"/>
                      </a:cubicBezTo>
                      <a:cubicBezTo>
                        <a:pt x="29730" y="8077"/>
                        <a:pt x="29306" y="8128"/>
                        <a:pt x="28881" y="8128"/>
                      </a:cubicBezTo>
                      <a:cubicBezTo>
                        <a:pt x="28776" y="8128"/>
                        <a:pt x="28671" y="8125"/>
                        <a:pt x="28565" y="8117"/>
                      </a:cubicBezTo>
                      <a:cubicBezTo>
                        <a:pt x="28583" y="8081"/>
                        <a:pt x="28592" y="8036"/>
                        <a:pt x="28610" y="7992"/>
                      </a:cubicBezTo>
                      <a:cubicBezTo>
                        <a:pt x="28618" y="7992"/>
                        <a:pt x="28626" y="7992"/>
                        <a:pt x="28634" y="7992"/>
                      </a:cubicBezTo>
                      <a:cubicBezTo>
                        <a:pt x="29083" y="7992"/>
                        <a:pt x="29581" y="7749"/>
                        <a:pt x="30002" y="7662"/>
                      </a:cubicBezTo>
                      <a:cubicBezTo>
                        <a:pt x="30352" y="7584"/>
                        <a:pt x="30714" y="7555"/>
                        <a:pt x="31077" y="7555"/>
                      </a:cubicBezTo>
                      <a:close/>
                      <a:moveTo>
                        <a:pt x="23462" y="2934"/>
                      </a:moveTo>
                      <a:cubicBezTo>
                        <a:pt x="23587" y="2934"/>
                        <a:pt x="23721" y="2943"/>
                        <a:pt x="23846" y="2952"/>
                      </a:cubicBezTo>
                      <a:cubicBezTo>
                        <a:pt x="24042" y="2969"/>
                        <a:pt x="24239" y="2996"/>
                        <a:pt x="24426" y="3041"/>
                      </a:cubicBezTo>
                      <a:cubicBezTo>
                        <a:pt x="24979" y="3317"/>
                        <a:pt x="25496" y="4227"/>
                        <a:pt x="25684" y="4754"/>
                      </a:cubicBezTo>
                      <a:cubicBezTo>
                        <a:pt x="25880" y="5324"/>
                        <a:pt x="25773" y="6002"/>
                        <a:pt x="25586" y="6556"/>
                      </a:cubicBezTo>
                      <a:cubicBezTo>
                        <a:pt x="25398" y="7118"/>
                        <a:pt x="24961" y="7546"/>
                        <a:pt x="24506" y="7921"/>
                      </a:cubicBezTo>
                      <a:cubicBezTo>
                        <a:pt x="24247" y="8135"/>
                        <a:pt x="23944" y="8375"/>
                        <a:pt x="23623" y="8545"/>
                      </a:cubicBezTo>
                      <a:cubicBezTo>
                        <a:pt x="23525" y="8590"/>
                        <a:pt x="23427" y="8625"/>
                        <a:pt x="23320" y="8670"/>
                      </a:cubicBezTo>
                      <a:cubicBezTo>
                        <a:pt x="23266" y="8679"/>
                        <a:pt x="23222" y="8697"/>
                        <a:pt x="23168" y="8706"/>
                      </a:cubicBezTo>
                      <a:cubicBezTo>
                        <a:pt x="23150" y="8706"/>
                        <a:pt x="23150" y="8714"/>
                        <a:pt x="23150" y="8723"/>
                      </a:cubicBezTo>
                      <a:cubicBezTo>
                        <a:pt x="22746" y="8847"/>
                        <a:pt x="22329" y="8900"/>
                        <a:pt x="21905" y="8900"/>
                      </a:cubicBezTo>
                      <a:cubicBezTo>
                        <a:pt x="19932" y="8900"/>
                        <a:pt x="17811" y="7741"/>
                        <a:pt x="16174" y="7028"/>
                      </a:cubicBezTo>
                      <a:cubicBezTo>
                        <a:pt x="14747" y="6404"/>
                        <a:pt x="13382" y="5583"/>
                        <a:pt x="11794" y="5449"/>
                      </a:cubicBezTo>
                      <a:cubicBezTo>
                        <a:pt x="11639" y="5436"/>
                        <a:pt x="11486" y="5429"/>
                        <a:pt x="11333" y="5429"/>
                      </a:cubicBezTo>
                      <a:cubicBezTo>
                        <a:pt x="10212" y="5429"/>
                        <a:pt x="9155" y="5794"/>
                        <a:pt x="8181" y="6359"/>
                      </a:cubicBezTo>
                      <a:cubicBezTo>
                        <a:pt x="8065" y="6368"/>
                        <a:pt x="7940" y="6368"/>
                        <a:pt x="7815" y="6377"/>
                      </a:cubicBezTo>
                      <a:cubicBezTo>
                        <a:pt x="8903" y="5449"/>
                        <a:pt x="10313" y="5021"/>
                        <a:pt x="11722" y="4923"/>
                      </a:cubicBezTo>
                      <a:cubicBezTo>
                        <a:pt x="11906" y="4909"/>
                        <a:pt x="12089" y="4903"/>
                        <a:pt x="12270" y="4903"/>
                      </a:cubicBezTo>
                      <a:cubicBezTo>
                        <a:pt x="13511" y="4903"/>
                        <a:pt x="14686" y="5210"/>
                        <a:pt x="15862" y="5646"/>
                      </a:cubicBezTo>
                      <a:cubicBezTo>
                        <a:pt x="17262" y="6172"/>
                        <a:pt x="18583" y="6823"/>
                        <a:pt x="19894" y="7537"/>
                      </a:cubicBezTo>
                      <a:cubicBezTo>
                        <a:pt x="20510" y="7876"/>
                        <a:pt x="21366" y="8375"/>
                        <a:pt x="22160" y="8429"/>
                      </a:cubicBezTo>
                      <a:cubicBezTo>
                        <a:pt x="22256" y="8443"/>
                        <a:pt x="22353" y="8449"/>
                        <a:pt x="22449" y="8449"/>
                      </a:cubicBezTo>
                      <a:cubicBezTo>
                        <a:pt x="23546" y="8449"/>
                        <a:pt x="24604" y="7595"/>
                        <a:pt x="25006" y="6627"/>
                      </a:cubicBezTo>
                      <a:cubicBezTo>
                        <a:pt x="25488" y="5458"/>
                        <a:pt x="24827" y="3255"/>
                        <a:pt x="23462" y="2934"/>
                      </a:cubicBezTo>
                      <a:close/>
                      <a:moveTo>
                        <a:pt x="28556" y="8144"/>
                      </a:moveTo>
                      <a:cubicBezTo>
                        <a:pt x="28737" y="8167"/>
                        <a:pt x="28920" y="8174"/>
                        <a:pt x="29104" y="8174"/>
                      </a:cubicBezTo>
                      <a:cubicBezTo>
                        <a:pt x="29419" y="8174"/>
                        <a:pt x="29736" y="8152"/>
                        <a:pt x="30046" y="8152"/>
                      </a:cubicBezTo>
                      <a:cubicBezTo>
                        <a:pt x="31054" y="8161"/>
                        <a:pt x="32036" y="8349"/>
                        <a:pt x="33008" y="8572"/>
                      </a:cubicBezTo>
                      <a:cubicBezTo>
                        <a:pt x="33610" y="8703"/>
                        <a:pt x="34260" y="8765"/>
                        <a:pt x="34896" y="8765"/>
                      </a:cubicBezTo>
                      <a:cubicBezTo>
                        <a:pt x="35166" y="8765"/>
                        <a:pt x="35433" y="8754"/>
                        <a:pt x="35693" y="8732"/>
                      </a:cubicBezTo>
                      <a:cubicBezTo>
                        <a:pt x="36336" y="8688"/>
                        <a:pt x="36960" y="8545"/>
                        <a:pt x="37602" y="8483"/>
                      </a:cubicBezTo>
                      <a:lnTo>
                        <a:pt x="37602" y="8483"/>
                      </a:lnTo>
                      <a:cubicBezTo>
                        <a:pt x="37129" y="8563"/>
                        <a:pt x="36675" y="8714"/>
                        <a:pt x="36202" y="8804"/>
                      </a:cubicBezTo>
                      <a:cubicBezTo>
                        <a:pt x="35256" y="8982"/>
                        <a:pt x="34337" y="9089"/>
                        <a:pt x="33365" y="9134"/>
                      </a:cubicBezTo>
                      <a:cubicBezTo>
                        <a:pt x="33140" y="9145"/>
                        <a:pt x="32910" y="9151"/>
                        <a:pt x="32679" y="9151"/>
                      </a:cubicBezTo>
                      <a:cubicBezTo>
                        <a:pt x="31635" y="9151"/>
                        <a:pt x="30543" y="9028"/>
                        <a:pt x="29564" y="8714"/>
                      </a:cubicBezTo>
                      <a:cubicBezTo>
                        <a:pt x="29217" y="8554"/>
                        <a:pt x="28860" y="8402"/>
                        <a:pt x="28494" y="8277"/>
                      </a:cubicBezTo>
                      <a:cubicBezTo>
                        <a:pt x="28503" y="8268"/>
                        <a:pt x="28503" y="8268"/>
                        <a:pt x="28503" y="8268"/>
                      </a:cubicBezTo>
                      <a:cubicBezTo>
                        <a:pt x="28521" y="8224"/>
                        <a:pt x="28539" y="8179"/>
                        <a:pt x="28556" y="8144"/>
                      </a:cubicBezTo>
                      <a:close/>
                      <a:moveTo>
                        <a:pt x="11369" y="5558"/>
                      </a:moveTo>
                      <a:cubicBezTo>
                        <a:pt x="11718" y="5558"/>
                        <a:pt x="12073" y="5589"/>
                        <a:pt x="12436" y="5655"/>
                      </a:cubicBezTo>
                      <a:cubicBezTo>
                        <a:pt x="13301" y="5806"/>
                        <a:pt x="14104" y="6199"/>
                        <a:pt x="14889" y="6573"/>
                      </a:cubicBezTo>
                      <a:cubicBezTo>
                        <a:pt x="15674" y="6948"/>
                        <a:pt x="16477" y="7296"/>
                        <a:pt x="17280" y="7635"/>
                      </a:cubicBezTo>
                      <a:cubicBezTo>
                        <a:pt x="18458" y="8144"/>
                        <a:pt x="19600" y="8714"/>
                        <a:pt x="20884" y="8884"/>
                      </a:cubicBezTo>
                      <a:cubicBezTo>
                        <a:pt x="21181" y="8926"/>
                        <a:pt x="21485" y="8950"/>
                        <a:pt x="21791" y="8950"/>
                      </a:cubicBezTo>
                      <a:cubicBezTo>
                        <a:pt x="22259" y="8950"/>
                        <a:pt x="22729" y="8894"/>
                        <a:pt x="23177" y="8759"/>
                      </a:cubicBezTo>
                      <a:cubicBezTo>
                        <a:pt x="23293" y="8750"/>
                        <a:pt x="23409" y="8723"/>
                        <a:pt x="23516" y="8688"/>
                      </a:cubicBezTo>
                      <a:cubicBezTo>
                        <a:pt x="23525" y="8688"/>
                        <a:pt x="23525" y="8697"/>
                        <a:pt x="23525" y="8697"/>
                      </a:cubicBezTo>
                      <a:cubicBezTo>
                        <a:pt x="23561" y="8688"/>
                        <a:pt x="23605" y="8688"/>
                        <a:pt x="23641" y="8688"/>
                      </a:cubicBezTo>
                      <a:cubicBezTo>
                        <a:pt x="23320" y="8804"/>
                        <a:pt x="23007" y="8955"/>
                        <a:pt x="22713" y="9080"/>
                      </a:cubicBezTo>
                      <a:cubicBezTo>
                        <a:pt x="22294" y="9250"/>
                        <a:pt x="21892" y="9321"/>
                        <a:pt x="21464" y="9348"/>
                      </a:cubicBezTo>
                      <a:cubicBezTo>
                        <a:pt x="20742" y="9339"/>
                        <a:pt x="20019" y="9259"/>
                        <a:pt x="19314" y="9098"/>
                      </a:cubicBezTo>
                      <a:cubicBezTo>
                        <a:pt x="18199" y="8830"/>
                        <a:pt x="17164" y="8322"/>
                        <a:pt x="16138" y="7822"/>
                      </a:cubicBezTo>
                      <a:cubicBezTo>
                        <a:pt x="14707" y="7132"/>
                        <a:pt x="13167" y="6104"/>
                        <a:pt x="11528" y="6104"/>
                      </a:cubicBezTo>
                      <a:cubicBezTo>
                        <a:pt x="11175" y="6104"/>
                        <a:pt x="10818" y="6152"/>
                        <a:pt x="10456" y="6261"/>
                      </a:cubicBezTo>
                      <a:cubicBezTo>
                        <a:pt x="10448" y="6261"/>
                        <a:pt x="10447" y="6273"/>
                        <a:pt x="10451" y="6273"/>
                      </a:cubicBezTo>
                      <a:cubicBezTo>
                        <a:pt x="10452" y="6273"/>
                        <a:pt x="10454" y="6272"/>
                        <a:pt x="10456" y="6270"/>
                      </a:cubicBezTo>
                      <a:cubicBezTo>
                        <a:pt x="10730" y="6205"/>
                        <a:pt x="11012" y="6176"/>
                        <a:pt x="11297" y="6176"/>
                      </a:cubicBezTo>
                      <a:cubicBezTo>
                        <a:pt x="12218" y="6176"/>
                        <a:pt x="13169" y="6478"/>
                        <a:pt x="13979" y="6832"/>
                      </a:cubicBezTo>
                      <a:cubicBezTo>
                        <a:pt x="14943" y="7260"/>
                        <a:pt x="15871" y="7805"/>
                        <a:pt x="16798" y="8304"/>
                      </a:cubicBezTo>
                      <a:cubicBezTo>
                        <a:pt x="18151" y="9013"/>
                        <a:pt x="19675" y="9476"/>
                        <a:pt x="21207" y="9476"/>
                      </a:cubicBezTo>
                      <a:cubicBezTo>
                        <a:pt x="21352" y="9476"/>
                        <a:pt x="21498" y="9472"/>
                        <a:pt x="21643" y="9464"/>
                      </a:cubicBezTo>
                      <a:lnTo>
                        <a:pt x="21643" y="9464"/>
                      </a:lnTo>
                      <a:cubicBezTo>
                        <a:pt x="21197" y="9571"/>
                        <a:pt x="20759" y="9705"/>
                        <a:pt x="20322" y="9847"/>
                      </a:cubicBezTo>
                      <a:cubicBezTo>
                        <a:pt x="19662" y="9607"/>
                        <a:pt x="18966" y="9446"/>
                        <a:pt x="18270" y="9330"/>
                      </a:cubicBezTo>
                      <a:cubicBezTo>
                        <a:pt x="17823" y="9250"/>
                        <a:pt x="17348" y="9198"/>
                        <a:pt x="16873" y="9198"/>
                      </a:cubicBezTo>
                      <a:cubicBezTo>
                        <a:pt x="16184" y="9198"/>
                        <a:pt x="15493" y="9307"/>
                        <a:pt x="14880" y="9598"/>
                      </a:cubicBezTo>
                      <a:cubicBezTo>
                        <a:pt x="14541" y="8848"/>
                        <a:pt x="13899" y="8161"/>
                        <a:pt x="13275" y="7822"/>
                      </a:cubicBezTo>
                      <a:cubicBezTo>
                        <a:pt x="12900" y="7564"/>
                        <a:pt x="12498" y="7358"/>
                        <a:pt x="12142" y="7243"/>
                      </a:cubicBezTo>
                      <a:cubicBezTo>
                        <a:pt x="11883" y="7100"/>
                        <a:pt x="11624" y="6966"/>
                        <a:pt x="11357" y="6868"/>
                      </a:cubicBezTo>
                      <a:cubicBezTo>
                        <a:pt x="10442" y="6537"/>
                        <a:pt x="9409" y="6359"/>
                        <a:pt x="8373" y="6359"/>
                      </a:cubicBezTo>
                      <a:cubicBezTo>
                        <a:pt x="8347" y="6359"/>
                        <a:pt x="8322" y="6359"/>
                        <a:pt x="8297" y="6359"/>
                      </a:cubicBezTo>
                      <a:cubicBezTo>
                        <a:pt x="9287" y="5854"/>
                        <a:pt x="10297" y="5558"/>
                        <a:pt x="11369" y="5558"/>
                      </a:cubicBezTo>
                      <a:close/>
                      <a:moveTo>
                        <a:pt x="8422" y="9740"/>
                      </a:moveTo>
                      <a:lnTo>
                        <a:pt x="8422" y="9740"/>
                      </a:lnTo>
                      <a:cubicBezTo>
                        <a:pt x="8529" y="9874"/>
                        <a:pt x="8636" y="9999"/>
                        <a:pt x="8680" y="10169"/>
                      </a:cubicBezTo>
                      <a:cubicBezTo>
                        <a:pt x="8734" y="10409"/>
                        <a:pt x="8716" y="10650"/>
                        <a:pt x="8546" y="10847"/>
                      </a:cubicBezTo>
                      <a:cubicBezTo>
                        <a:pt x="8395" y="11007"/>
                        <a:pt x="8216" y="11007"/>
                        <a:pt x="8029" y="11016"/>
                      </a:cubicBezTo>
                      <a:cubicBezTo>
                        <a:pt x="8163" y="10936"/>
                        <a:pt x="8279" y="10829"/>
                        <a:pt x="8359" y="10704"/>
                      </a:cubicBezTo>
                      <a:cubicBezTo>
                        <a:pt x="8546" y="10401"/>
                        <a:pt x="8555" y="10044"/>
                        <a:pt x="8422" y="9740"/>
                      </a:cubicBezTo>
                      <a:close/>
                      <a:moveTo>
                        <a:pt x="7770" y="9259"/>
                      </a:moveTo>
                      <a:cubicBezTo>
                        <a:pt x="8386" y="9437"/>
                        <a:pt x="8618" y="10204"/>
                        <a:pt x="8199" y="10686"/>
                      </a:cubicBezTo>
                      <a:cubicBezTo>
                        <a:pt x="8001" y="10917"/>
                        <a:pt x="7689" y="11018"/>
                        <a:pt x="7389" y="11018"/>
                      </a:cubicBezTo>
                      <a:cubicBezTo>
                        <a:pt x="7364" y="11018"/>
                        <a:pt x="7340" y="11017"/>
                        <a:pt x="7315" y="11016"/>
                      </a:cubicBezTo>
                      <a:cubicBezTo>
                        <a:pt x="7645" y="10900"/>
                        <a:pt x="7904" y="10641"/>
                        <a:pt x="7967" y="10258"/>
                      </a:cubicBezTo>
                      <a:cubicBezTo>
                        <a:pt x="8020" y="9910"/>
                        <a:pt x="7958" y="9544"/>
                        <a:pt x="7770" y="9259"/>
                      </a:cubicBezTo>
                      <a:close/>
                      <a:moveTo>
                        <a:pt x="10625" y="9428"/>
                      </a:moveTo>
                      <a:lnTo>
                        <a:pt x="10625" y="9428"/>
                      </a:lnTo>
                      <a:cubicBezTo>
                        <a:pt x="10973" y="9669"/>
                        <a:pt x="11214" y="9919"/>
                        <a:pt x="11089" y="10427"/>
                      </a:cubicBezTo>
                      <a:cubicBezTo>
                        <a:pt x="10973" y="10884"/>
                        <a:pt x="10495" y="11132"/>
                        <a:pt x="10044" y="11132"/>
                      </a:cubicBezTo>
                      <a:cubicBezTo>
                        <a:pt x="9975" y="11132"/>
                        <a:pt x="9907" y="11126"/>
                        <a:pt x="9840" y="11114"/>
                      </a:cubicBezTo>
                      <a:cubicBezTo>
                        <a:pt x="9858" y="11114"/>
                        <a:pt x="9876" y="11114"/>
                        <a:pt x="9902" y="11105"/>
                      </a:cubicBezTo>
                      <a:cubicBezTo>
                        <a:pt x="10482" y="11016"/>
                        <a:pt x="10803" y="10409"/>
                        <a:pt x="10759" y="9874"/>
                      </a:cubicBezTo>
                      <a:cubicBezTo>
                        <a:pt x="10741" y="9714"/>
                        <a:pt x="10696" y="9562"/>
                        <a:pt x="10625" y="9428"/>
                      </a:cubicBezTo>
                      <a:close/>
                      <a:moveTo>
                        <a:pt x="11062" y="9678"/>
                      </a:moveTo>
                      <a:cubicBezTo>
                        <a:pt x="11508" y="9883"/>
                        <a:pt x="11624" y="10374"/>
                        <a:pt x="11383" y="10811"/>
                      </a:cubicBezTo>
                      <a:cubicBezTo>
                        <a:pt x="11220" y="11106"/>
                        <a:pt x="10958" y="11160"/>
                        <a:pt x="10675" y="11160"/>
                      </a:cubicBezTo>
                      <a:cubicBezTo>
                        <a:pt x="10649" y="11160"/>
                        <a:pt x="10624" y="11160"/>
                        <a:pt x="10598" y="11159"/>
                      </a:cubicBezTo>
                      <a:cubicBezTo>
                        <a:pt x="10839" y="11043"/>
                        <a:pt x="11044" y="10829"/>
                        <a:pt x="11160" y="10561"/>
                      </a:cubicBezTo>
                      <a:cubicBezTo>
                        <a:pt x="11285" y="10285"/>
                        <a:pt x="11241" y="9937"/>
                        <a:pt x="11071" y="9687"/>
                      </a:cubicBezTo>
                      <a:cubicBezTo>
                        <a:pt x="11062" y="9687"/>
                        <a:pt x="11062" y="9678"/>
                        <a:pt x="11062" y="9678"/>
                      </a:cubicBezTo>
                      <a:close/>
                      <a:moveTo>
                        <a:pt x="25749" y="8412"/>
                      </a:moveTo>
                      <a:cubicBezTo>
                        <a:pt x="26173" y="8412"/>
                        <a:pt x="26626" y="8545"/>
                        <a:pt x="27004" y="8679"/>
                      </a:cubicBezTo>
                      <a:cubicBezTo>
                        <a:pt x="27620" y="8884"/>
                        <a:pt x="28208" y="9161"/>
                        <a:pt x="28797" y="9419"/>
                      </a:cubicBezTo>
                      <a:cubicBezTo>
                        <a:pt x="29743" y="9839"/>
                        <a:pt x="30662" y="10320"/>
                        <a:pt x="31643" y="10650"/>
                      </a:cubicBezTo>
                      <a:cubicBezTo>
                        <a:pt x="32303" y="10873"/>
                        <a:pt x="33008" y="11096"/>
                        <a:pt x="33704" y="11168"/>
                      </a:cubicBezTo>
                      <a:cubicBezTo>
                        <a:pt x="33934" y="11191"/>
                        <a:pt x="34191" y="11208"/>
                        <a:pt x="34452" y="11208"/>
                      </a:cubicBezTo>
                      <a:cubicBezTo>
                        <a:pt x="34788" y="11208"/>
                        <a:pt x="35133" y="11180"/>
                        <a:pt x="35443" y="11105"/>
                      </a:cubicBezTo>
                      <a:lnTo>
                        <a:pt x="35443" y="11105"/>
                      </a:lnTo>
                      <a:cubicBezTo>
                        <a:pt x="35078" y="11346"/>
                        <a:pt x="34409" y="11328"/>
                        <a:pt x="34025" y="11364"/>
                      </a:cubicBezTo>
                      <a:cubicBezTo>
                        <a:pt x="33886" y="11374"/>
                        <a:pt x="33748" y="11379"/>
                        <a:pt x="33610" y="11379"/>
                      </a:cubicBezTo>
                      <a:cubicBezTo>
                        <a:pt x="33130" y="11379"/>
                        <a:pt x="32657" y="11322"/>
                        <a:pt x="32178" y="11239"/>
                      </a:cubicBezTo>
                      <a:cubicBezTo>
                        <a:pt x="31304" y="11087"/>
                        <a:pt x="30394" y="10748"/>
                        <a:pt x="29582" y="10392"/>
                      </a:cubicBezTo>
                      <a:cubicBezTo>
                        <a:pt x="28993" y="10133"/>
                        <a:pt x="28378" y="9928"/>
                        <a:pt x="27798" y="9624"/>
                      </a:cubicBezTo>
                      <a:cubicBezTo>
                        <a:pt x="26942" y="9187"/>
                        <a:pt x="25951" y="8670"/>
                        <a:pt x="24952" y="8554"/>
                      </a:cubicBezTo>
                      <a:cubicBezTo>
                        <a:pt x="25140" y="8518"/>
                        <a:pt x="25318" y="8474"/>
                        <a:pt x="25496" y="8429"/>
                      </a:cubicBezTo>
                      <a:cubicBezTo>
                        <a:pt x="25579" y="8417"/>
                        <a:pt x="25663" y="8412"/>
                        <a:pt x="25749" y="8412"/>
                      </a:cubicBezTo>
                      <a:close/>
                      <a:moveTo>
                        <a:pt x="12284" y="7341"/>
                      </a:moveTo>
                      <a:lnTo>
                        <a:pt x="12284" y="7341"/>
                      </a:lnTo>
                      <a:cubicBezTo>
                        <a:pt x="13194" y="7689"/>
                        <a:pt x="14033" y="8465"/>
                        <a:pt x="14443" y="9321"/>
                      </a:cubicBezTo>
                      <a:cubicBezTo>
                        <a:pt x="14720" y="9892"/>
                        <a:pt x="14631" y="10624"/>
                        <a:pt x="14363" y="11186"/>
                      </a:cubicBezTo>
                      <a:cubicBezTo>
                        <a:pt x="14202" y="11534"/>
                        <a:pt x="13774" y="11703"/>
                        <a:pt x="13435" y="11810"/>
                      </a:cubicBezTo>
                      <a:cubicBezTo>
                        <a:pt x="13340" y="11840"/>
                        <a:pt x="13244" y="11853"/>
                        <a:pt x="13148" y="11853"/>
                      </a:cubicBezTo>
                      <a:cubicBezTo>
                        <a:pt x="12956" y="11853"/>
                        <a:pt x="12766" y="11801"/>
                        <a:pt x="12588" y="11730"/>
                      </a:cubicBezTo>
                      <a:lnTo>
                        <a:pt x="12588" y="11730"/>
                      </a:lnTo>
                      <a:cubicBezTo>
                        <a:pt x="12678" y="11750"/>
                        <a:pt x="12771" y="11759"/>
                        <a:pt x="12864" y="11759"/>
                      </a:cubicBezTo>
                      <a:cubicBezTo>
                        <a:pt x="13275" y="11759"/>
                        <a:pt x="13691" y="11570"/>
                        <a:pt x="13953" y="11221"/>
                      </a:cubicBezTo>
                      <a:cubicBezTo>
                        <a:pt x="14497" y="10481"/>
                        <a:pt x="14256" y="9384"/>
                        <a:pt x="13747" y="8706"/>
                      </a:cubicBezTo>
                      <a:cubicBezTo>
                        <a:pt x="13364" y="8179"/>
                        <a:pt x="12855" y="7706"/>
                        <a:pt x="12284" y="7341"/>
                      </a:cubicBezTo>
                      <a:close/>
                      <a:moveTo>
                        <a:pt x="24579" y="8623"/>
                      </a:moveTo>
                      <a:cubicBezTo>
                        <a:pt x="25881" y="8623"/>
                        <a:pt x="27007" y="9502"/>
                        <a:pt x="28173" y="9954"/>
                      </a:cubicBezTo>
                      <a:cubicBezTo>
                        <a:pt x="29734" y="10552"/>
                        <a:pt x="31251" y="11266"/>
                        <a:pt x="32928" y="11444"/>
                      </a:cubicBezTo>
                      <a:cubicBezTo>
                        <a:pt x="33125" y="11463"/>
                        <a:pt x="33323" y="11472"/>
                        <a:pt x="33522" y="11472"/>
                      </a:cubicBezTo>
                      <a:cubicBezTo>
                        <a:pt x="33800" y="11472"/>
                        <a:pt x="34079" y="11454"/>
                        <a:pt x="34355" y="11418"/>
                      </a:cubicBezTo>
                      <a:cubicBezTo>
                        <a:pt x="34596" y="11382"/>
                        <a:pt x="34962" y="11355"/>
                        <a:pt x="35247" y="11239"/>
                      </a:cubicBezTo>
                      <a:lnTo>
                        <a:pt x="35247" y="11239"/>
                      </a:lnTo>
                      <a:cubicBezTo>
                        <a:pt x="34721" y="11728"/>
                        <a:pt x="34072" y="11892"/>
                        <a:pt x="33396" y="11892"/>
                      </a:cubicBezTo>
                      <a:cubicBezTo>
                        <a:pt x="32753" y="11892"/>
                        <a:pt x="32087" y="11744"/>
                        <a:pt x="31482" y="11587"/>
                      </a:cubicBezTo>
                      <a:cubicBezTo>
                        <a:pt x="30082" y="11230"/>
                        <a:pt x="28708" y="10713"/>
                        <a:pt x="27397" y="10106"/>
                      </a:cubicBezTo>
                      <a:cubicBezTo>
                        <a:pt x="26264" y="9589"/>
                        <a:pt x="25131" y="9268"/>
                        <a:pt x="23882" y="9205"/>
                      </a:cubicBezTo>
                      <a:cubicBezTo>
                        <a:pt x="23792" y="9201"/>
                        <a:pt x="23702" y="9199"/>
                        <a:pt x="23613" y="9199"/>
                      </a:cubicBezTo>
                      <a:cubicBezTo>
                        <a:pt x="23144" y="9199"/>
                        <a:pt x="22685" y="9255"/>
                        <a:pt x="22226" y="9335"/>
                      </a:cubicBezTo>
                      <a:lnTo>
                        <a:pt x="22226" y="9335"/>
                      </a:lnTo>
                      <a:cubicBezTo>
                        <a:pt x="22327" y="9316"/>
                        <a:pt x="22435" y="9283"/>
                        <a:pt x="22535" y="9250"/>
                      </a:cubicBezTo>
                      <a:cubicBezTo>
                        <a:pt x="23115" y="9036"/>
                        <a:pt x="23694" y="8697"/>
                        <a:pt x="24328" y="8634"/>
                      </a:cubicBezTo>
                      <a:cubicBezTo>
                        <a:pt x="24412" y="8627"/>
                        <a:pt x="24496" y="8623"/>
                        <a:pt x="24579" y="8623"/>
                      </a:cubicBezTo>
                      <a:close/>
                      <a:moveTo>
                        <a:pt x="13783" y="8233"/>
                      </a:moveTo>
                      <a:lnTo>
                        <a:pt x="13783" y="8233"/>
                      </a:lnTo>
                      <a:cubicBezTo>
                        <a:pt x="14345" y="8741"/>
                        <a:pt x="14773" y="9464"/>
                        <a:pt x="14970" y="10160"/>
                      </a:cubicBezTo>
                      <a:cubicBezTo>
                        <a:pt x="15112" y="10677"/>
                        <a:pt x="14979" y="11168"/>
                        <a:pt x="14729" y="11623"/>
                      </a:cubicBezTo>
                      <a:cubicBezTo>
                        <a:pt x="14523" y="11993"/>
                        <a:pt x="14149" y="12144"/>
                        <a:pt x="13757" y="12144"/>
                      </a:cubicBezTo>
                      <a:cubicBezTo>
                        <a:pt x="13469" y="12144"/>
                        <a:pt x="13172" y="12062"/>
                        <a:pt x="12927" y="11926"/>
                      </a:cubicBezTo>
                      <a:lnTo>
                        <a:pt x="12927" y="11926"/>
                      </a:lnTo>
                      <a:cubicBezTo>
                        <a:pt x="13022" y="11947"/>
                        <a:pt x="13116" y="11958"/>
                        <a:pt x="13211" y="11958"/>
                      </a:cubicBezTo>
                      <a:cubicBezTo>
                        <a:pt x="13516" y="11958"/>
                        <a:pt x="13820" y="11847"/>
                        <a:pt x="14140" y="11623"/>
                      </a:cubicBezTo>
                      <a:cubicBezTo>
                        <a:pt x="14648" y="11275"/>
                        <a:pt x="14729" y="10508"/>
                        <a:pt x="14711" y="9946"/>
                      </a:cubicBezTo>
                      <a:cubicBezTo>
                        <a:pt x="14684" y="9321"/>
                        <a:pt x="14301" y="8723"/>
                        <a:pt x="13783" y="8233"/>
                      </a:cubicBezTo>
                      <a:close/>
                      <a:moveTo>
                        <a:pt x="23752" y="9336"/>
                      </a:moveTo>
                      <a:cubicBezTo>
                        <a:pt x="23904" y="9336"/>
                        <a:pt x="24057" y="9340"/>
                        <a:pt x="24212" y="9348"/>
                      </a:cubicBezTo>
                      <a:cubicBezTo>
                        <a:pt x="25702" y="9437"/>
                        <a:pt x="26986" y="10106"/>
                        <a:pt x="28333" y="10650"/>
                      </a:cubicBezTo>
                      <a:cubicBezTo>
                        <a:pt x="29636" y="11186"/>
                        <a:pt x="30992" y="11694"/>
                        <a:pt x="32392" y="11881"/>
                      </a:cubicBezTo>
                      <a:cubicBezTo>
                        <a:pt x="32728" y="11928"/>
                        <a:pt x="33060" y="11962"/>
                        <a:pt x="33384" y="11962"/>
                      </a:cubicBezTo>
                      <a:cubicBezTo>
                        <a:pt x="33861" y="11962"/>
                        <a:pt x="34319" y="11889"/>
                        <a:pt x="34739" y="11676"/>
                      </a:cubicBezTo>
                      <a:lnTo>
                        <a:pt x="34739" y="11676"/>
                      </a:lnTo>
                      <a:cubicBezTo>
                        <a:pt x="34373" y="11997"/>
                        <a:pt x="33971" y="12220"/>
                        <a:pt x="33543" y="12354"/>
                      </a:cubicBezTo>
                      <a:cubicBezTo>
                        <a:pt x="33106" y="12399"/>
                        <a:pt x="32678" y="12461"/>
                        <a:pt x="32241" y="12533"/>
                      </a:cubicBezTo>
                      <a:cubicBezTo>
                        <a:pt x="30876" y="12524"/>
                        <a:pt x="29413" y="11988"/>
                        <a:pt x="28226" y="11569"/>
                      </a:cubicBezTo>
                      <a:cubicBezTo>
                        <a:pt x="27075" y="11168"/>
                        <a:pt x="25969" y="10624"/>
                        <a:pt x="24774" y="10356"/>
                      </a:cubicBezTo>
                      <a:cubicBezTo>
                        <a:pt x="24206" y="10231"/>
                        <a:pt x="23644" y="10162"/>
                        <a:pt x="23082" y="10162"/>
                      </a:cubicBezTo>
                      <a:cubicBezTo>
                        <a:pt x="22558" y="10162"/>
                        <a:pt x="22034" y="10222"/>
                        <a:pt x="21509" y="10356"/>
                      </a:cubicBezTo>
                      <a:cubicBezTo>
                        <a:pt x="21500" y="10365"/>
                        <a:pt x="21500" y="10374"/>
                        <a:pt x="21509" y="10383"/>
                      </a:cubicBezTo>
                      <a:lnTo>
                        <a:pt x="21518" y="10383"/>
                      </a:lnTo>
                      <a:cubicBezTo>
                        <a:pt x="21961" y="10292"/>
                        <a:pt x="22396" y="10251"/>
                        <a:pt x="22823" y="10251"/>
                      </a:cubicBezTo>
                      <a:cubicBezTo>
                        <a:pt x="25034" y="10251"/>
                        <a:pt x="27053" y="11329"/>
                        <a:pt x="29154" y="12024"/>
                      </a:cubicBezTo>
                      <a:cubicBezTo>
                        <a:pt x="29448" y="12113"/>
                        <a:pt x="29743" y="12203"/>
                        <a:pt x="30055" y="12292"/>
                      </a:cubicBezTo>
                      <a:cubicBezTo>
                        <a:pt x="29401" y="12550"/>
                        <a:pt x="28652" y="12658"/>
                        <a:pt x="27902" y="12658"/>
                      </a:cubicBezTo>
                      <a:cubicBezTo>
                        <a:pt x="27199" y="12658"/>
                        <a:pt x="26497" y="12563"/>
                        <a:pt x="25871" y="12408"/>
                      </a:cubicBezTo>
                      <a:cubicBezTo>
                        <a:pt x="24613" y="12096"/>
                        <a:pt x="23561" y="11516"/>
                        <a:pt x="22445" y="10891"/>
                      </a:cubicBezTo>
                      <a:cubicBezTo>
                        <a:pt x="22133" y="10722"/>
                        <a:pt x="21821" y="10543"/>
                        <a:pt x="21509" y="10383"/>
                      </a:cubicBezTo>
                      <a:cubicBezTo>
                        <a:pt x="21197" y="10213"/>
                        <a:pt x="20884" y="10062"/>
                        <a:pt x="20554" y="9928"/>
                      </a:cubicBezTo>
                      <a:cubicBezTo>
                        <a:pt x="20492" y="9910"/>
                        <a:pt x="20420" y="9883"/>
                        <a:pt x="20358" y="9856"/>
                      </a:cubicBezTo>
                      <a:cubicBezTo>
                        <a:pt x="21485" y="9565"/>
                        <a:pt x="22592" y="9336"/>
                        <a:pt x="23752" y="9336"/>
                      </a:cubicBezTo>
                      <a:close/>
                      <a:moveTo>
                        <a:pt x="16781" y="9333"/>
                      </a:moveTo>
                      <a:cubicBezTo>
                        <a:pt x="17525" y="9333"/>
                        <a:pt x="18272" y="9451"/>
                        <a:pt x="18993" y="9624"/>
                      </a:cubicBezTo>
                      <a:cubicBezTo>
                        <a:pt x="20581" y="9999"/>
                        <a:pt x="21955" y="10784"/>
                        <a:pt x="23346" y="11596"/>
                      </a:cubicBezTo>
                      <a:cubicBezTo>
                        <a:pt x="24301" y="12158"/>
                        <a:pt x="25398" y="12515"/>
                        <a:pt x="26478" y="12702"/>
                      </a:cubicBezTo>
                      <a:cubicBezTo>
                        <a:pt x="26872" y="12774"/>
                        <a:pt x="27311" y="12815"/>
                        <a:pt x="27759" y="12815"/>
                      </a:cubicBezTo>
                      <a:cubicBezTo>
                        <a:pt x="28599" y="12815"/>
                        <a:pt x="29473" y="12670"/>
                        <a:pt x="30153" y="12310"/>
                      </a:cubicBezTo>
                      <a:cubicBezTo>
                        <a:pt x="30207" y="12327"/>
                        <a:pt x="30269" y="12336"/>
                        <a:pt x="30332" y="12354"/>
                      </a:cubicBezTo>
                      <a:cubicBezTo>
                        <a:pt x="29558" y="12984"/>
                        <a:pt x="28508" y="13104"/>
                        <a:pt x="27520" y="13104"/>
                      </a:cubicBezTo>
                      <a:cubicBezTo>
                        <a:pt x="27345" y="13104"/>
                        <a:pt x="27173" y="13100"/>
                        <a:pt x="27004" y="13095"/>
                      </a:cubicBezTo>
                      <a:cubicBezTo>
                        <a:pt x="25942" y="13059"/>
                        <a:pt x="24988" y="12836"/>
                        <a:pt x="23998" y="12452"/>
                      </a:cubicBezTo>
                      <a:cubicBezTo>
                        <a:pt x="22365" y="11810"/>
                        <a:pt x="20938" y="10847"/>
                        <a:pt x="19225" y="10418"/>
                      </a:cubicBezTo>
                      <a:cubicBezTo>
                        <a:pt x="18440" y="10213"/>
                        <a:pt x="17628" y="10106"/>
                        <a:pt x="16825" y="10070"/>
                      </a:cubicBezTo>
                      <a:cubicBezTo>
                        <a:pt x="16656" y="10065"/>
                        <a:pt x="16489" y="10060"/>
                        <a:pt x="16324" y="10060"/>
                      </a:cubicBezTo>
                      <a:cubicBezTo>
                        <a:pt x="15905" y="10060"/>
                        <a:pt x="15498" y="10093"/>
                        <a:pt x="15095" y="10240"/>
                      </a:cubicBezTo>
                      <a:cubicBezTo>
                        <a:pt x="15050" y="10035"/>
                        <a:pt x="14987" y="9830"/>
                        <a:pt x="14898" y="9633"/>
                      </a:cubicBezTo>
                      <a:cubicBezTo>
                        <a:pt x="15511" y="9419"/>
                        <a:pt x="16145" y="9333"/>
                        <a:pt x="16781" y="9333"/>
                      </a:cubicBezTo>
                      <a:close/>
                      <a:moveTo>
                        <a:pt x="8484" y="6518"/>
                      </a:moveTo>
                      <a:cubicBezTo>
                        <a:pt x="9895" y="6518"/>
                        <a:pt x="11350" y="6856"/>
                        <a:pt x="12445" y="7635"/>
                      </a:cubicBezTo>
                      <a:cubicBezTo>
                        <a:pt x="13391" y="8313"/>
                        <a:pt x="14408" y="9437"/>
                        <a:pt x="14060" y="10695"/>
                      </a:cubicBezTo>
                      <a:cubicBezTo>
                        <a:pt x="13893" y="11291"/>
                        <a:pt x="13429" y="11639"/>
                        <a:pt x="12838" y="11639"/>
                      </a:cubicBezTo>
                      <a:cubicBezTo>
                        <a:pt x="12766" y="11639"/>
                        <a:pt x="12691" y="11633"/>
                        <a:pt x="12614" y="11623"/>
                      </a:cubicBezTo>
                      <a:cubicBezTo>
                        <a:pt x="12275" y="11569"/>
                        <a:pt x="11972" y="11337"/>
                        <a:pt x="11874" y="11007"/>
                      </a:cubicBezTo>
                      <a:cubicBezTo>
                        <a:pt x="11743" y="10613"/>
                        <a:pt x="12102" y="10365"/>
                        <a:pt x="12436" y="10365"/>
                      </a:cubicBezTo>
                      <a:cubicBezTo>
                        <a:pt x="12442" y="10365"/>
                        <a:pt x="12448" y="10365"/>
                        <a:pt x="12454" y="10365"/>
                      </a:cubicBezTo>
                      <a:cubicBezTo>
                        <a:pt x="12490" y="10490"/>
                        <a:pt x="12472" y="10624"/>
                        <a:pt x="12356" y="10731"/>
                      </a:cubicBezTo>
                      <a:cubicBezTo>
                        <a:pt x="12341" y="10745"/>
                        <a:pt x="12356" y="10771"/>
                        <a:pt x="12372" y="10771"/>
                      </a:cubicBezTo>
                      <a:cubicBezTo>
                        <a:pt x="12375" y="10771"/>
                        <a:pt x="12379" y="10770"/>
                        <a:pt x="12383" y="10766"/>
                      </a:cubicBezTo>
                      <a:cubicBezTo>
                        <a:pt x="12704" y="10597"/>
                        <a:pt x="12570" y="10213"/>
                        <a:pt x="12374" y="9999"/>
                      </a:cubicBezTo>
                      <a:cubicBezTo>
                        <a:pt x="12226" y="9822"/>
                        <a:pt x="11965" y="9739"/>
                        <a:pt x="11715" y="9739"/>
                      </a:cubicBezTo>
                      <a:cubicBezTo>
                        <a:pt x="11587" y="9739"/>
                        <a:pt x="11462" y="9761"/>
                        <a:pt x="11357" y="9803"/>
                      </a:cubicBezTo>
                      <a:cubicBezTo>
                        <a:pt x="11348" y="9803"/>
                        <a:pt x="11348" y="9812"/>
                        <a:pt x="11339" y="9821"/>
                      </a:cubicBezTo>
                      <a:cubicBezTo>
                        <a:pt x="11258" y="9740"/>
                        <a:pt x="11160" y="9678"/>
                        <a:pt x="11027" y="9633"/>
                      </a:cubicBezTo>
                      <a:cubicBezTo>
                        <a:pt x="10911" y="9500"/>
                        <a:pt x="10741" y="9419"/>
                        <a:pt x="10572" y="9330"/>
                      </a:cubicBezTo>
                      <a:cubicBezTo>
                        <a:pt x="10375" y="9000"/>
                        <a:pt x="10045" y="8750"/>
                        <a:pt x="9715" y="8536"/>
                      </a:cubicBezTo>
                      <a:cubicBezTo>
                        <a:pt x="9711" y="8533"/>
                        <a:pt x="9706" y="8532"/>
                        <a:pt x="9702" y="8532"/>
                      </a:cubicBezTo>
                      <a:cubicBezTo>
                        <a:pt x="9678" y="8532"/>
                        <a:pt x="9657" y="8566"/>
                        <a:pt x="9679" y="8581"/>
                      </a:cubicBezTo>
                      <a:cubicBezTo>
                        <a:pt x="10081" y="8902"/>
                        <a:pt x="10473" y="9250"/>
                        <a:pt x="10616" y="9758"/>
                      </a:cubicBezTo>
                      <a:cubicBezTo>
                        <a:pt x="10750" y="10249"/>
                        <a:pt x="10518" y="10650"/>
                        <a:pt x="10108" y="10909"/>
                      </a:cubicBezTo>
                      <a:cubicBezTo>
                        <a:pt x="9990" y="10989"/>
                        <a:pt x="9861" y="11021"/>
                        <a:pt x="9731" y="11021"/>
                      </a:cubicBezTo>
                      <a:cubicBezTo>
                        <a:pt x="9583" y="11021"/>
                        <a:pt x="9433" y="10980"/>
                        <a:pt x="9296" y="10918"/>
                      </a:cubicBezTo>
                      <a:cubicBezTo>
                        <a:pt x="9242" y="10882"/>
                        <a:pt x="9180" y="10838"/>
                        <a:pt x="9126" y="10802"/>
                      </a:cubicBezTo>
                      <a:cubicBezTo>
                        <a:pt x="8859" y="10543"/>
                        <a:pt x="8948" y="10267"/>
                        <a:pt x="9394" y="9963"/>
                      </a:cubicBezTo>
                      <a:cubicBezTo>
                        <a:pt x="9412" y="10035"/>
                        <a:pt x="9430" y="10106"/>
                        <a:pt x="9430" y="10195"/>
                      </a:cubicBezTo>
                      <a:cubicBezTo>
                        <a:pt x="9430" y="10214"/>
                        <a:pt x="9442" y="10223"/>
                        <a:pt x="9456" y="10223"/>
                      </a:cubicBezTo>
                      <a:cubicBezTo>
                        <a:pt x="9467" y="10223"/>
                        <a:pt x="9479" y="10217"/>
                        <a:pt x="9483" y="10204"/>
                      </a:cubicBezTo>
                      <a:cubicBezTo>
                        <a:pt x="9563" y="9919"/>
                        <a:pt x="9349" y="9624"/>
                        <a:pt x="9126" y="9473"/>
                      </a:cubicBezTo>
                      <a:cubicBezTo>
                        <a:pt x="8952" y="9351"/>
                        <a:pt x="8744" y="9302"/>
                        <a:pt x="8533" y="9302"/>
                      </a:cubicBezTo>
                      <a:cubicBezTo>
                        <a:pt x="8387" y="9302"/>
                        <a:pt x="8239" y="9326"/>
                        <a:pt x="8100" y="9366"/>
                      </a:cubicBezTo>
                      <a:cubicBezTo>
                        <a:pt x="8002" y="9294"/>
                        <a:pt x="7886" y="9241"/>
                        <a:pt x="7752" y="9214"/>
                      </a:cubicBezTo>
                      <a:lnTo>
                        <a:pt x="7744" y="9214"/>
                      </a:lnTo>
                      <a:cubicBezTo>
                        <a:pt x="7654" y="9089"/>
                        <a:pt x="7538" y="8982"/>
                        <a:pt x="7405" y="8893"/>
                      </a:cubicBezTo>
                      <a:cubicBezTo>
                        <a:pt x="7400" y="8890"/>
                        <a:pt x="7396" y="8889"/>
                        <a:pt x="7392" y="8889"/>
                      </a:cubicBezTo>
                      <a:cubicBezTo>
                        <a:pt x="7370" y="8889"/>
                        <a:pt x="7354" y="8923"/>
                        <a:pt x="7369" y="8937"/>
                      </a:cubicBezTo>
                      <a:cubicBezTo>
                        <a:pt x="7842" y="9339"/>
                        <a:pt x="8083" y="10365"/>
                        <a:pt x="7503" y="10766"/>
                      </a:cubicBezTo>
                      <a:cubicBezTo>
                        <a:pt x="7337" y="10884"/>
                        <a:pt x="7096" y="10940"/>
                        <a:pt x="6867" y="10940"/>
                      </a:cubicBezTo>
                      <a:cubicBezTo>
                        <a:pt x="6713" y="10940"/>
                        <a:pt x="6565" y="10915"/>
                        <a:pt x="6450" y="10864"/>
                      </a:cubicBezTo>
                      <a:cubicBezTo>
                        <a:pt x="6200" y="10757"/>
                        <a:pt x="6066" y="10508"/>
                        <a:pt x="6040" y="10249"/>
                      </a:cubicBezTo>
                      <a:cubicBezTo>
                        <a:pt x="6022" y="10035"/>
                        <a:pt x="6218" y="9812"/>
                        <a:pt x="6450" y="9740"/>
                      </a:cubicBezTo>
                      <a:cubicBezTo>
                        <a:pt x="6493" y="9726"/>
                        <a:pt x="6540" y="9720"/>
                        <a:pt x="6584" y="9720"/>
                      </a:cubicBezTo>
                      <a:cubicBezTo>
                        <a:pt x="6651" y="9720"/>
                        <a:pt x="6712" y="9733"/>
                        <a:pt x="6744" y="9749"/>
                      </a:cubicBezTo>
                      <a:cubicBezTo>
                        <a:pt x="6789" y="9776"/>
                        <a:pt x="6843" y="9821"/>
                        <a:pt x="6843" y="9874"/>
                      </a:cubicBezTo>
                      <a:cubicBezTo>
                        <a:pt x="6851" y="9928"/>
                        <a:pt x="6843" y="10017"/>
                        <a:pt x="6816" y="10070"/>
                      </a:cubicBezTo>
                      <a:cubicBezTo>
                        <a:pt x="6789" y="10124"/>
                        <a:pt x="6709" y="10186"/>
                        <a:pt x="6691" y="10195"/>
                      </a:cubicBezTo>
                      <a:cubicBezTo>
                        <a:pt x="6682" y="10204"/>
                        <a:pt x="6664" y="10222"/>
                        <a:pt x="6673" y="10231"/>
                      </a:cubicBezTo>
                      <a:cubicBezTo>
                        <a:pt x="6673" y="10238"/>
                        <a:pt x="6678" y="10241"/>
                        <a:pt x="6686" y="10241"/>
                      </a:cubicBezTo>
                      <a:cubicBezTo>
                        <a:pt x="6699" y="10241"/>
                        <a:pt x="6719" y="10233"/>
                        <a:pt x="6735" y="10222"/>
                      </a:cubicBezTo>
                      <a:cubicBezTo>
                        <a:pt x="6780" y="10186"/>
                        <a:pt x="6860" y="10097"/>
                        <a:pt x="6896" y="9999"/>
                      </a:cubicBezTo>
                      <a:cubicBezTo>
                        <a:pt x="6923" y="9892"/>
                        <a:pt x="6896" y="9740"/>
                        <a:pt x="6851" y="9678"/>
                      </a:cubicBezTo>
                      <a:cubicBezTo>
                        <a:pt x="6798" y="9607"/>
                        <a:pt x="6700" y="9508"/>
                        <a:pt x="6521" y="9401"/>
                      </a:cubicBezTo>
                      <a:cubicBezTo>
                        <a:pt x="6361" y="9312"/>
                        <a:pt x="5861" y="9143"/>
                        <a:pt x="5424" y="9134"/>
                      </a:cubicBezTo>
                      <a:cubicBezTo>
                        <a:pt x="5388" y="9133"/>
                        <a:pt x="5353" y="9132"/>
                        <a:pt x="5318" y="9132"/>
                      </a:cubicBezTo>
                      <a:cubicBezTo>
                        <a:pt x="4403" y="9132"/>
                        <a:pt x="3654" y="9463"/>
                        <a:pt x="2855" y="9901"/>
                      </a:cubicBezTo>
                      <a:cubicBezTo>
                        <a:pt x="1954" y="10401"/>
                        <a:pt x="1285" y="11203"/>
                        <a:pt x="812" y="12104"/>
                      </a:cubicBezTo>
                      <a:cubicBezTo>
                        <a:pt x="491" y="12720"/>
                        <a:pt x="402" y="13505"/>
                        <a:pt x="410" y="14219"/>
                      </a:cubicBezTo>
                      <a:cubicBezTo>
                        <a:pt x="36" y="12684"/>
                        <a:pt x="812" y="11061"/>
                        <a:pt x="1695" y="9839"/>
                      </a:cubicBezTo>
                      <a:cubicBezTo>
                        <a:pt x="2864" y="8197"/>
                        <a:pt x="4719" y="7135"/>
                        <a:pt x="6673" y="6707"/>
                      </a:cubicBezTo>
                      <a:cubicBezTo>
                        <a:pt x="7245" y="6584"/>
                        <a:pt x="7860" y="6518"/>
                        <a:pt x="8484" y="6518"/>
                      </a:cubicBezTo>
                      <a:close/>
                      <a:moveTo>
                        <a:pt x="16409" y="10132"/>
                      </a:moveTo>
                      <a:cubicBezTo>
                        <a:pt x="17579" y="10132"/>
                        <a:pt x="18779" y="10378"/>
                        <a:pt x="19858" y="10695"/>
                      </a:cubicBezTo>
                      <a:cubicBezTo>
                        <a:pt x="20804" y="10980"/>
                        <a:pt x="21643" y="11453"/>
                        <a:pt x="22517" y="11890"/>
                      </a:cubicBezTo>
                      <a:cubicBezTo>
                        <a:pt x="23302" y="12292"/>
                        <a:pt x="24114" y="12631"/>
                        <a:pt x="24952" y="12898"/>
                      </a:cubicBezTo>
                      <a:cubicBezTo>
                        <a:pt x="25676" y="13118"/>
                        <a:pt x="26459" y="13204"/>
                        <a:pt x="27227" y="13204"/>
                      </a:cubicBezTo>
                      <a:cubicBezTo>
                        <a:pt x="27302" y="13204"/>
                        <a:pt x="27376" y="13203"/>
                        <a:pt x="27450" y="13202"/>
                      </a:cubicBezTo>
                      <a:cubicBezTo>
                        <a:pt x="28449" y="13193"/>
                        <a:pt x="29573" y="13041"/>
                        <a:pt x="30358" y="12363"/>
                      </a:cubicBezTo>
                      <a:cubicBezTo>
                        <a:pt x="30858" y="12479"/>
                        <a:pt x="31384" y="12568"/>
                        <a:pt x="31902" y="12586"/>
                      </a:cubicBezTo>
                      <a:cubicBezTo>
                        <a:pt x="31688" y="12622"/>
                        <a:pt x="31474" y="12658"/>
                        <a:pt x="31259" y="12684"/>
                      </a:cubicBezTo>
                      <a:cubicBezTo>
                        <a:pt x="30296" y="12836"/>
                        <a:pt x="29404" y="13104"/>
                        <a:pt x="28521" y="13532"/>
                      </a:cubicBezTo>
                      <a:cubicBezTo>
                        <a:pt x="28003" y="13791"/>
                        <a:pt x="27522" y="14094"/>
                        <a:pt x="27031" y="14397"/>
                      </a:cubicBezTo>
                      <a:cubicBezTo>
                        <a:pt x="26760" y="14463"/>
                        <a:pt x="26476" y="14491"/>
                        <a:pt x="26189" y="14491"/>
                      </a:cubicBezTo>
                      <a:cubicBezTo>
                        <a:pt x="25538" y="14491"/>
                        <a:pt x="24868" y="14347"/>
                        <a:pt x="24292" y="14174"/>
                      </a:cubicBezTo>
                      <a:cubicBezTo>
                        <a:pt x="23115" y="13826"/>
                        <a:pt x="22008" y="13327"/>
                        <a:pt x="20929" y="12774"/>
                      </a:cubicBezTo>
                      <a:cubicBezTo>
                        <a:pt x="19355" y="11975"/>
                        <a:pt x="17755" y="10806"/>
                        <a:pt x="15946" y="10806"/>
                      </a:cubicBezTo>
                      <a:cubicBezTo>
                        <a:pt x="15673" y="10806"/>
                        <a:pt x="15395" y="10833"/>
                        <a:pt x="15112" y="10891"/>
                      </a:cubicBezTo>
                      <a:cubicBezTo>
                        <a:pt x="15121" y="10873"/>
                        <a:pt x="15121" y="10864"/>
                        <a:pt x="15121" y="10847"/>
                      </a:cubicBezTo>
                      <a:cubicBezTo>
                        <a:pt x="15139" y="10650"/>
                        <a:pt x="15130" y="10454"/>
                        <a:pt x="15095" y="10249"/>
                      </a:cubicBezTo>
                      <a:cubicBezTo>
                        <a:pt x="15523" y="10168"/>
                        <a:pt x="15964" y="10132"/>
                        <a:pt x="16409" y="10132"/>
                      </a:cubicBezTo>
                      <a:close/>
                      <a:moveTo>
                        <a:pt x="16867" y="14500"/>
                      </a:moveTo>
                      <a:cubicBezTo>
                        <a:pt x="17034" y="14500"/>
                        <a:pt x="17217" y="14567"/>
                        <a:pt x="17334" y="14638"/>
                      </a:cubicBezTo>
                      <a:cubicBezTo>
                        <a:pt x="17387" y="14665"/>
                        <a:pt x="17432" y="14700"/>
                        <a:pt x="17485" y="14745"/>
                      </a:cubicBezTo>
                      <a:cubicBezTo>
                        <a:pt x="17244" y="14808"/>
                        <a:pt x="17111" y="14986"/>
                        <a:pt x="17111" y="15209"/>
                      </a:cubicBezTo>
                      <a:cubicBezTo>
                        <a:pt x="17093" y="15227"/>
                        <a:pt x="17084" y="15254"/>
                        <a:pt x="17066" y="15271"/>
                      </a:cubicBezTo>
                      <a:cubicBezTo>
                        <a:pt x="17084" y="15218"/>
                        <a:pt x="17084" y="15155"/>
                        <a:pt x="17093" y="15093"/>
                      </a:cubicBezTo>
                      <a:cubicBezTo>
                        <a:pt x="17093" y="14843"/>
                        <a:pt x="16914" y="14638"/>
                        <a:pt x="16691" y="14531"/>
                      </a:cubicBezTo>
                      <a:cubicBezTo>
                        <a:pt x="16745" y="14509"/>
                        <a:pt x="16805" y="14500"/>
                        <a:pt x="16867" y="14500"/>
                      </a:cubicBezTo>
                      <a:close/>
                      <a:moveTo>
                        <a:pt x="8333" y="9361"/>
                      </a:moveTo>
                      <a:cubicBezTo>
                        <a:pt x="8754" y="9361"/>
                        <a:pt x="9200" y="9519"/>
                        <a:pt x="9367" y="9892"/>
                      </a:cubicBezTo>
                      <a:cubicBezTo>
                        <a:pt x="9332" y="9880"/>
                        <a:pt x="9298" y="9874"/>
                        <a:pt x="9265" y="9874"/>
                      </a:cubicBezTo>
                      <a:cubicBezTo>
                        <a:pt x="9007" y="9874"/>
                        <a:pt x="8834" y="10217"/>
                        <a:pt x="8850" y="10454"/>
                      </a:cubicBezTo>
                      <a:cubicBezTo>
                        <a:pt x="8877" y="10847"/>
                        <a:pt x="9242" y="11061"/>
                        <a:pt x="9599" y="11105"/>
                      </a:cubicBezTo>
                      <a:cubicBezTo>
                        <a:pt x="9770" y="11225"/>
                        <a:pt x="9956" y="11279"/>
                        <a:pt x="10141" y="11279"/>
                      </a:cubicBezTo>
                      <a:cubicBezTo>
                        <a:pt x="10244" y="11279"/>
                        <a:pt x="10347" y="11262"/>
                        <a:pt x="10447" y="11230"/>
                      </a:cubicBezTo>
                      <a:cubicBezTo>
                        <a:pt x="10563" y="11282"/>
                        <a:pt x="10674" y="11305"/>
                        <a:pt x="10778" y="11305"/>
                      </a:cubicBezTo>
                      <a:cubicBezTo>
                        <a:pt x="11452" y="11305"/>
                        <a:pt x="11838" y="10343"/>
                        <a:pt x="11374" y="9856"/>
                      </a:cubicBezTo>
                      <a:cubicBezTo>
                        <a:pt x="11447" y="9836"/>
                        <a:pt x="11522" y="9826"/>
                        <a:pt x="11599" y="9826"/>
                      </a:cubicBezTo>
                      <a:cubicBezTo>
                        <a:pt x="11788" y="9826"/>
                        <a:pt x="11980" y="9884"/>
                        <a:pt x="12133" y="9972"/>
                      </a:cubicBezTo>
                      <a:cubicBezTo>
                        <a:pt x="12267" y="10044"/>
                        <a:pt x="12383" y="10169"/>
                        <a:pt x="12436" y="10311"/>
                      </a:cubicBezTo>
                      <a:cubicBezTo>
                        <a:pt x="12421" y="10310"/>
                        <a:pt x="12406" y="10310"/>
                        <a:pt x="12392" y="10310"/>
                      </a:cubicBezTo>
                      <a:cubicBezTo>
                        <a:pt x="11873" y="10310"/>
                        <a:pt x="11546" y="10912"/>
                        <a:pt x="11928" y="11346"/>
                      </a:cubicBezTo>
                      <a:cubicBezTo>
                        <a:pt x="12026" y="11444"/>
                        <a:pt x="12124" y="11534"/>
                        <a:pt x="12240" y="11596"/>
                      </a:cubicBezTo>
                      <a:cubicBezTo>
                        <a:pt x="12240" y="11596"/>
                        <a:pt x="12240" y="11605"/>
                        <a:pt x="12249" y="11614"/>
                      </a:cubicBezTo>
                      <a:cubicBezTo>
                        <a:pt x="12418" y="11730"/>
                        <a:pt x="12579" y="11810"/>
                        <a:pt x="12730" y="11873"/>
                      </a:cubicBezTo>
                      <a:cubicBezTo>
                        <a:pt x="13016" y="12134"/>
                        <a:pt x="13369" y="12285"/>
                        <a:pt x="13736" y="12285"/>
                      </a:cubicBezTo>
                      <a:cubicBezTo>
                        <a:pt x="13920" y="12285"/>
                        <a:pt x="14107" y="12247"/>
                        <a:pt x="14292" y="12167"/>
                      </a:cubicBezTo>
                      <a:cubicBezTo>
                        <a:pt x="14684" y="11988"/>
                        <a:pt x="14934" y="11614"/>
                        <a:pt x="15050" y="11203"/>
                      </a:cubicBezTo>
                      <a:cubicBezTo>
                        <a:pt x="16183" y="11373"/>
                        <a:pt x="17218" y="11881"/>
                        <a:pt x="18244" y="12363"/>
                      </a:cubicBezTo>
                      <a:cubicBezTo>
                        <a:pt x="17777" y="12272"/>
                        <a:pt x="17295" y="12233"/>
                        <a:pt x="16813" y="12233"/>
                      </a:cubicBezTo>
                      <a:cubicBezTo>
                        <a:pt x="16253" y="12233"/>
                        <a:pt x="15694" y="12286"/>
                        <a:pt x="15157" y="12372"/>
                      </a:cubicBezTo>
                      <a:cubicBezTo>
                        <a:pt x="14176" y="12533"/>
                        <a:pt x="13212" y="13086"/>
                        <a:pt x="12383" y="13594"/>
                      </a:cubicBezTo>
                      <a:cubicBezTo>
                        <a:pt x="11589" y="14085"/>
                        <a:pt x="10911" y="14692"/>
                        <a:pt x="10286" y="15370"/>
                      </a:cubicBezTo>
                      <a:cubicBezTo>
                        <a:pt x="9546" y="15084"/>
                        <a:pt x="8796" y="14469"/>
                        <a:pt x="8341" y="13826"/>
                      </a:cubicBezTo>
                      <a:cubicBezTo>
                        <a:pt x="7770" y="13023"/>
                        <a:pt x="7735" y="12096"/>
                        <a:pt x="7958" y="11177"/>
                      </a:cubicBezTo>
                      <a:cubicBezTo>
                        <a:pt x="8020" y="11177"/>
                        <a:pt x="8074" y="11168"/>
                        <a:pt x="8118" y="11168"/>
                      </a:cubicBezTo>
                      <a:cubicBezTo>
                        <a:pt x="8332" y="11168"/>
                        <a:pt x="8582" y="11034"/>
                        <a:pt x="8689" y="10847"/>
                      </a:cubicBezTo>
                      <a:cubicBezTo>
                        <a:pt x="8805" y="10641"/>
                        <a:pt x="8814" y="10436"/>
                        <a:pt x="8761" y="10204"/>
                      </a:cubicBezTo>
                      <a:cubicBezTo>
                        <a:pt x="8707" y="9946"/>
                        <a:pt x="8520" y="9794"/>
                        <a:pt x="8341" y="9607"/>
                      </a:cubicBezTo>
                      <a:cubicBezTo>
                        <a:pt x="8288" y="9517"/>
                        <a:pt x="8207" y="9437"/>
                        <a:pt x="8118" y="9375"/>
                      </a:cubicBezTo>
                      <a:cubicBezTo>
                        <a:pt x="8188" y="9365"/>
                        <a:pt x="8260" y="9361"/>
                        <a:pt x="8333" y="9361"/>
                      </a:cubicBezTo>
                      <a:close/>
                      <a:moveTo>
                        <a:pt x="7735" y="11141"/>
                      </a:moveTo>
                      <a:cubicBezTo>
                        <a:pt x="7788" y="11159"/>
                        <a:pt x="7851" y="11168"/>
                        <a:pt x="7913" y="11168"/>
                      </a:cubicBezTo>
                      <a:cubicBezTo>
                        <a:pt x="7761" y="11632"/>
                        <a:pt x="7663" y="11997"/>
                        <a:pt x="7690" y="12506"/>
                      </a:cubicBezTo>
                      <a:cubicBezTo>
                        <a:pt x="7708" y="12988"/>
                        <a:pt x="7958" y="13496"/>
                        <a:pt x="8207" y="13906"/>
                      </a:cubicBezTo>
                      <a:cubicBezTo>
                        <a:pt x="8636" y="14602"/>
                        <a:pt x="9447" y="15227"/>
                        <a:pt x="10250" y="15414"/>
                      </a:cubicBezTo>
                      <a:cubicBezTo>
                        <a:pt x="10179" y="15494"/>
                        <a:pt x="10099" y="15584"/>
                        <a:pt x="10027" y="15664"/>
                      </a:cubicBezTo>
                      <a:cubicBezTo>
                        <a:pt x="9171" y="15343"/>
                        <a:pt x="8216" y="14781"/>
                        <a:pt x="7735" y="13996"/>
                      </a:cubicBezTo>
                      <a:cubicBezTo>
                        <a:pt x="7449" y="13532"/>
                        <a:pt x="7262" y="13014"/>
                        <a:pt x="7199" y="12479"/>
                      </a:cubicBezTo>
                      <a:cubicBezTo>
                        <a:pt x="7146" y="12069"/>
                        <a:pt x="7226" y="11471"/>
                        <a:pt x="7556" y="11168"/>
                      </a:cubicBezTo>
                      <a:cubicBezTo>
                        <a:pt x="7619" y="11168"/>
                        <a:pt x="7672" y="11159"/>
                        <a:pt x="7735" y="11141"/>
                      </a:cubicBezTo>
                      <a:close/>
                      <a:moveTo>
                        <a:pt x="16566" y="14495"/>
                      </a:moveTo>
                      <a:cubicBezTo>
                        <a:pt x="16745" y="14576"/>
                        <a:pt x="16897" y="14718"/>
                        <a:pt x="16959" y="14906"/>
                      </a:cubicBezTo>
                      <a:cubicBezTo>
                        <a:pt x="17039" y="15129"/>
                        <a:pt x="16914" y="15441"/>
                        <a:pt x="16727" y="15566"/>
                      </a:cubicBezTo>
                      <a:cubicBezTo>
                        <a:pt x="16647" y="15628"/>
                        <a:pt x="16566" y="15646"/>
                        <a:pt x="16477" y="15664"/>
                      </a:cubicBezTo>
                      <a:cubicBezTo>
                        <a:pt x="16665" y="15521"/>
                        <a:pt x="16798" y="15289"/>
                        <a:pt x="16825" y="15039"/>
                      </a:cubicBezTo>
                      <a:cubicBezTo>
                        <a:pt x="16843" y="14834"/>
                        <a:pt x="16727" y="14647"/>
                        <a:pt x="16566" y="14495"/>
                      </a:cubicBezTo>
                      <a:close/>
                      <a:moveTo>
                        <a:pt x="16263" y="14308"/>
                      </a:moveTo>
                      <a:cubicBezTo>
                        <a:pt x="16442" y="14442"/>
                        <a:pt x="16602" y="14602"/>
                        <a:pt x="16682" y="14808"/>
                      </a:cubicBezTo>
                      <a:cubicBezTo>
                        <a:pt x="16861" y="15254"/>
                        <a:pt x="16424" y="15548"/>
                        <a:pt x="16040" y="15673"/>
                      </a:cubicBezTo>
                      <a:cubicBezTo>
                        <a:pt x="16343" y="15432"/>
                        <a:pt x="16495" y="15048"/>
                        <a:pt x="16424" y="14665"/>
                      </a:cubicBezTo>
                      <a:cubicBezTo>
                        <a:pt x="16397" y="14531"/>
                        <a:pt x="16343" y="14406"/>
                        <a:pt x="16263" y="14308"/>
                      </a:cubicBezTo>
                      <a:close/>
                      <a:moveTo>
                        <a:pt x="18377" y="14317"/>
                      </a:moveTo>
                      <a:cubicBezTo>
                        <a:pt x="18690" y="14531"/>
                        <a:pt x="18922" y="14772"/>
                        <a:pt x="18957" y="15164"/>
                      </a:cubicBezTo>
                      <a:cubicBezTo>
                        <a:pt x="18984" y="15521"/>
                        <a:pt x="18592" y="15735"/>
                        <a:pt x="18279" y="15762"/>
                      </a:cubicBezTo>
                      <a:cubicBezTo>
                        <a:pt x="18939" y="15494"/>
                        <a:pt x="18859" y="14745"/>
                        <a:pt x="18377" y="14317"/>
                      </a:cubicBezTo>
                      <a:close/>
                      <a:moveTo>
                        <a:pt x="18913" y="14718"/>
                      </a:moveTo>
                      <a:cubicBezTo>
                        <a:pt x="19154" y="14932"/>
                        <a:pt x="19296" y="15271"/>
                        <a:pt x="19163" y="15575"/>
                      </a:cubicBezTo>
                      <a:cubicBezTo>
                        <a:pt x="19098" y="15720"/>
                        <a:pt x="18888" y="15828"/>
                        <a:pt x="18703" y="15828"/>
                      </a:cubicBezTo>
                      <a:cubicBezTo>
                        <a:pt x="18684" y="15828"/>
                        <a:pt x="18664" y="15827"/>
                        <a:pt x="18645" y="15825"/>
                      </a:cubicBezTo>
                      <a:cubicBezTo>
                        <a:pt x="18841" y="15744"/>
                        <a:pt x="18993" y="15557"/>
                        <a:pt x="19055" y="15334"/>
                      </a:cubicBezTo>
                      <a:cubicBezTo>
                        <a:pt x="19127" y="15102"/>
                        <a:pt x="19047" y="14897"/>
                        <a:pt x="18913" y="14718"/>
                      </a:cubicBezTo>
                      <a:close/>
                      <a:moveTo>
                        <a:pt x="15765" y="10880"/>
                      </a:moveTo>
                      <a:cubicBezTo>
                        <a:pt x="17944" y="10880"/>
                        <a:pt x="19857" y="12420"/>
                        <a:pt x="21741" y="13353"/>
                      </a:cubicBezTo>
                      <a:cubicBezTo>
                        <a:pt x="22731" y="13844"/>
                        <a:pt x="23793" y="14228"/>
                        <a:pt x="24872" y="14469"/>
                      </a:cubicBezTo>
                      <a:cubicBezTo>
                        <a:pt x="25226" y="14546"/>
                        <a:pt x="25622" y="14596"/>
                        <a:pt x="26017" y="14596"/>
                      </a:cubicBezTo>
                      <a:cubicBezTo>
                        <a:pt x="26307" y="14596"/>
                        <a:pt x="26598" y="14569"/>
                        <a:pt x="26870" y="14504"/>
                      </a:cubicBezTo>
                      <a:lnTo>
                        <a:pt x="26870" y="14504"/>
                      </a:lnTo>
                      <a:cubicBezTo>
                        <a:pt x="26246" y="14888"/>
                        <a:pt x="25630" y="15271"/>
                        <a:pt x="24943" y="15548"/>
                      </a:cubicBezTo>
                      <a:cubicBezTo>
                        <a:pt x="24390" y="15771"/>
                        <a:pt x="23784" y="15905"/>
                        <a:pt x="23195" y="15949"/>
                      </a:cubicBezTo>
                      <a:cubicBezTo>
                        <a:pt x="23152" y="15954"/>
                        <a:pt x="23108" y="15955"/>
                        <a:pt x="23063" y="15955"/>
                      </a:cubicBezTo>
                      <a:cubicBezTo>
                        <a:pt x="22743" y="15955"/>
                        <a:pt x="22397" y="15860"/>
                        <a:pt x="22112" y="15860"/>
                      </a:cubicBezTo>
                      <a:cubicBezTo>
                        <a:pt x="22101" y="15860"/>
                        <a:pt x="22090" y="15860"/>
                        <a:pt x="22080" y="15860"/>
                      </a:cubicBezTo>
                      <a:cubicBezTo>
                        <a:pt x="22062" y="15182"/>
                        <a:pt x="21696" y="14549"/>
                        <a:pt x="21125" y="14112"/>
                      </a:cubicBezTo>
                      <a:cubicBezTo>
                        <a:pt x="21054" y="14014"/>
                        <a:pt x="20973" y="13933"/>
                        <a:pt x="20884" y="13853"/>
                      </a:cubicBezTo>
                      <a:cubicBezTo>
                        <a:pt x="20884" y="13853"/>
                        <a:pt x="20884" y="13844"/>
                        <a:pt x="20875" y="13844"/>
                      </a:cubicBezTo>
                      <a:cubicBezTo>
                        <a:pt x="20322" y="13104"/>
                        <a:pt x="19394" y="12631"/>
                        <a:pt x="18511" y="12417"/>
                      </a:cubicBezTo>
                      <a:cubicBezTo>
                        <a:pt x="18172" y="12131"/>
                        <a:pt x="17682" y="11944"/>
                        <a:pt x="17298" y="11757"/>
                      </a:cubicBezTo>
                      <a:cubicBezTo>
                        <a:pt x="16645" y="11461"/>
                        <a:pt x="15866" y="11122"/>
                        <a:pt x="15132" y="11122"/>
                      </a:cubicBezTo>
                      <a:cubicBezTo>
                        <a:pt x="15114" y="11122"/>
                        <a:pt x="15095" y="11123"/>
                        <a:pt x="15077" y="11123"/>
                      </a:cubicBezTo>
                      <a:cubicBezTo>
                        <a:pt x="15086" y="11061"/>
                        <a:pt x="15103" y="10989"/>
                        <a:pt x="15112" y="10927"/>
                      </a:cubicBezTo>
                      <a:cubicBezTo>
                        <a:pt x="15333" y="10895"/>
                        <a:pt x="15550" y="10880"/>
                        <a:pt x="15765" y="10880"/>
                      </a:cubicBezTo>
                      <a:close/>
                      <a:moveTo>
                        <a:pt x="19270" y="15138"/>
                      </a:moveTo>
                      <a:lnTo>
                        <a:pt x="19270" y="15138"/>
                      </a:lnTo>
                      <a:cubicBezTo>
                        <a:pt x="19430" y="15298"/>
                        <a:pt x="19537" y="15530"/>
                        <a:pt x="19439" y="15762"/>
                      </a:cubicBezTo>
                      <a:cubicBezTo>
                        <a:pt x="19378" y="15892"/>
                        <a:pt x="19191" y="15974"/>
                        <a:pt x="19019" y="15974"/>
                      </a:cubicBezTo>
                      <a:cubicBezTo>
                        <a:pt x="18966" y="15974"/>
                        <a:pt x="18914" y="15966"/>
                        <a:pt x="18868" y="15949"/>
                      </a:cubicBezTo>
                      <a:cubicBezTo>
                        <a:pt x="19020" y="15905"/>
                        <a:pt x="19163" y="15798"/>
                        <a:pt x="19234" y="15691"/>
                      </a:cubicBezTo>
                      <a:cubicBezTo>
                        <a:pt x="19350" y="15521"/>
                        <a:pt x="19341" y="15316"/>
                        <a:pt x="19270" y="15138"/>
                      </a:cubicBezTo>
                      <a:close/>
                      <a:moveTo>
                        <a:pt x="6611" y="11052"/>
                      </a:moveTo>
                      <a:lnTo>
                        <a:pt x="6611" y="11052"/>
                      </a:lnTo>
                      <a:cubicBezTo>
                        <a:pt x="6691" y="11079"/>
                        <a:pt x="6771" y="11087"/>
                        <a:pt x="6851" y="11087"/>
                      </a:cubicBezTo>
                      <a:cubicBezTo>
                        <a:pt x="6872" y="11090"/>
                        <a:pt x="6894" y="11091"/>
                        <a:pt x="6916" y="11091"/>
                      </a:cubicBezTo>
                      <a:cubicBezTo>
                        <a:pt x="6969" y="11091"/>
                        <a:pt x="7024" y="11085"/>
                        <a:pt x="7074" y="11079"/>
                      </a:cubicBezTo>
                      <a:cubicBezTo>
                        <a:pt x="7190" y="11141"/>
                        <a:pt x="7315" y="11177"/>
                        <a:pt x="7458" y="11177"/>
                      </a:cubicBezTo>
                      <a:cubicBezTo>
                        <a:pt x="6860" y="11667"/>
                        <a:pt x="7066" y="12925"/>
                        <a:pt x="7342" y="13532"/>
                      </a:cubicBezTo>
                      <a:cubicBezTo>
                        <a:pt x="7583" y="14076"/>
                        <a:pt x="7860" y="14540"/>
                        <a:pt x="8341" y="14888"/>
                      </a:cubicBezTo>
                      <a:cubicBezTo>
                        <a:pt x="8805" y="15227"/>
                        <a:pt x="9430" y="15557"/>
                        <a:pt x="10001" y="15700"/>
                      </a:cubicBezTo>
                      <a:cubicBezTo>
                        <a:pt x="10001" y="15700"/>
                        <a:pt x="10001" y="15700"/>
                        <a:pt x="9992" y="15709"/>
                      </a:cubicBezTo>
                      <a:cubicBezTo>
                        <a:pt x="9840" y="15887"/>
                        <a:pt x="9697" y="16074"/>
                        <a:pt x="9563" y="16262"/>
                      </a:cubicBezTo>
                      <a:cubicBezTo>
                        <a:pt x="8912" y="15842"/>
                        <a:pt x="8261" y="15405"/>
                        <a:pt x="7717" y="14843"/>
                      </a:cubicBezTo>
                      <a:cubicBezTo>
                        <a:pt x="7271" y="14388"/>
                        <a:pt x="6887" y="13898"/>
                        <a:pt x="6655" y="13300"/>
                      </a:cubicBezTo>
                      <a:cubicBezTo>
                        <a:pt x="6423" y="12666"/>
                        <a:pt x="6361" y="11694"/>
                        <a:pt x="6611" y="11052"/>
                      </a:cubicBezTo>
                      <a:close/>
                      <a:moveTo>
                        <a:pt x="6129" y="10793"/>
                      </a:moveTo>
                      <a:cubicBezTo>
                        <a:pt x="6263" y="10909"/>
                        <a:pt x="6423" y="10998"/>
                        <a:pt x="6593" y="11052"/>
                      </a:cubicBezTo>
                      <a:cubicBezTo>
                        <a:pt x="6057" y="12185"/>
                        <a:pt x="6468" y="13639"/>
                        <a:pt x="7235" y="14558"/>
                      </a:cubicBezTo>
                      <a:cubicBezTo>
                        <a:pt x="7877" y="15334"/>
                        <a:pt x="8645" y="15851"/>
                        <a:pt x="9537" y="16306"/>
                      </a:cubicBezTo>
                      <a:cubicBezTo>
                        <a:pt x="9528" y="16324"/>
                        <a:pt x="9510" y="16342"/>
                        <a:pt x="9501" y="16360"/>
                      </a:cubicBezTo>
                      <a:cubicBezTo>
                        <a:pt x="8386" y="16003"/>
                        <a:pt x="7271" y="15289"/>
                        <a:pt x="6575" y="14361"/>
                      </a:cubicBezTo>
                      <a:cubicBezTo>
                        <a:pt x="6182" y="13826"/>
                        <a:pt x="5915" y="13300"/>
                        <a:pt x="5826" y="12631"/>
                      </a:cubicBezTo>
                      <a:cubicBezTo>
                        <a:pt x="5754" y="12051"/>
                        <a:pt x="5852" y="11328"/>
                        <a:pt x="6129" y="10793"/>
                      </a:cubicBezTo>
                      <a:close/>
                      <a:moveTo>
                        <a:pt x="21054" y="14112"/>
                      </a:moveTo>
                      <a:lnTo>
                        <a:pt x="21054" y="14112"/>
                      </a:lnTo>
                      <a:cubicBezTo>
                        <a:pt x="21304" y="14442"/>
                        <a:pt x="21500" y="14852"/>
                        <a:pt x="21580" y="15209"/>
                      </a:cubicBezTo>
                      <a:cubicBezTo>
                        <a:pt x="21678" y="15637"/>
                        <a:pt x="21625" y="16137"/>
                        <a:pt x="21411" y="16520"/>
                      </a:cubicBezTo>
                      <a:cubicBezTo>
                        <a:pt x="21268" y="16775"/>
                        <a:pt x="20955" y="16900"/>
                        <a:pt x="20644" y="16900"/>
                      </a:cubicBezTo>
                      <a:cubicBezTo>
                        <a:pt x="20431" y="16900"/>
                        <a:pt x="20219" y="16841"/>
                        <a:pt x="20064" y="16726"/>
                      </a:cubicBezTo>
                      <a:lnTo>
                        <a:pt x="20064" y="16726"/>
                      </a:lnTo>
                      <a:cubicBezTo>
                        <a:pt x="20168" y="16770"/>
                        <a:pt x="20276" y="16792"/>
                        <a:pt x="20383" y="16792"/>
                      </a:cubicBezTo>
                      <a:cubicBezTo>
                        <a:pt x="20723" y="16792"/>
                        <a:pt x="21053" y="16575"/>
                        <a:pt x="21223" y="16208"/>
                      </a:cubicBezTo>
                      <a:cubicBezTo>
                        <a:pt x="21536" y="15548"/>
                        <a:pt x="21411" y="14736"/>
                        <a:pt x="21054" y="14112"/>
                      </a:cubicBezTo>
                      <a:close/>
                      <a:moveTo>
                        <a:pt x="21179" y="14174"/>
                      </a:moveTo>
                      <a:lnTo>
                        <a:pt x="21179" y="14174"/>
                      </a:lnTo>
                      <a:cubicBezTo>
                        <a:pt x="21767" y="14665"/>
                        <a:pt x="22098" y="15593"/>
                        <a:pt x="21901" y="16324"/>
                      </a:cubicBezTo>
                      <a:cubicBezTo>
                        <a:pt x="21781" y="16789"/>
                        <a:pt x="21470" y="17021"/>
                        <a:pt x="21040" y="17021"/>
                      </a:cubicBezTo>
                      <a:cubicBezTo>
                        <a:pt x="21024" y="17021"/>
                        <a:pt x="21008" y="17021"/>
                        <a:pt x="20991" y="17020"/>
                      </a:cubicBezTo>
                      <a:cubicBezTo>
                        <a:pt x="21339" y="16895"/>
                        <a:pt x="21562" y="16627"/>
                        <a:pt x="21678" y="16253"/>
                      </a:cubicBezTo>
                      <a:cubicBezTo>
                        <a:pt x="21883" y="15575"/>
                        <a:pt x="21634" y="14754"/>
                        <a:pt x="21179" y="14174"/>
                      </a:cubicBezTo>
                      <a:close/>
                      <a:moveTo>
                        <a:pt x="16797" y="12399"/>
                      </a:moveTo>
                      <a:cubicBezTo>
                        <a:pt x="18042" y="12399"/>
                        <a:pt x="19277" y="12668"/>
                        <a:pt x="20269" y="13469"/>
                      </a:cubicBezTo>
                      <a:cubicBezTo>
                        <a:pt x="20884" y="13969"/>
                        <a:pt x="21214" y="14638"/>
                        <a:pt x="21205" y="15432"/>
                      </a:cubicBezTo>
                      <a:cubicBezTo>
                        <a:pt x="21197" y="15869"/>
                        <a:pt x="21063" y="16440"/>
                        <a:pt x="20617" y="16618"/>
                      </a:cubicBezTo>
                      <a:cubicBezTo>
                        <a:pt x="20558" y="16641"/>
                        <a:pt x="20496" y="16651"/>
                        <a:pt x="20434" y="16651"/>
                      </a:cubicBezTo>
                      <a:cubicBezTo>
                        <a:pt x="20222" y="16651"/>
                        <a:pt x="20003" y="16537"/>
                        <a:pt x="19858" y="16413"/>
                      </a:cubicBezTo>
                      <a:cubicBezTo>
                        <a:pt x="19607" y="16204"/>
                        <a:pt x="19812" y="15765"/>
                        <a:pt x="20112" y="15765"/>
                      </a:cubicBezTo>
                      <a:cubicBezTo>
                        <a:pt x="20131" y="15765"/>
                        <a:pt x="20151" y="15767"/>
                        <a:pt x="20171" y="15771"/>
                      </a:cubicBezTo>
                      <a:cubicBezTo>
                        <a:pt x="20206" y="15816"/>
                        <a:pt x="20242" y="15860"/>
                        <a:pt x="20260" y="15914"/>
                      </a:cubicBezTo>
                      <a:cubicBezTo>
                        <a:pt x="20313" y="16056"/>
                        <a:pt x="20180" y="16155"/>
                        <a:pt x="20064" y="16199"/>
                      </a:cubicBezTo>
                      <a:cubicBezTo>
                        <a:pt x="20046" y="16199"/>
                        <a:pt x="20046" y="16235"/>
                        <a:pt x="20072" y="16235"/>
                      </a:cubicBezTo>
                      <a:cubicBezTo>
                        <a:pt x="20083" y="16236"/>
                        <a:pt x="20093" y="16236"/>
                        <a:pt x="20103" y="16236"/>
                      </a:cubicBezTo>
                      <a:cubicBezTo>
                        <a:pt x="20339" y="16236"/>
                        <a:pt x="20425" y="16038"/>
                        <a:pt x="20331" y="15825"/>
                      </a:cubicBezTo>
                      <a:cubicBezTo>
                        <a:pt x="20197" y="15539"/>
                        <a:pt x="19814" y="15378"/>
                        <a:pt x="19519" y="15325"/>
                      </a:cubicBezTo>
                      <a:cubicBezTo>
                        <a:pt x="19510" y="15325"/>
                        <a:pt x="19502" y="15334"/>
                        <a:pt x="19493" y="15343"/>
                      </a:cubicBezTo>
                      <a:cubicBezTo>
                        <a:pt x="19430" y="15218"/>
                        <a:pt x="19332" y="15111"/>
                        <a:pt x="19225" y="15031"/>
                      </a:cubicBezTo>
                      <a:cubicBezTo>
                        <a:pt x="19127" y="14852"/>
                        <a:pt x="18984" y="14700"/>
                        <a:pt x="18824" y="14620"/>
                      </a:cubicBezTo>
                      <a:cubicBezTo>
                        <a:pt x="18672" y="14460"/>
                        <a:pt x="18467" y="14326"/>
                        <a:pt x="18297" y="14237"/>
                      </a:cubicBezTo>
                      <a:cubicBezTo>
                        <a:pt x="18294" y="14234"/>
                        <a:pt x="18291" y="14233"/>
                        <a:pt x="18289" y="14233"/>
                      </a:cubicBezTo>
                      <a:cubicBezTo>
                        <a:pt x="18283" y="14233"/>
                        <a:pt x="18279" y="14237"/>
                        <a:pt x="18279" y="14237"/>
                      </a:cubicBezTo>
                      <a:cubicBezTo>
                        <a:pt x="18217" y="14192"/>
                        <a:pt x="18154" y="14156"/>
                        <a:pt x="18083" y="14130"/>
                      </a:cubicBezTo>
                      <a:cubicBezTo>
                        <a:pt x="18080" y="14127"/>
                        <a:pt x="18079" y="14126"/>
                        <a:pt x="18077" y="14126"/>
                      </a:cubicBezTo>
                      <a:cubicBezTo>
                        <a:pt x="18074" y="14126"/>
                        <a:pt x="18074" y="14132"/>
                        <a:pt x="18074" y="14138"/>
                      </a:cubicBezTo>
                      <a:cubicBezTo>
                        <a:pt x="18547" y="14406"/>
                        <a:pt x="19029" y="15280"/>
                        <a:pt x="18297" y="15575"/>
                      </a:cubicBezTo>
                      <a:cubicBezTo>
                        <a:pt x="18179" y="15623"/>
                        <a:pt x="18035" y="15649"/>
                        <a:pt x="17892" y="15649"/>
                      </a:cubicBezTo>
                      <a:cubicBezTo>
                        <a:pt x="17743" y="15649"/>
                        <a:pt x="17595" y="15621"/>
                        <a:pt x="17476" y="15557"/>
                      </a:cubicBezTo>
                      <a:cubicBezTo>
                        <a:pt x="17289" y="15459"/>
                        <a:pt x="17244" y="15271"/>
                        <a:pt x="17298" y="15102"/>
                      </a:cubicBezTo>
                      <a:cubicBezTo>
                        <a:pt x="17378" y="14995"/>
                        <a:pt x="17468" y="14897"/>
                        <a:pt x="17566" y="14825"/>
                      </a:cubicBezTo>
                      <a:cubicBezTo>
                        <a:pt x="17601" y="14861"/>
                        <a:pt x="17637" y="14897"/>
                        <a:pt x="17664" y="14941"/>
                      </a:cubicBezTo>
                      <a:cubicBezTo>
                        <a:pt x="17735" y="15039"/>
                        <a:pt x="17744" y="15147"/>
                        <a:pt x="17807" y="15245"/>
                      </a:cubicBezTo>
                      <a:cubicBezTo>
                        <a:pt x="17815" y="15253"/>
                        <a:pt x="17826" y="15257"/>
                        <a:pt x="17837" y="15257"/>
                      </a:cubicBezTo>
                      <a:cubicBezTo>
                        <a:pt x="17851" y="15257"/>
                        <a:pt x="17864" y="15250"/>
                        <a:pt x="17869" y="15236"/>
                      </a:cubicBezTo>
                      <a:cubicBezTo>
                        <a:pt x="17976" y="14941"/>
                        <a:pt x="17619" y="14647"/>
                        <a:pt x="17396" y="14531"/>
                      </a:cubicBezTo>
                      <a:cubicBezTo>
                        <a:pt x="17281" y="14468"/>
                        <a:pt x="17117" y="14427"/>
                        <a:pt x="16959" y="14427"/>
                      </a:cubicBezTo>
                      <a:cubicBezTo>
                        <a:pt x="16848" y="14427"/>
                        <a:pt x="16740" y="14447"/>
                        <a:pt x="16656" y="14495"/>
                      </a:cubicBezTo>
                      <a:cubicBezTo>
                        <a:pt x="16656" y="14495"/>
                        <a:pt x="16647" y="14504"/>
                        <a:pt x="16647" y="14504"/>
                      </a:cubicBezTo>
                      <a:cubicBezTo>
                        <a:pt x="16611" y="14495"/>
                        <a:pt x="16566" y="14477"/>
                        <a:pt x="16531" y="14469"/>
                      </a:cubicBezTo>
                      <a:cubicBezTo>
                        <a:pt x="16424" y="14379"/>
                        <a:pt x="16308" y="14308"/>
                        <a:pt x="16201" y="14254"/>
                      </a:cubicBezTo>
                      <a:cubicBezTo>
                        <a:pt x="16067" y="14121"/>
                        <a:pt x="15888" y="14040"/>
                        <a:pt x="15683" y="14014"/>
                      </a:cubicBezTo>
                      <a:cubicBezTo>
                        <a:pt x="15657" y="14014"/>
                        <a:pt x="15657" y="14049"/>
                        <a:pt x="15674" y="14058"/>
                      </a:cubicBezTo>
                      <a:cubicBezTo>
                        <a:pt x="16174" y="14219"/>
                        <a:pt x="16433" y="14825"/>
                        <a:pt x="16147" y="15271"/>
                      </a:cubicBezTo>
                      <a:cubicBezTo>
                        <a:pt x="15986" y="15525"/>
                        <a:pt x="15739" y="15686"/>
                        <a:pt x="15457" y="15686"/>
                      </a:cubicBezTo>
                      <a:cubicBezTo>
                        <a:pt x="15411" y="15686"/>
                        <a:pt x="15365" y="15682"/>
                        <a:pt x="15318" y="15673"/>
                      </a:cubicBezTo>
                      <a:cubicBezTo>
                        <a:pt x="15068" y="15628"/>
                        <a:pt x="14889" y="15486"/>
                        <a:pt x="14809" y="15254"/>
                      </a:cubicBezTo>
                      <a:cubicBezTo>
                        <a:pt x="14729" y="15022"/>
                        <a:pt x="14952" y="14611"/>
                        <a:pt x="15219" y="14584"/>
                      </a:cubicBezTo>
                      <a:lnTo>
                        <a:pt x="15237" y="14584"/>
                      </a:lnTo>
                      <a:cubicBezTo>
                        <a:pt x="15353" y="14683"/>
                        <a:pt x="15398" y="14843"/>
                        <a:pt x="15291" y="15084"/>
                      </a:cubicBezTo>
                      <a:cubicBezTo>
                        <a:pt x="15284" y="15103"/>
                        <a:pt x="15301" y="15118"/>
                        <a:pt x="15314" y="15118"/>
                      </a:cubicBezTo>
                      <a:cubicBezTo>
                        <a:pt x="15319" y="15118"/>
                        <a:pt x="15324" y="15116"/>
                        <a:pt x="15326" y="15111"/>
                      </a:cubicBezTo>
                      <a:cubicBezTo>
                        <a:pt x="15618" y="14476"/>
                        <a:pt x="14959" y="14360"/>
                        <a:pt x="14454" y="14360"/>
                      </a:cubicBezTo>
                      <a:cubicBezTo>
                        <a:pt x="14356" y="14360"/>
                        <a:pt x="14263" y="14365"/>
                        <a:pt x="14185" y="14370"/>
                      </a:cubicBezTo>
                      <a:cubicBezTo>
                        <a:pt x="13266" y="14433"/>
                        <a:pt x="12436" y="14799"/>
                        <a:pt x="11651" y="15254"/>
                      </a:cubicBezTo>
                      <a:cubicBezTo>
                        <a:pt x="10563" y="15878"/>
                        <a:pt x="9563" y="16743"/>
                        <a:pt x="9073" y="17903"/>
                      </a:cubicBezTo>
                      <a:cubicBezTo>
                        <a:pt x="9198" y="16476"/>
                        <a:pt x="10438" y="15307"/>
                        <a:pt x="11473" y="14424"/>
                      </a:cubicBezTo>
                      <a:cubicBezTo>
                        <a:pt x="12597" y="13460"/>
                        <a:pt x="14158" y="12640"/>
                        <a:pt x="15630" y="12470"/>
                      </a:cubicBezTo>
                      <a:cubicBezTo>
                        <a:pt x="16015" y="12426"/>
                        <a:pt x="16407" y="12399"/>
                        <a:pt x="16797" y="12399"/>
                      </a:cubicBezTo>
                      <a:close/>
                      <a:moveTo>
                        <a:pt x="36754" y="14546"/>
                      </a:moveTo>
                      <a:cubicBezTo>
                        <a:pt x="37164" y="14546"/>
                        <a:pt x="37580" y="14619"/>
                        <a:pt x="37995" y="14692"/>
                      </a:cubicBezTo>
                      <a:cubicBezTo>
                        <a:pt x="37970" y="14691"/>
                        <a:pt x="37946" y="14691"/>
                        <a:pt x="37922" y="14691"/>
                      </a:cubicBezTo>
                      <a:cubicBezTo>
                        <a:pt x="37065" y="14691"/>
                        <a:pt x="36250" y="14844"/>
                        <a:pt x="35426" y="15173"/>
                      </a:cubicBezTo>
                      <a:cubicBezTo>
                        <a:pt x="34542" y="15530"/>
                        <a:pt x="33731" y="16003"/>
                        <a:pt x="32838" y="16342"/>
                      </a:cubicBezTo>
                      <a:cubicBezTo>
                        <a:pt x="31072" y="17020"/>
                        <a:pt x="29297" y="17653"/>
                        <a:pt x="27388" y="17751"/>
                      </a:cubicBezTo>
                      <a:cubicBezTo>
                        <a:pt x="26067" y="17823"/>
                        <a:pt x="24747" y="17921"/>
                        <a:pt x="23418" y="17966"/>
                      </a:cubicBezTo>
                      <a:cubicBezTo>
                        <a:pt x="23391" y="17957"/>
                        <a:pt x="23355" y="17957"/>
                        <a:pt x="23320" y="17948"/>
                      </a:cubicBezTo>
                      <a:cubicBezTo>
                        <a:pt x="24167" y="17930"/>
                        <a:pt x="25033" y="17787"/>
                        <a:pt x="25853" y="17698"/>
                      </a:cubicBezTo>
                      <a:cubicBezTo>
                        <a:pt x="26924" y="17591"/>
                        <a:pt x="27941" y="17457"/>
                        <a:pt x="28976" y="17189"/>
                      </a:cubicBezTo>
                      <a:cubicBezTo>
                        <a:pt x="30617" y="16761"/>
                        <a:pt x="32107" y="16030"/>
                        <a:pt x="33659" y="15361"/>
                      </a:cubicBezTo>
                      <a:cubicBezTo>
                        <a:pt x="34587" y="14959"/>
                        <a:pt x="35461" y="14647"/>
                        <a:pt x="36478" y="14558"/>
                      </a:cubicBezTo>
                      <a:cubicBezTo>
                        <a:pt x="36570" y="14550"/>
                        <a:pt x="36662" y="14546"/>
                        <a:pt x="36754" y="14546"/>
                      </a:cubicBezTo>
                      <a:close/>
                      <a:moveTo>
                        <a:pt x="14301" y="14433"/>
                      </a:moveTo>
                      <a:cubicBezTo>
                        <a:pt x="14015" y="14549"/>
                        <a:pt x="13837" y="14799"/>
                        <a:pt x="13640" y="15048"/>
                      </a:cubicBezTo>
                      <a:cubicBezTo>
                        <a:pt x="13284" y="15521"/>
                        <a:pt x="13150" y="16146"/>
                        <a:pt x="13176" y="16726"/>
                      </a:cubicBezTo>
                      <a:cubicBezTo>
                        <a:pt x="13203" y="17288"/>
                        <a:pt x="13533" y="18171"/>
                        <a:pt x="14104" y="18429"/>
                      </a:cubicBezTo>
                      <a:lnTo>
                        <a:pt x="14095" y="18429"/>
                      </a:lnTo>
                      <a:cubicBezTo>
                        <a:pt x="13810" y="18429"/>
                        <a:pt x="13533" y="18447"/>
                        <a:pt x="13248" y="18483"/>
                      </a:cubicBezTo>
                      <a:cubicBezTo>
                        <a:pt x="12891" y="18260"/>
                        <a:pt x="12588" y="17966"/>
                        <a:pt x="12338" y="17627"/>
                      </a:cubicBezTo>
                      <a:cubicBezTo>
                        <a:pt x="12052" y="17234"/>
                        <a:pt x="12106" y="16627"/>
                        <a:pt x="12213" y="16190"/>
                      </a:cubicBezTo>
                      <a:cubicBezTo>
                        <a:pt x="12365" y="15548"/>
                        <a:pt x="12945" y="14897"/>
                        <a:pt x="13551" y="14567"/>
                      </a:cubicBezTo>
                      <a:cubicBezTo>
                        <a:pt x="13623" y="14549"/>
                        <a:pt x="13694" y="14531"/>
                        <a:pt x="13765" y="14513"/>
                      </a:cubicBezTo>
                      <a:cubicBezTo>
                        <a:pt x="13854" y="14495"/>
                        <a:pt x="14060" y="14460"/>
                        <a:pt x="14301" y="14433"/>
                      </a:cubicBezTo>
                      <a:close/>
                      <a:moveTo>
                        <a:pt x="14602" y="14427"/>
                      </a:moveTo>
                      <a:cubicBezTo>
                        <a:pt x="14810" y="14427"/>
                        <a:pt x="15011" y="14454"/>
                        <a:pt x="15157" y="14531"/>
                      </a:cubicBezTo>
                      <a:cubicBezTo>
                        <a:pt x="15086" y="14531"/>
                        <a:pt x="15014" y="14549"/>
                        <a:pt x="14961" y="14576"/>
                      </a:cubicBezTo>
                      <a:cubicBezTo>
                        <a:pt x="14702" y="14656"/>
                        <a:pt x="14515" y="14923"/>
                        <a:pt x="14417" y="15173"/>
                      </a:cubicBezTo>
                      <a:cubicBezTo>
                        <a:pt x="14185" y="15807"/>
                        <a:pt x="14140" y="16440"/>
                        <a:pt x="14274" y="17109"/>
                      </a:cubicBezTo>
                      <a:cubicBezTo>
                        <a:pt x="14372" y="17644"/>
                        <a:pt x="14675" y="18233"/>
                        <a:pt x="15157" y="18483"/>
                      </a:cubicBezTo>
                      <a:cubicBezTo>
                        <a:pt x="14845" y="18447"/>
                        <a:pt x="14524" y="18429"/>
                        <a:pt x="14202" y="18429"/>
                      </a:cubicBezTo>
                      <a:cubicBezTo>
                        <a:pt x="14202" y="18429"/>
                        <a:pt x="14202" y="18421"/>
                        <a:pt x="14202" y="18421"/>
                      </a:cubicBezTo>
                      <a:cubicBezTo>
                        <a:pt x="13997" y="18313"/>
                        <a:pt x="13881" y="18064"/>
                        <a:pt x="13747" y="17885"/>
                      </a:cubicBezTo>
                      <a:cubicBezTo>
                        <a:pt x="13524" y="17582"/>
                        <a:pt x="13373" y="17261"/>
                        <a:pt x="13328" y="16886"/>
                      </a:cubicBezTo>
                      <a:cubicBezTo>
                        <a:pt x="13275" y="16413"/>
                        <a:pt x="13337" y="15976"/>
                        <a:pt x="13524" y="15539"/>
                      </a:cubicBezTo>
                      <a:cubicBezTo>
                        <a:pt x="13694" y="15147"/>
                        <a:pt x="13997" y="14593"/>
                        <a:pt x="14425" y="14433"/>
                      </a:cubicBezTo>
                      <a:cubicBezTo>
                        <a:pt x="14484" y="14429"/>
                        <a:pt x="14544" y="14427"/>
                        <a:pt x="14602" y="14427"/>
                      </a:cubicBezTo>
                      <a:close/>
                      <a:moveTo>
                        <a:pt x="14684" y="14879"/>
                      </a:moveTo>
                      <a:cubicBezTo>
                        <a:pt x="14622" y="15048"/>
                        <a:pt x="14613" y="15245"/>
                        <a:pt x="14666" y="15396"/>
                      </a:cubicBezTo>
                      <a:cubicBezTo>
                        <a:pt x="14693" y="15477"/>
                        <a:pt x="14729" y="15539"/>
                        <a:pt x="14773" y="15593"/>
                      </a:cubicBezTo>
                      <a:cubicBezTo>
                        <a:pt x="14479" y="16404"/>
                        <a:pt x="14657" y="17493"/>
                        <a:pt x="15228" y="18144"/>
                      </a:cubicBezTo>
                      <a:cubicBezTo>
                        <a:pt x="15380" y="18322"/>
                        <a:pt x="15549" y="18447"/>
                        <a:pt x="15728" y="18536"/>
                      </a:cubicBezTo>
                      <a:cubicBezTo>
                        <a:pt x="15086" y="18465"/>
                        <a:pt x="14586" y="17823"/>
                        <a:pt x="14461" y="17225"/>
                      </a:cubicBezTo>
                      <a:cubicBezTo>
                        <a:pt x="14363" y="16743"/>
                        <a:pt x="14309" y="16306"/>
                        <a:pt x="14390" y="15816"/>
                      </a:cubicBezTo>
                      <a:cubicBezTo>
                        <a:pt x="14425" y="15557"/>
                        <a:pt x="14506" y="15164"/>
                        <a:pt x="14684" y="14879"/>
                      </a:cubicBezTo>
                      <a:close/>
                      <a:moveTo>
                        <a:pt x="35265" y="14233"/>
                      </a:moveTo>
                      <a:cubicBezTo>
                        <a:pt x="35324" y="14233"/>
                        <a:pt x="35383" y="14235"/>
                        <a:pt x="35443" y="14237"/>
                      </a:cubicBezTo>
                      <a:cubicBezTo>
                        <a:pt x="35907" y="14254"/>
                        <a:pt x="36371" y="14344"/>
                        <a:pt x="36826" y="14442"/>
                      </a:cubicBezTo>
                      <a:cubicBezTo>
                        <a:pt x="36755" y="14433"/>
                        <a:pt x="36675" y="14433"/>
                        <a:pt x="36594" y="14433"/>
                      </a:cubicBezTo>
                      <a:cubicBezTo>
                        <a:pt x="35782" y="14442"/>
                        <a:pt x="35015" y="14656"/>
                        <a:pt x="34266" y="14950"/>
                      </a:cubicBezTo>
                      <a:cubicBezTo>
                        <a:pt x="32580" y="15619"/>
                        <a:pt x="31001" y="16485"/>
                        <a:pt x="29243" y="16957"/>
                      </a:cubicBezTo>
                      <a:cubicBezTo>
                        <a:pt x="28146" y="17252"/>
                        <a:pt x="27075" y="17412"/>
                        <a:pt x="25951" y="17537"/>
                      </a:cubicBezTo>
                      <a:cubicBezTo>
                        <a:pt x="24952" y="17644"/>
                        <a:pt x="23917" y="17876"/>
                        <a:pt x="22909" y="17912"/>
                      </a:cubicBezTo>
                      <a:cubicBezTo>
                        <a:pt x="22722" y="17900"/>
                        <a:pt x="22537" y="17894"/>
                        <a:pt x="22354" y="17894"/>
                      </a:cubicBezTo>
                      <a:cubicBezTo>
                        <a:pt x="22117" y="17894"/>
                        <a:pt x="21883" y="17905"/>
                        <a:pt x="21651" y="17930"/>
                      </a:cubicBezTo>
                      <a:cubicBezTo>
                        <a:pt x="20920" y="17992"/>
                        <a:pt x="20188" y="18117"/>
                        <a:pt x="19484" y="18305"/>
                      </a:cubicBezTo>
                      <a:cubicBezTo>
                        <a:pt x="19171" y="18385"/>
                        <a:pt x="18841" y="18474"/>
                        <a:pt x="18502" y="18545"/>
                      </a:cubicBezTo>
                      <a:cubicBezTo>
                        <a:pt x="18502" y="18528"/>
                        <a:pt x="18493" y="18519"/>
                        <a:pt x="18485" y="18519"/>
                      </a:cubicBezTo>
                      <a:cubicBezTo>
                        <a:pt x="17717" y="18403"/>
                        <a:pt x="17218" y="17725"/>
                        <a:pt x="17013" y="17029"/>
                      </a:cubicBezTo>
                      <a:cubicBezTo>
                        <a:pt x="16888" y="16574"/>
                        <a:pt x="16914" y="15914"/>
                        <a:pt x="17137" y="15396"/>
                      </a:cubicBezTo>
                      <a:cubicBezTo>
                        <a:pt x="17137" y="15405"/>
                        <a:pt x="17137" y="15414"/>
                        <a:pt x="17137" y="15414"/>
                      </a:cubicBezTo>
                      <a:cubicBezTo>
                        <a:pt x="17235" y="15721"/>
                        <a:pt x="17556" y="15843"/>
                        <a:pt x="17862" y="15843"/>
                      </a:cubicBezTo>
                      <a:cubicBezTo>
                        <a:pt x="17948" y="15843"/>
                        <a:pt x="18032" y="15833"/>
                        <a:pt x="18110" y="15816"/>
                      </a:cubicBezTo>
                      <a:cubicBezTo>
                        <a:pt x="18128" y="15807"/>
                        <a:pt x="18146" y="15807"/>
                        <a:pt x="18163" y="15798"/>
                      </a:cubicBezTo>
                      <a:cubicBezTo>
                        <a:pt x="18163" y="15816"/>
                        <a:pt x="18172" y="15825"/>
                        <a:pt x="18190" y="15833"/>
                      </a:cubicBezTo>
                      <a:cubicBezTo>
                        <a:pt x="18272" y="15861"/>
                        <a:pt x="18348" y="15872"/>
                        <a:pt x="18424" y="15872"/>
                      </a:cubicBezTo>
                      <a:cubicBezTo>
                        <a:pt x="18447" y="15872"/>
                        <a:pt x="18470" y="15871"/>
                        <a:pt x="18493" y="15869"/>
                      </a:cubicBezTo>
                      <a:cubicBezTo>
                        <a:pt x="18550" y="15933"/>
                        <a:pt x="18627" y="15969"/>
                        <a:pt x="18707" y="15969"/>
                      </a:cubicBezTo>
                      <a:cubicBezTo>
                        <a:pt x="18716" y="15969"/>
                        <a:pt x="18725" y="15968"/>
                        <a:pt x="18734" y="15967"/>
                      </a:cubicBezTo>
                      <a:cubicBezTo>
                        <a:pt x="18806" y="16058"/>
                        <a:pt x="18922" y="16097"/>
                        <a:pt x="19043" y="16097"/>
                      </a:cubicBezTo>
                      <a:cubicBezTo>
                        <a:pt x="19209" y="16097"/>
                        <a:pt x="19383" y="16023"/>
                        <a:pt x="19466" y="15905"/>
                      </a:cubicBezTo>
                      <a:cubicBezTo>
                        <a:pt x="19591" y="15735"/>
                        <a:pt x="19582" y="15548"/>
                        <a:pt x="19510" y="15378"/>
                      </a:cubicBezTo>
                      <a:lnTo>
                        <a:pt x="19510" y="15378"/>
                      </a:lnTo>
                      <a:cubicBezTo>
                        <a:pt x="19716" y="15432"/>
                        <a:pt x="19894" y="15503"/>
                        <a:pt x="20055" y="15646"/>
                      </a:cubicBezTo>
                      <a:cubicBezTo>
                        <a:pt x="20064" y="15655"/>
                        <a:pt x="20081" y="15673"/>
                        <a:pt x="20099" y="15682"/>
                      </a:cubicBezTo>
                      <a:cubicBezTo>
                        <a:pt x="20096" y="15682"/>
                        <a:pt x="20092" y="15682"/>
                        <a:pt x="20089" y="15682"/>
                      </a:cubicBezTo>
                      <a:cubicBezTo>
                        <a:pt x="19737" y="15682"/>
                        <a:pt x="19450" y="16140"/>
                        <a:pt x="19698" y="16440"/>
                      </a:cubicBezTo>
                      <a:cubicBezTo>
                        <a:pt x="19760" y="16511"/>
                        <a:pt x="19814" y="16565"/>
                        <a:pt x="19876" y="16618"/>
                      </a:cubicBezTo>
                      <a:cubicBezTo>
                        <a:pt x="19983" y="16833"/>
                        <a:pt x="20206" y="16984"/>
                        <a:pt x="20447" y="17047"/>
                      </a:cubicBezTo>
                      <a:cubicBezTo>
                        <a:pt x="20582" y="17182"/>
                        <a:pt x="20851" y="17210"/>
                        <a:pt x="21055" y="17210"/>
                      </a:cubicBezTo>
                      <a:cubicBezTo>
                        <a:pt x="21093" y="17210"/>
                        <a:pt x="21129" y="17209"/>
                        <a:pt x="21161" y="17207"/>
                      </a:cubicBezTo>
                      <a:cubicBezTo>
                        <a:pt x="21544" y="17189"/>
                        <a:pt x="21839" y="16957"/>
                        <a:pt x="21964" y="16601"/>
                      </a:cubicBezTo>
                      <a:cubicBezTo>
                        <a:pt x="21973" y="16592"/>
                        <a:pt x="21973" y="16574"/>
                        <a:pt x="21982" y="16565"/>
                      </a:cubicBezTo>
                      <a:cubicBezTo>
                        <a:pt x="22347" y="16788"/>
                        <a:pt x="22802" y="16868"/>
                        <a:pt x="23222" y="16949"/>
                      </a:cubicBezTo>
                      <a:cubicBezTo>
                        <a:pt x="23846" y="17056"/>
                        <a:pt x="24488" y="17127"/>
                        <a:pt x="25131" y="17154"/>
                      </a:cubicBezTo>
                      <a:cubicBezTo>
                        <a:pt x="25433" y="17171"/>
                        <a:pt x="25735" y="17185"/>
                        <a:pt x="26037" y="17185"/>
                      </a:cubicBezTo>
                      <a:cubicBezTo>
                        <a:pt x="26199" y="17185"/>
                        <a:pt x="26361" y="17181"/>
                        <a:pt x="26522" y="17172"/>
                      </a:cubicBezTo>
                      <a:cubicBezTo>
                        <a:pt x="27040" y="17136"/>
                        <a:pt x="27575" y="16975"/>
                        <a:pt x="28075" y="16859"/>
                      </a:cubicBezTo>
                      <a:cubicBezTo>
                        <a:pt x="28681" y="16726"/>
                        <a:pt x="29252" y="16556"/>
                        <a:pt x="29823" y="16306"/>
                      </a:cubicBezTo>
                      <a:cubicBezTo>
                        <a:pt x="30760" y="15887"/>
                        <a:pt x="31616" y="15343"/>
                        <a:pt x="32544" y="14915"/>
                      </a:cubicBezTo>
                      <a:cubicBezTo>
                        <a:pt x="33426" y="14503"/>
                        <a:pt x="34301" y="14233"/>
                        <a:pt x="35265" y="14233"/>
                      </a:cubicBezTo>
                      <a:close/>
                      <a:moveTo>
                        <a:pt x="16897" y="15628"/>
                      </a:moveTo>
                      <a:lnTo>
                        <a:pt x="16897" y="15628"/>
                      </a:lnTo>
                      <a:cubicBezTo>
                        <a:pt x="16477" y="16779"/>
                        <a:pt x="17102" y="18483"/>
                        <a:pt x="18369" y="18572"/>
                      </a:cubicBezTo>
                      <a:lnTo>
                        <a:pt x="18351" y="18572"/>
                      </a:lnTo>
                      <a:cubicBezTo>
                        <a:pt x="18284" y="18582"/>
                        <a:pt x="18219" y="18587"/>
                        <a:pt x="18154" y="18587"/>
                      </a:cubicBezTo>
                      <a:cubicBezTo>
                        <a:pt x="17600" y="18587"/>
                        <a:pt x="17140" y="18221"/>
                        <a:pt x="16852" y="17734"/>
                      </a:cubicBezTo>
                      <a:cubicBezTo>
                        <a:pt x="16558" y="17252"/>
                        <a:pt x="16343" y="16333"/>
                        <a:pt x="16611" y="15789"/>
                      </a:cubicBezTo>
                      <a:cubicBezTo>
                        <a:pt x="16727" y="15771"/>
                        <a:pt x="16816" y="15709"/>
                        <a:pt x="16897" y="15628"/>
                      </a:cubicBezTo>
                      <a:close/>
                      <a:moveTo>
                        <a:pt x="16308" y="15762"/>
                      </a:moveTo>
                      <a:cubicBezTo>
                        <a:pt x="16381" y="15784"/>
                        <a:pt x="16455" y="15800"/>
                        <a:pt x="16523" y="15800"/>
                      </a:cubicBezTo>
                      <a:cubicBezTo>
                        <a:pt x="16538" y="15800"/>
                        <a:pt x="16552" y="15799"/>
                        <a:pt x="16566" y="15798"/>
                      </a:cubicBezTo>
                      <a:lnTo>
                        <a:pt x="16566" y="15798"/>
                      </a:lnTo>
                      <a:cubicBezTo>
                        <a:pt x="16210" y="16413"/>
                        <a:pt x="16451" y="17368"/>
                        <a:pt x="16798" y="17921"/>
                      </a:cubicBezTo>
                      <a:cubicBezTo>
                        <a:pt x="17013" y="18260"/>
                        <a:pt x="17343" y="18519"/>
                        <a:pt x="17708" y="18626"/>
                      </a:cubicBezTo>
                      <a:lnTo>
                        <a:pt x="17423" y="18626"/>
                      </a:lnTo>
                      <a:cubicBezTo>
                        <a:pt x="17416" y="18626"/>
                        <a:pt x="17409" y="18626"/>
                        <a:pt x="17401" y="18626"/>
                      </a:cubicBezTo>
                      <a:cubicBezTo>
                        <a:pt x="16940" y="18626"/>
                        <a:pt x="16625" y="18344"/>
                        <a:pt x="16370" y="17983"/>
                      </a:cubicBezTo>
                      <a:cubicBezTo>
                        <a:pt x="16031" y="17493"/>
                        <a:pt x="15755" y="16288"/>
                        <a:pt x="16245" y="15780"/>
                      </a:cubicBezTo>
                      <a:cubicBezTo>
                        <a:pt x="16263" y="15780"/>
                        <a:pt x="16290" y="15771"/>
                        <a:pt x="16308" y="15762"/>
                      </a:cubicBezTo>
                      <a:close/>
                      <a:moveTo>
                        <a:pt x="13355" y="14611"/>
                      </a:moveTo>
                      <a:lnTo>
                        <a:pt x="13355" y="14611"/>
                      </a:lnTo>
                      <a:cubicBezTo>
                        <a:pt x="12713" y="14950"/>
                        <a:pt x="12222" y="15584"/>
                        <a:pt x="12061" y="16288"/>
                      </a:cubicBezTo>
                      <a:cubicBezTo>
                        <a:pt x="11820" y="17296"/>
                        <a:pt x="12338" y="18046"/>
                        <a:pt x="13194" y="18492"/>
                      </a:cubicBezTo>
                      <a:cubicBezTo>
                        <a:pt x="12901" y="18527"/>
                        <a:pt x="12616" y="18581"/>
                        <a:pt x="12341" y="18652"/>
                      </a:cubicBezTo>
                      <a:lnTo>
                        <a:pt x="12341" y="18652"/>
                      </a:lnTo>
                      <a:cubicBezTo>
                        <a:pt x="12347" y="18648"/>
                        <a:pt x="12346" y="18634"/>
                        <a:pt x="12338" y="18626"/>
                      </a:cubicBezTo>
                      <a:cubicBezTo>
                        <a:pt x="11606" y="18117"/>
                        <a:pt x="11285" y="17368"/>
                        <a:pt x="11455" y="16494"/>
                      </a:cubicBezTo>
                      <a:cubicBezTo>
                        <a:pt x="11589" y="15851"/>
                        <a:pt x="11981" y="15262"/>
                        <a:pt x="12516" y="14897"/>
                      </a:cubicBezTo>
                      <a:cubicBezTo>
                        <a:pt x="12579" y="14870"/>
                        <a:pt x="12632" y="14843"/>
                        <a:pt x="12686" y="14816"/>
                      </a:cubicBezTo>
                      <a:cubicBezTo>
                        <a:pt x="12909" y="14736"/>
                        <a:pt x="13132" y="14674"/>
                        <a:pt x="13355" y="14611"/>
                      </a:cubicBezTo>
                      <a:close/>
                      <a:moveTo>
                        <a:pt x="14791" y="15610"/>
                      </a:moveTo>
                      <a:lnTo>
                        <a:pt x="14791" y="15610"/>
                      </a:lnTo>
                      <a:cubicBezTo>
                        <a:pt x="14954" y="15785"/>
                        <a:pt x="15212" y="15872"/>
                        <a:pt x="15458" y="15872"/>
                      </a:cubicBezTo>
                      <a:cubicBezTo>
                        <a:pt x="15589" y="15872"/>
                        <a:pt x="15717" y="15847"/>
                        <a:pt x="15826" y="15798"/>
                      </a:cubicBezTo>
                      <a:lnTo>
                        <a:pt x="15835" y="15798"/>
                      </a:lnTo>
                      <a:cubicBezTo>
                        <a:pt x="15899" y="15812"/>
                        <a:pt x="15960" y="15819"/>
                        <a:pt x="16018" y="15819"/>
                      </a:cubicBezTo>
                      <a:cubicBezTo>
                        <a:pt x="16066" y="15819"/>
                        <a:pt x="16112" y="15815"/>
                        <a:pt x="16156" y="15807"/>
                      </a:cubicBezTo>
                      <a:lnTo>
                        <a:pt x="16156" y="15807"/>
                      </a:lnTo>
                      <a:cubicBezTo>
                        <a:pt x="15746" y="16288"/>
                        <a:pt x="15844" y="17314"/>
                        <a:pt x="16094" y="17805"/>
                      </a:cubicBezTo>
                      <a:cubicBezTo>
                        <a:pt x="16263" y="18126"/>
                        <a:pt x="16540" y="18510"/>
                        <a:pt x="16897" y="18652"/>
                      </a:cubicBezTo>
                      <a:cubicBezTo>
                        <a:pt x="16388" y="18644"/>
                        <a:pt x="15897" y="18563"/>
                        <a:pt x="15487" y="18242"/>
                      </a:cubicBezTo>
                      <a:cubicBezTo>
                        <a:pt x="14845" y="17734"/>
                        <a:pt x="14532" y="16404"/>
                        <a:pt x="14791" y="15610"/>
                      </a:cubicBezTo>
                      <a:close/>
                      <a:moveTo>
                        <a:pt x="17781" y="20078"/>
                      </a:moveTo>
                      <a:cubicBezTo>
                        <a:pt x="17964" y="20078"/>
                        <a:pt x="18148" y="20084"/>
                        <a:pt x="18333" y="20098"/>
                      </a:cubicBezTo>
                      <a:cubicBezTo>
                        <a:pt x="18895" y="20312"/>
                        <a:pt x="19457" y="20517"/>
                        <a:pt x="20037" y="20669"/>
                      </a:cubicBezTo>
                      <a:cubicBezTo>
                        <a:pt x="20144" y="20731"/>
                        <a:pt x="20260" y="20785"/>
                        <a:pt x="20385" y="20847"/>
                      </a:cubicBezTo>
                      <a:cubicBezTo>
                        <a:pt x="19612" y="20614"/>
                        <a:pt x="18819" y="20453"/>
                        <a:pt x="18019" y="20453"/>
                      </a:cubicBezTo>
                      <a:cubicBezTo>
                        <a:pt x="17655" y="20453"/>
                        <a:pt x="17289" y="20486"/>
                        <a:pt x="16923" y="20562"/>
                      </a:cubicBezTo>
                      <a:cubicBezTo>
                        <a:pt x="15380" y="20874"/>
                        <a:pt x="14024" y="21668"/>
                        <a:pt x="12570" y="22239"/>
                      </a:cubicBezTo>
                      <a:cubicBezTo>
                        <a:pt x="11179" y="22788"/>
                        <a:pt x="9755" y="23114"/>
                        <a:pt x="8259" y="23114"/>
                      </a:cubicBezTo>
                      <a:cubicBezTo>
                        <a:pt x="8200" y="23114"/>
                        <a:pt x="8141" y="23114"/>
                        <a:pt x="8083" y="23113"/>
                      </a:cubicBezTo>
                      <a:cubicBezTo>
                        <a:pt x="7619" y="23104"/>
                        <a:pt x="7164" y="23077"/>
                        <a:pt x="6709" y="23051"/>
                      </a:cubicBezTo>
                      <a:cubicBezTo>
                        <a:pt x="6227" y="23024"/>
                        <a:pt x="5594" y="23033"/>
                        <a:pt x="5139" y="22801"/>
                      </a:cubicBezTo>
                      <a:lnTo>
                        <a:pt x="5139" y="22801"/>
                      </a:lnTo>
                      <a:cubicBezTo>
                        <a:pt x="5420" y="22855"/>
                        <a:pt x="5720" y="22876"/>
                        <a:pt x="6026" y="22876"/>
                      </a:cubicBezTo>
                      <a:cubicBezTo>
                        <a:pt x="6629" y="22876"/>
                        <a:pt x="7255" y="22791"/>
                        <a:pt x="7806" y="22703"/>
                      </a:cubicBezTo>
                      <a:cubicBezTo>
                        <a:pt x="9019" y="22497"/>
                        <a:pt x="10197" y="22319"/>
                        <a:pt x="11357" y="21864"/>
                      </a:cubicBezTo>
                      <a:cubicBezTo>
                        <a:pt x="13453" y="21055"/>
                        <a:pt x="15520" y="20078"/>
                        <a:pt x="17781" y="20078"/>
                      </a:cubicBezTo>
                      <a:close/>
                      <a:moveTo>
                        <a:pt x="20014" y="0"/>
                      </a:moveTo>
                      <a:cubicBezTo>
                        <a:pt x="19634" y="0"/>
                        <a:pt x="19258" y="26"/>
                        <a:pt x="18895" y="79"/>
                      </a:cubicBezTo>
                      <a:cubicBezTo>
                        <a:pt x="18592" y="124"/>
                        <a:pt x="18279" y="204"/>
                        <a:pt x="17967" y="329"/>
                      </a:cubicBezTo>
                      <a:cubicBezTo>
                        <a:pt x="17664" y="373"/>
                        <a:pt x="17307" y="480"/>
                        <a:pt x="16977" y="650"/>
                      </a:cubicBezTo>
                      <a:lnTo>
                        <a:pt x="16959" y="650"/>
                      </a:lnTo>
                      <a:cubicBezTo>
                        <a:pt x="16129" y="935"/>
                        <a:pt x="15103" y="2015"/>
                        <a:pt x="15282" y="2969"/>
                      </a:cubicBezTo>
                      <a:cubicBezTo>
                        <a:pt x="15371" y="3460"/>
                        <a:pt x="15576" y="3915"/>
                        <a:pt x="16022" y="4174"/>
                      </a:cubicBezTo>
                      <a:cubicBezTo>
                        <a:pt x="16242" y="4299"/>
                        <a:pt x="16477" y="4363"/>
                        <a:pt x="16709" y="4363"/>
                      </a:cubicBezTo>
                      <a:cubicBezTo>
                        <a:pt x="16957" y="4363"/>
                        <a:pt x="17202" y="4290"/>
                        <a:pt x="17423" y="4138"/>
                      </a:cubicBezTo>
                      <a:cubicBezTo>
                        <a:pt x="17548" y="4111"/>
                        <a:pt x="17682" y="4067"/>
                        <a:pt x="17815" y="4013"/>
                      </a:cubicBezTo>
                      <a:cubicBezTo>
                        <a:pt x="18101" y="3960"/>
                        <a:pt x="18324" y="3808"/>
                        <a:pt x="18306" y="3469"/>
                      </a:cubicBezTo>
                      <a:cubicBezTo>
                        <a:pt x="18279" y="3112"/>
                        <a:pt x="18047" y="2889"/>
                        <a:pt x="17708" y="2862"/>
                      </a:cubicBezTo>
                      <a:cubicBezTo>
                        <a:pt x="17771" y="2737"/>
                        <a:pt x="17896" y="2648"/>
                        <a:pt x="18047" y="2604"/>
                      </a:cubicBezTo>
                      <a:cubicBezTo>
                        <a:pt x="18124" y="2581"/>
                        <a:pt x="18212" y="2569"/>
                        <a:pt x="18301" y="2569"/>
                      </a:cubicBezTo>
                      <a:cubicBezTo>
                        <a:pt x="18421" y="2569"/>
                        <a:pt x="18543" y="2590"/>
                        <a:pt x="18645" y="2630"/>
                      </a:cubicBezTo>
                      <a:cubicBezTo>
                        <a:pt x="18203" y="3007"/>
                        <a:pt x="18633" y="3948"/>
                        <a:pt x="19286" y="3948"/>
                      </a:cubicBezTo>
                      <a:cubicBezTo>
                        <a:pt x="19344" y="3948"/>
                        <a:pt x="19404" y="3940"/>
                        <a:pt x="19466" y="3924"/>
                      </a:cubicBezTo>
                      <a:cubicBezTo>
                        <a:pt x="19604" y="3985"/>
                        <a:pt x="19749" y="4020"/>
                        <a:pt x="19892" y="4020"/>
                      </a:cubicBezTo>
                      <a:cubicBezTo>
                        <a:pt x="19998" y="4020"/>
                        <a:pt x="20104" y="4001"/>
                        <a:pt x="20206" y="3960"/>
                      </a:cubicBezTo>
                      <a:cubicBezTo>
                        <a:pt x="20233" y="3963"/>
                        <a:pt x="20259" y="3964"/>
                        <a:pt x="20286" y="3964"/>
                      </a:cubicBezTo>
                      <a:cubicBezTo>
                        <a:pt x="20573" y="3964"/>
                        <a:pt x="20855" y="3790"/>
                        <a:pt x="20929" y="3496"/>
                      </a:cubicBezTo>
                      <a:cubicBezTo>
                        <a:pt x="20996" y="3253"/>
                        <a:pt x="20780" y="2947"/>
                        <a:pt x="20525" y="2947"/>
                      </a:cubicBezTo>
                      <a:cubicBezTo>
                        <a:pt x="20508" y="2947"/>
                        <a:pt x="20491" y="2949"/>
                        <a:pt x="20474" y="2952"/>
                      </a:cubicBezTo>
                      <a:cubicBezTo>
                        <a:pt x="20591" y="2711"/>
                        <a:pt x="20875" y="2628"/>
                        <a:pt x="21163" y="2628"/>
                      </a:cubicBezTo>
                      <a:cubicBezTo>
                        <a:pt x="21312" y="2628"/>
                        <a:pt x="21461" y="2650"/>
                        <a:pt x="21589" y="2684"/>
                      </a:cubicBezTo>
                      <a:cubicBezTo>
                        <a:pt x="21518" y="2728"/>
                        <a:pt x="21455" y="2773"/>
                        <a:pt x="21402" y="2836"/>
                      </a:cubicBezTo>
                      <a:cubicBezTo>
                        <a:pt x="21241" y="2969"/>
                        <a:pt x="21089" y="3059"/>
                        <a:pt x="21018" y="3255"/>
                      </a:cubicBezTo>
                      <a:cubicBezTo>
                        <a:pt x="20947" y="3460"/>
                        <a:pt x="20965" y="3656"/>
                        <a:pt x="21063" y="3844"/>
                      </a:cubicBezTo>
                      <a:cubicBezTo>
                        <a:pt x="21170" y="4040"/>
                        <a:pt x="21366" y="4138"/>
                        <a:pt x="21562" y="4200"/>
                      </a:cubicBezTo>
                      <a:cubicBezTo>
                        <a:pt x="21607" y="4218"/>
                        <a:pt x="21669" y="4227"/>
                        <a:pt x="21732" y="4236"/>
                      </a:cubicBezTo>
                      <a:cubicBezTo>
                        <a:pt x="21928" y="5021"/>
                        <a:pt x="21875" y="5762"/>
                        <a:pt x="21357" y="6422"/>
                      </a:cubicBezTo>
                      <a:cubicBezTo>
                        <a:pt x="20911" y="6975"/>
                        <a:pt x="20233" y="7127"/>
                        <a:pt x="19564" y="7243"/>
                      </a:cubicBezTo>
                      <a:cubicBezTo>
                        <a:pt x="19519" y="7216"/>
                        <a:pt x="19475" y="7189"/>
                        <a:pt x="19421" y="7162"/>
                      </a:cubicBezTo>
                      <a:cubicBezTo>
                        <a:pt x="18083" y="6368"/>
                        <a:pt x="16611" y="5797"/>
                        <a:pt x="15157" y="5289"/>
                      </a:cubicBezTo>
                      <a:cubicBezTo>
                        <a:pt x="14248" y="4970"/>
                        <a:pt x="13239" y="4792"/>
                        <a:pt x="12231" y="4792"/>
                      </a:cubicBezTo>
                      <a:cubicBezTo>
                        <a:pt x="10587" y="4792"/>
                        <a:pt x="8947" y="5266"/>
                        <a:pt x="7752" y="6377"/>
                      </a:cubicBezTo>
                      <a:cubicBezTo>
                        <a:pt x="6843" y="6449"/>
                        <a:pt x="5942" y="6645"/>
                        <a:pt x="5156" y="7002"/>
                      </a:cubicBezTo>
                      <a:cubicBezTo>
                        <a:pt x="4104" y="7483"/>
                        <a:pt x="3069" y="8081"/>
                        <a:pt x="2257" y="8920"/>
                      </a:cubicBezTo>
                      <a:cubicBezTo>
                        <a:pt x="1615" y="9589"/>
                        <a:pt x="1088" y="10409"/>
                        <a:pt x="687" y="11239"/>
                      </a:cubicBezTo>
                      <a:cubicBezTo>
                        <a:pt x="196" y="12247"/>
                        <a:pt x="0" y="13639"/>
                        <a:pt x="428" y="14709"/>
                      </a:cubicBezTo>
                      <a:cubicBezTo>
                        <a:pt x="441" y="14739"/>
                        <a:pt x="471" y="14754"/>
                        <a:pt x="499" y="14754"/>
                      </a:cubicBezTo>
                      <a:cubicBezTo>
                        <a:pt x="530" y="14754"/>
                        <a:pt x="558" y="14734"/>
                        <a:pt x="553" y="14692"/>
                      </a:cubicBezTo>
                      <a:cubicBezTo>
                        <a:pt x="518" y="14076"/>
                        <a:pt x="562" y="13443"/>
                        <a:pt x="687" y="12845"/>
                      </a:cubicBezTo>
                      <a:cubicBezTo>
                        <a:pt x="874" y="11971"/>
                        <a:pt x="1517" y="11105"/>
                        <a:pt x="2159" y="10508"/>
                      </a:cubicBezTo>
                      <a:cubicBezTo>
                        <a:pt x="2516" y="10169"/>
                        <a:pt x="3006" y="9892"/>
                        <a:pt x="3497" y="9669"/>
                      </a:cubicBezTo>
                      <a:lnTo>
                        <a:pt x="3497" y="9669"/>
                      </a:lnTo>
                      <a:cubicBezTo>
                        <a:pt x="2980" y="10035"/>
                        <a:pt x="2578" y="10427"/>
                        <a:pt x="2302" y="11034"/>
                      </a:cubicBezTo>
                      <a:cubicBezTo>
                        <a:pt x="1981" y="11703"/>
                        <a:pt x="1918" y="12381"/>
                        <a:pt x="1954" y="13121"/>
                      </a:cubicBezTo>
                      <a:cubicBezTo>
                        <a:pt x="2007" y="14174"/>
                        <a:pt x="2846" y="14959"/>
                        <a:pt x="3720" y="15441"/>
                      </a:cubicBezTo>
                      <a:cubicBezTo>
                        <a:pt x="3725" y="15444"/>
                        <a:pt x="3729" y="15445"/>
                        <a:pt x="3733" y="15445"/>
                      </a:cubicBezTo>
                      <a:cubicBezTo>
                        <a:pt x="3754" y="15445"/>
                        <a:pt x="3769" y="15413"/>
                        <a:pt x="3747" y="15405"/>
                      </a:cubicBezTo>
                      <a:cubicBezTo>
                        <a:pt x="2944" y="14897"/>
                        <a:pt x="2168" y="14103"/>
                        <a:pt x="2088" y="13121"/>
                      </a:cubicBezTo>
                      <a:cubicBezTo>
                        <a:pt x="1963" y="11676"/>
                        <a:pt x="2543" y="10525"/>
                        <a:pt x="3613" y="9615"/>
                      </a:cubicBezTo>
                      <a:cubicBezTo>
                        <a:pt x="3863" y="9508"/>
                        <a:pt x="4122" y="9410"/>
                        <a:pt x="4362" y="9339"/>
                      </a:cubicBezTo>
                      <a:cubicBezTo>
                        <a:pt x="4505" y="9294"/>
                        <a:pt x="4666" y="9268"/>
                        <a:pt x="4817" y="9250"/>
                      </a:cubicBezTo>
                      <a:lnTo>
                        <a:pt x="4817" y="9250"/>
                      </a:lnTo>
                      <a:cubicBezTo>
                        <a:pt x="4273" y="9464"/>
                        <a:pt x="3827" y="10186"/>
                        <a:pt x="3586" y="10632"/>
                      </a:cubicBezTo>
                      <a:cubicBezTo>
                        <a:pt x="3238" y="11257"/>
                        <a:pt x="3096" y="11997"/>
                        <a:pt x="3140" y="12702"/>
                      </a:cubicBezTo>
                      <a:cubicBezTo>
                        <a:pt x="3238" y="14344"/>
                        <a:pt x="4603" y="15825"/>
                        <a:pt x="6111" y="16351"/>
                      </a:cubicBezTo>
                      <a:cubicBezTo>
                        <a:pt x="6114" y="16352"/>
                        <a:pt x="6116" y="16352"/>
                        <a:pt x="6119" y="16352"/>
                      </a:cubicBezTo>
                      <a:cubicBezTo>
                        <a:pt x="6148" y="16352"/>
                        <a:pt x="6153" y="16306"/>
                        <a:pt x="6120" y="16297"/>
                      </a:cubicBezTo>
                      <a:cubicBezTo>
                        <a:pt x="4817" y="15744"/>
                        <a:pt x="3720" y="14531"/>
                        <a:pt x="3372" y="13148"/>
                      </a:cubicBezTo>
                      <a:cubicBezTo>
                        <a:pt x="3194" y="12479"/>
                        <a:pt x="3310" y="11774"/>
                        <a:pt x="3533" y="11132"/>
                      </a:cubicBezTo>
                      <a:cubicBezTo>
                        <a:pt x="3649" y="10802"/>
                        <a:pt x="3836" y="10508"/>
                        <a:pt x="4032" y="10213"/>
                      </a:cubicBezTo>
                      <a:cubicBezTo>
                        <a:pt x="4264" y="9856"/>
                        <a:pt x="4630" y="9285"/>
                        <a:pt x="5085" y="9232"/>
                      </a:cubicBezTo>
                      <a:cubicBezTo>
                        <a:pt x="5094" y="9232"/>
                        <a:pt x="5094" y="9223"/>
                        <a:pt x="5103" y="9223"/>
                      </a:cubicBezTo>
                      <a:cubicBezTo>
                        <a:pt x="5210" y="9214"/>
                        <a:pt x="5317" y="9214"/>
                        <a:pt x="5424" y="9205"/>
                      </a:cubicBezTo>
                      <a:cubicBezTo>
                        <a:pt x="5540" y="9205"/>
                        <a:pt x="5790" y="9232"/>
                        <a:pt x="6049" y="9294"/>
                      </a:cubicBezTo>
                      <a:cubicBezTo>
                        <a:pt x="5299" y="9401"/>
                        <a:pt x="4817" y="10124"/>
                        <a:pt x="4514" y="10784"/>
                      </a:cubicBezTo>
                      <a:cubicBezTo>
                        <a:pt x="4157" y="11569"/>
                        <a:pt x="3925" y="12533"/>
                        <a:pt x="4166" y="13380"/>
                      </a:cubicBezTo>
                      <a:cubicBezTo>
                        <a:pt x="4577" y="14790"/>
                        <a:pt x="5772" y="16244"/>
                        <a:pt x="7182" y="16726"/>
                      </a:cubicBezTo>
                      <a:cubicBezTo>
                        <a:pt x="7187" y="16728"/>
                        <a:pt x="7191" y="16729"/>
                        <a:pt x="7195" y="16729"/>
                      </a:cubicBezTo>
                      <a:cubicBezTo>
                        <a:pt x="7221" y="16729"/>
                        <a:pt x="7230" y="16687"/>
                        <a:pt x="7199" y="16672"/>
                      </a:cubicBezTo>
                      <a:cubicBezTo>
                        <a:pt x="5906" y="16137"/>
                        <a:pt x="4907" y="14843"/>
                        <a:pt x="4416" y="13567"/>
                      </a:cubicBezTo>
                      <a:cubicBezTo>
                        <a:pt x="4122" y="12800"/>
                        <a:pt x="4291" y="11988"/>
                        <a:pt x="4532" y="11230"/>
                      </a:cubicBezTo>
                      <a:cubicBezTo>
                        <a:pt x="4782" y="10454"/>
                        <a:pt x="5308" y="9508"/>
                        <a:pt x="6182" y="9321"/>
                      </a:cubicBezTo>
                      <a:cubicBezTo>
                        <a:pt x="6343" y="9375"/>
                        <a:pt x="6655" y="9562"/>
                        <a:pt x="6735" y="9624"/>
                      </a:cubicBezTo>
                      <a:cubicBezTo>
                        <a:pt x="6807" y="9687"/>
                        <a:pt x="6834" y="9758"/>
                        <a:pt x="6834" y="9758"/>
                      </a:cubicBezTo>
                      <a:cubicBezTo>
                        <a:pt x="6834" y="9758"/>
                        <a:pt x="6771" y="9687"/>
                        <a:pt x="6700" y="9660"/>
                      </a:cubicBezTo>
                      <a:cubicBezTo>
                        <a:pt x="6656" y="9641"/>
                        <a:pt x="6578" y="9618"/>
                        <a:pt x="6495" y="9618"/>
                      </a:cubicBezTo>
                      <a:cubicBezTo>
                        <a:pt x="6459" y="9618"/>
                        <a:pt x="6422" y="9623"/>
                        <a:pt x="6388" y="9633"/>
                      </a:cubicBezTo>
                      <a:cubicBezTo>
                        <a:pt x="6173" y="9687"/>
                        <a:pt x="5986" y="9910"/>
                        <a:pt x="5906" y="10133"/>
                      </a:cubicBezTo>
                      <a:cubicBezTo>
                        <a:pt x="5826" y="10383"/>
                        <a:pt x="5933" y="10615"/>
                        <a:pt x="6111" y="10784"/>
                      </a:cubicBezTo>
                      <a:cubicBezTo>
                        <a:pt x="5415" y="11899"/>
                        <a:pt x="5674" y="13291"/>
                        <a:pt x="6370" y="14335"/>
                      </a:cubicBezTo>
                      <a:cubicBezTo>
                        <a:pt x="7066" y="15370"/>
                        <a:pt x="8243" y="16137"/>
                        <a:pt x="9474" y="16404"/>
                      </a:cubicBezTo>
                      <a:cubicBezTo>
                        <a:pt x="9117" y="16966"/>
                        <a:pt x="8885" y="17582"/>
                        <a:pt x="8939" y="18296"/>
                      </a:cubicBezTo>
                      <a:cubicBezTo>
                        <a:pt x="8939" y="18340"/>
                        <a:pt x="8972" y="18365"/>
                        <a:pt x="9006" y="18365"/>
                      </a:cubicBezTo>
                      <a:cubicBezTo>
                        <a:pt x="9033" y="18365"/>
                        <a:pt x="9061" y="18349"/>
                        <a:pt x="9073" y="18313"/>
                      </a:cubicBezTo>
                      <a:cubicBezTo>
                        <a:pt x="9224" y="17796"/>
                        <a:pt x="9483" y="17288"/>
                        <a:pt x="9822" y="16859"/>
                      </a:cubicBezTo>
                      <a:cubicBezTo>
                        <a:pt x="10054" y="16574"/>
                        <a:pt x="10357" y="16342"/>
                        <a:pt x="10652" y="16110"/>
                      </a:cubicBezTo>
                      <a:lnTo>
                        <a:pt x="10652" y="16110"/>
                      </a:lnTo>
                      <a:cubicBezTo>
                        <a:pt x="10134" y="16734"/>
                        <a:pt x="9751" y="17555"/>
                        <a:pt x="9920" y="18367"/>
                      </a:cubicBezTo>
                      <a:cubicBezTo>
                        <a:pt x="9924" y="18385"/>
                        <a:pt x="9936" y="18393"/>
                        <a:pt x="9949" y="18393"/>
                      </a:cubicBezTo>
                      <a:cubicBezTo>
                        <a:pt x="9968" y="18393"/>
                        <a:pt x="9988" y="18376"/>
                        <a:pt x="9983" y="18349"/>
                      </a:cubicBezTo>
                      <a:cubicBezTo>
                        <a:pt x="9831" y="17484"/>
                        <a:pt x="10375" y="16538"/>
                        <a:pt x="10937" y="15887"/>
                      </a:cubicBezTo>
                      <a:cubicBezTo>
                        <a:pt x="10991" y="15851"/>
                        <a:pt x="11035" y="15816"/>
                        <a:pt x="11071" y="15780"/>
                      </a:cubicBezTo>
                      <a:cubicBezTo>
                        <a:pt x="11446" y="15477"/>
                        <a:pt x="11892" y="15191"/>
                        <a:pt x="12347" y="14977"/>
                      </a:cubicBezTo>
                      <a:lnTo>
                        <a:pt x="12347" y="14977"/>
                      </a:lnTo>
                      <a:cubicBezTo>
                        <a:pt x="11803" y="15361"/>
                        <a:pt x="11464" y="15878"/>
                        <a:pt x="11321" y="16610"/>
                      </a:cubicBezTo>
                      <a:cubicBezTo>
                        <a:pt x="11151" y="17484"/>
                        <a:pt x="11562" y="18233"/>
                        <a:pt x="12320" y="18652"/>
                      </a:cubicBezTo>
                      <a:lnTo>
                        <a:pt x="12329" y="18652"/>
                      </a:lnTo>
                      <a:cubicBezTo>
                        <a:pt x="10848" y="19009"/>
                        <a:pt x="9430" y="19705"/>
                        <a:pt x="8038" y="20321"/>
                      </a:cubicBezTo>
                      <a:cubicBezTo>
                        <a:pt x="7057" y="20749"/>
                        <a:pt x="6138" y="21141"/>
                        <a:pt x="5067" y="21293"/>
                      </a:cubicBezTo>
                      <a:cubicBezTo>
                        <a:pt x="4407" y="21391"/>
                        <a:pt x="3729" y="21436"/>
                        <a:pt x="3051" y="21445"/>
                      </a:cubicBezTo>
                      <a:cubicBezTo>
                        <a:pt x="2534" y="21445"/>
                        <a:pt x="1972" y="21445"/>
                        <a:pt x="1481" y="21257"/>
                      </a:cubicBezTo>
                      <a:cubicBezTo>
                        <a:pt x="1478" y="21256"/>
                        <a:pt x="1476" y="21256"/>
                        <a:pt x="1474" y="21256"/>
                      </a:cubicBezTo>
                      <a:cubicBezTo>
                        <a:pt x="1461" y="21256"/>
                        <a:pt x="1457" y="21276"/>
                        <a:pt x="1472" y="21284"/>
                      </a:cubicBezTo>
                      <a:cubicBezTo>
                        <a:pt x="1919" y="21462"/>
                        <a:pt x="2425" y="21510"/>
                        <a:pt x="2929" y="21510"/>
                      </a:cubicBezTo>
                      <a:cubicBezTo>
                        <a:pt x="3259" y="21510"/>
                        <a:pt x="3588" y="21489"/>
                        <a:pt x="3899" y="21471"/>
                      </a:cubicBezTo>
                      <a:cubicBezTo>
                        <a:pt x="4710" y="21436"/>
                        <a:pt x="5576" y="21356"/>
                        <a:pt x="6361" y="21106"/>
                      </a:cubicBezTo>
                      <a:cubicBezTo>
                        <a:pt x="8118" y="20544"/>
                        <a:pt x="9760" y="19607"/>
                        <a:pt x="11499" y="18991"/>
                      </a:cubicBezTo>
                      <a:cubicBezTo>
                        <a:pt x="12372" y="18678"/>
                        <a:pt x="13271" y="18530"/>
                        <a:pt x="14165" y="18530"/>
                      </a:cubicBezTo>
                      <a:cubicBezTo>
                        <a:pt x="15968" y="18530"/>
                        <a:pt x="17752" y="19131"/>
                        <a:pt x="19261" y="20187"/>
                      </a:cubicBezTo>
                      <a:cubicBezTo>
                        <a:pt x="19439" y="20312"/>
                        <a:pt x="19626" y="20428"/>
                        <a:pt x="19814" y="20544"/>
                      </a:cubicBezTo>
                      <a:cubicBezTo>
                        <a:pt x="18752" y="20196"/>
                        <a:pt x="17744" y="19687"/>
                        <a:pt x="16665" y="19384"/>
                      </a:cubicBezTo>
                      <a:cubicBezTo>
                        <a:pt x="16061" y="19213"/>
                        <a:pt x="15435" y="19086"/>
                        <a:pt x="14814" y="19086"/>
                      </a:cubicBezTo>
                      <a:cubicBezTo>
                        <a:pt x="14756" y="19086"/>
                        <a:pt x="14698" y="19087"/>
                        <a:pt x="14640" y="19090"/>
                      </a:cubicBezTo>
                      <a:cubicBezTo>
                        <a:pt x="13801" y="19116"/>
                        <a:pt x="12962" y="19446"/>
                        <a:pt x="12204" y="19785"/>
                      </a:cubicBezTo>
                      <a:cubicBezTo>
                        <a:pt x="10572" y="20499"/>
                        <a:pt x="9037" y="21391"/>
                        <a:pt x="7369" y="22025"/>
                      </a:cubicBezTo>
                      <a:cubicBezTo>
                        <a:pt x="6785" y="22242"/>
                        <a:pt x="6137" y="22343"/>
                        <a:pt x="5484" y="22343"/>
                      </a:cubicBezTo>
                      <a:cubicBezTo>
                        <a:pt x="4639" y="22343"/>
                        <a:pt x="3786" y="22175"/>
                        <a:pt x="3051" y="21873"/>
                      </a:cubicBezTo>
                      <a:cubicBezTo>
                        <a:pt x="3049" y="21872"/>
                        <a:pt x="3046" y="21872"/>
                        <a:pt x="3044" y="21872"/>
                      </a:cubicBezTo>
                      <a:cubicBezTo>
                        <a:pt x="3020" y="21872"/>
                        <a:pt x="3000" y="21910"/>
                        <a:pt x="3024" y="21926"/>
                      </a:cubicBezTo>
                      <a:cubicBezTo>
                        <a:pt x="3783" y="22247"/>
                        <a:pt x="4719" y="22441"/>
                        <a:pt x="5617" y="22441"/>
                      </a:cubicBezTo>
                      <a:cubicBezTo>
                        <a:pt x="6071" y="22441"/>
                        <a:pt x="6516" y="22391"/>
                        <a:pt x="6923" y="22283"/>
                      </a:cubicBezTo>
                      <a:cubicBezTo>
                        <a:pt x="8413" y="21891"/>
                        <a:pt x="9849" y="21079"/>
                        <a:pt x="11223" y="20392"/>
                      </a:cubicBezTo>
                      <a:cubicBezTo>
                        <a:pt x="12151" y="19919"/>
                        <a:pt x="13096" y="19482"/>
                        <a:pt x="14131" y="19277"/>
                      </a:cubicBezTo>
                      <a:cubicBezTo>
                        <a:pt x="14365" y="19230"/>
                        <a:pt x="14599" y="19209"/>
                        <a:pt x="14833" y="19209"/>
                      </a:cubicBezTo>
                      <a:cubicBezTo>
                        <a:pt x="15395" y="19209"/>
                        <a:pt x="15956" y="19326"/>
                        <a:pt x="16504" y="19464"/>
                      </a:cubicBezTo>
                      <a:cubicBezTo>
                        <a:pt x="17093" y="19625"/>
                        <a:pt x="17664" y="19839"/>
                        <a:pt x="18235" y="20053"/>
                      </a:cubicBezTo>
                      <a:cubicBezTo>
                        <a:pt x="17861" y="20002"/>
                        <a:pt x="17493" y="19974"/>
                        <a:pt x="17127" y="19974"/>
                      </a:cubicBezTo>
                      <a:cubicBezTo>
                        <a:pt x="16539" y="19974"/>
                        <a:pt x="15956" y="20045"/>
                        <a:pt x="15362" y="20205"/>
                      </a:cubicBezTo>
                      <a:cubicBezTo>
                        <a:pt x="14202" y="20508"/>
                        <a:pt x="13078" y="20990"/>
                        <a:pt x="11963" y="21427"/>
                      </a:cubicBezTo>
                      <a:cubicBezTo>
                        <a:pt x="10750" y="21900"/>
                        <a:pt x="9528" y="22328"/>
                        <a:pt x="8234" y="22471"/>
                      </a:cubicBezTo>
                      <a:cubicBezTo>
                        <a:pt x="7744" y="22533"/>
                        <a:pt x="7244" y="22622"/>
                        <a:pt x="6744" y="22649"/>
                      </a:cubicBezTo>
                      <a:cubicBezTo>
                        <a:pt x="6307" y="22671"/>
                        <a:pt x="5847" y="22767"/>
                        <a:pt x="5391" y="22767"/>
                      </a:cubicBezTo>
                      <a:cubicBezTo>
                        <a:pt x="5280" y="22767"/>
                        <a:pt x="5169" y="22761"/>
                        <a:pt x="5058" y="22747"/>
                      </a:cubicBezTo>
                      <a:lnTo>
                        <a:pt x="5049" y="22747"/>
                      </a:lnTo>
                      <a:cubicBezTo>
                        <a:pt x="5040" y="22738"/>
                        <a:pt x="5023" y="22738"/>
                        <a:pt x="5014" y="22729"/>
                      </a:cubicBezTo>
                      <a:cubicBezTo>
                        <a:pt x="5012" y="22728"/>
                        <a:pt x="5010" y="22727"/>
                        <a:pt x="5008" y="22727"/>
                      </a:cubicBezTo>
                      <a:cubicBezTo>
                        <a:pt x="4999" y="22727"/>
                        <a:pt x="4989" y="22740"/>
                        <a:pt x="4996" y="22747"/>
                      </a:cubicBezTo>
                      <a:cubicBezTo>
                        <a:pt x="5656" y="23291"/>
                        <a:pt x="6878" y="23184"/>
                        <a:pt x="7672" y="23220"/>
                      </a:cubicBezTo>
                      <a:cubicBezTo>
                        <a:pt x="7836" y="23225"/>
                        <a:pt x="8000" y="23228"/>
                        <a:pt x="8163" y="23228"/>
                      </a:cubicBezTo>
                      <a:cubicBezTo>
                        <a:pt x="9355" y="23228"/>
                        <a:pt x="10514" y="23079"/>
                        <a:pt x="11660" y="22703"/>
                      </a:cubicBezTo>
                      <a:cubicBezTo>
                        <a:pt x="13212" y="22185"/>
                        <a:pt x="14640" y="21338"/>
                        <a:pt x="16219" y="20865"/>
                      </a:cubicBezTo>
                      <a:cubicBezTo>
                        <a:pt x="16860" y="20671"/>
                        <a:pt x="17502" y="20588"/>
                        <a:pt x="18144" y="20588"/>
                      </a:cubicBezTo>
                      <a:cubicBezTo>
                        <a:pt x="18950" y="20588"/>
                        <a:pt x="19755" y="20719"/>
                        <a:pt x="20554" y="20927"/>
                      </a:cubicBezTo>
                      <a:cubicBezTo>
                        <a:pt x="21330" y="21302"/>
                        <a:pt x="22160" y="21605"/>
                        <a:pt x="22945" y="21882"/>
                      </a:cubicBezTo>
                      <a:cubicBezTo>
                        <a:pt x="23257" y="21989"/>
                        <a:pt x="23578" y="22096"/>
                        <a:pt x="23900" y="22194"/>
                      </a:cubicBezTo>
                      <a:cubicBezTo>
                        <a:pt x="23159" y="22042"/>
                        <a:pt x="22419" y="21918"/>
                        <a:pt x="21687" y="21828"/>
                      </a:cubicBezTo>
                      <a:cubicBezTo>
                        <a:pt x="21280" y="21781"/>
                        <a:pt x="20871" y="21759"/>
                        <a:pt x="20463" y="21759"/>
                      </a:cubicBezTo>
                      <a:cubicBezTo>
                        <a:pt x="19412" y="21759"/>
                        <a:pt x="18361" y="21902"/>
                        <a:pt x="17334" y="22114"/>
                      </a:cubicBezTo>
                      <a:cubicBezTo>
                        <a:pt x="15897" y="22417"/>
                        <a:pt x="14524" y="22881"/>
                        <a:pt x="13141" y="23372"/>
                      </a:cubicBezTo>
                      <a:cubicBezTo>
                        <a:pt x="12436" y="23621"/>
                        <a:pt x="11731" y="23889"/>
                        <a:pt x="11000" y="24076"/>
                      </a:cubicBezTo>
                      <a:cubicBezTo>
                        <a:pt x="10526" y="24198"/>
                        <a:pt x="9949" y="24328"/>
                        <a:pt x="9400" y="24328"/>
                      </a:cubicBezTo>
                      <a:cubicBezTo>
                        <a:pt x="9143" y="24328"/>
                        <a:pt x="8893" y="24299"/>
                        <a:pt x="8662" y="24228"/>
                      </a:cubicBezTo>
                      <a:cubicBezTo>
                        <a:pt x="8654" y="24228"/>
                        <a:pt x="8654" y="24246"/>
                        <a:pt x="8662" y="24246"/>
                      </a:cubicBezTo>
                      <a:cubicBezTo>
                        <a:pt x="8975" y="24371"/>
                        <a:pt x="9312" y="24421"/>
                        <a:pt x="9657" y="24421"/>
                      </a:cubicBezTo>
                      <a:cubicBezTo>
                        <a:pt x="10573" y="24421"/>
                        <a:pt x="11554" y="24068"/>
                        <a:pt x="12338" y="23809"/>
                      </a:cubicBezTo>
                      <a:cubicBezTo>
                        <a:pt x="13783" y="23336"/>
                        <a:pt x="15210" y="22774"/>
                        <a:pt x="16682" y="22435"/>
                      </a:cubicBezTo>
                      <a:cubicBezTo>
                        <a:pt x="17999" y="22136"/>
                        <a:pt x="19301" y="21934"/>
                        <a:pt x="20638" y="21934"/>
                      </a:cubicBezTo>
                      <a:cubicBezTo>
                        <a:pt x="20815" y="21934"/>
                        <a:pt x="20992" y="21937"/>
                        <a:pt x="21170" y="21944"/>
                      </a:cubicBezTo>
                      <a:cubicBezTo>
                        <a:pt x="21919" y="21980"/>
                        <a:pt x="22668" y="22114"/>
                        <a:pt x="23409" y="22257"/>
                      </a:cubicBezTo>
                      <a:cubicBezTo>
                        <a:pt x="23909" y="22355"/>
                        <a:pt x="24408" y="22408"/>
                        <a:pt x="24908" y="22480"/>
                      </a:cubicBezTo>
                      <a:cubicBezTo>
                        <a:pt x="25984" y="22749"/>
                        <a:pt x="27097" y="22927"/>
                        <a:pt x="28195" y="22927"/>
                      </a:cubicBezTo>
                      <a:cubicBezTo>
                        <a:pt x="29134" y="22927"/>
                        <a:pt x="30063" y="22796"/>
                        <a:pt x="30947" y="22480"/>
                      </a:cubicBezTo>
                      <a:cubicBezTo>
                        <a:pt x="30971" y="22472"/>
                        <a:pt x="30967" y="22442"/>
                        <a:pt x="30946" y="22442"/>
                      </a:cubicBezTo>
                      <a:cubicBezTo>
                        <a:pt x="30944" y="22442"/>
                        <a:pt x="30941" y="22443"/>
                        <a:pt x="30938" y="22444"/>
                      </a:cubicBezTo>
                      <a:cubicBezTo>
                        <a:pt x="30104" y="22725"/>
                        <a:pt x="29233" y="22838"/>
                        <a:pt x="28356" y="22838"/>
                      </a:cubicBezTo>
                      <a:cubicBezTo>
                        <a:pt x="27087" y="22838"/>
                        <a:pt x="25804" y="22600"/>
                        <a:pt x="24595" y="22283"/>
                      </a:cubicBezTo>
                      <a:cubicBezTo>
                        <a:pt x="22945" y="21855"/>
                        <a:pt x="21312" y="21222"/>
                        <a:pt x="19814" y="20401"/>
                      </a:cubicBezTo>
                      <a:cubicBezTo>
                        <a:pt x="19323" y="20133"/>
                        <a:pt x="18859" y="19821"/>
                        <a:pt x="18377" y="19545"/>
                      </a:cubicBezTo>
                      <a:lnTo>
                        <a:pt x="18377" y="19545"/>
                      </a:lnTo>
                      <a:cubicBezTo>
                        <a:pt x="18825" y="19656"/>
                        <a:pt x="19304" y="19683"/>
                        <a:pt x="19776" y="19683"/>
                      </a:cubicBezTo>
                      <a:cubicBezTo>
                        <a:pt x="20170" y="19683"/>
                        <a:pt x="20559" y="19665"/>
                        <a:pt x="20920" y="19661"/>
                      </a:cubicBezTo>
                      <a:cubicBezTo>
                        <a:pt x="20948" y="19660"/>
                        <a:pt x="20976" y="19660"/>
                        <a:pt x="21004" y="19660"/>
                      </a:cubicBezTo>
                      <a:cubicBezTo>
                        <a:pt x="22499" y="19660"/>
                        <a:pt x="23935" y="20123"/>
                        <a:pt x="25354" y="20544"/>
                      </a:cubicBezTo>
                      <a:cubicBezTo>
                        <a:pt x="26638" y="20918"/>
                        <a:pt x="27816" y="21516"/>
                        <a:pt x="29163" y="21677"/>
                      </a:cubicBezTo>
                      <a:cubicBezTo>
                        <a:pt x="29456" y="21710"/>
                        <a:pt x="29814" y="21746"/>
                        <a:pt x="30180" y="21746"/>
                      </a:cubicBezTo>
                      <a:cubicBezTo>
                        <a:pt x="30785" y="21746"/>
                        <a:pt x="31411" y="21648"/>
                        <a:pt x="31795" y="21275"/>
                      </a:cubicBezTo>
                      <a:cubicBezTo>
                        <a:pt x="31801" y="21269"/>
                        <a:pt x="31798" y="21263"/>
                        <a:pt x="31793" y="21263"/>
                      </a:cubicBezTo>
                      <a:cubicBezTo>
                        <a:pt x="31791" y="21263"/>
                        <a:pt x="31788" y="21264"/>
                        <a:pt x="31786" y="21266"/>
                      </a:cubicBezTo>
                      <a:cubicBezTo>
                        <a:pt x="31366" y="21623"/>
                        <a:pt x="30751" y="21605"/>
                        <a:pt x="30234" y="21614"/>
                      </a:cubicBezTo>
                      <a:cubicBezTo>
                        <a:pt x="30200" y="21615"/>
                        <a:pt x="30166" y="21615"/>
                        <a:pt x="30132" y="21615"/>
                      </a:cubicBezTo>
                      <a:cubicBezTo>
                        <a:pt x="29559" y="21615"/>
                        <a:pt x="28987" y="21544"/>
                        <a:pt x="28431" y="21418"/>
                      </a:cubicBezTo>
                      <a:cubicBezTo>
                        <a:pt x="27165" y="21141"/>
                        <a:pt x="25969" y="20588"/>
                        <a:pt x="24729" y="20223"/>
                      </a:cubicBezTo>
                      <a:cubicBezTo>
                        <a:pt x="23489" y="19857"/>
                        <a:pt x="22214" y="19562"/>
                        <a:pt x="20920" y="19553"/>
                      </a:cubicBezTo>
                      <a:cubicBezTo>
                        <a:pt x="20450" y="19553"/>
                        <a:pt x="19935" y="19596"/>
                        <a:pt x="19422" y="19596"/>
                      </a:cubicBezTo>
                      <a:cubicBezTo>
                        <a:pt x="19029" y="19596"/>
                        <a:pt x="18638" y="19571"/>
                        <a:pt x="18270" y="19482"/>
                      </a:cubicBezTo>
                      <a:cubicBezTo>
                        <a:pt x="18083" y="19375"/>
                        <a:pt x="17896" y="19277"/>
                        <a:pt x="17691" y="19179"/>
                      </a:cubicBezTo>
                      <a:cubicBezTo>
                        <a:pt x="17557" y="19125"/>
                        <a:pt x="17423" y="19063"/>
                        <a:pt x="17289" y="19009"/>
                      </a:cubicBezTo>
                      <a:lnTo>
                        <a:pt x="17289" y="19009"/>
                      </a:lnTo>
                      <a:cubicBezTo>
                        <a:pt x="17731" y="19170"/>
                        <a:pt x="18217" y="19190"/>
                        <a:pt x="18693" y="19190"/>
                      </a:cubicBezTo>
                      <a:cubicBezTo>
                        <a:pt x="18851" y="19190"/>
                        <a:pt x="19009" y="19188"/>
                        <a:pt x="19163" y="19188"/>
                      </a:cubicBezTo>
                      <a:cubicBezTo>
                        <a:pt x="19202" y="19188"/>
                        <a:pt x="19241" y="19188"/>
                        <a:pt x="19280" y="19188"/>
                      </a:cubicBezTo>
                      <a:cubicBezTo>
                        <a:pt x="20080" y="19188"/>
                        <a:pt x="20887" y="19103"/>
                        <a:pt x="21678" y="19018"/>
                      </a:cubicBezTo>
                      <a:cubicBezTo>
                        <a:pt x="22105" y="18976"/>
                        <a:pt x="22530" y="18945"/>
                        <a:pt x="22953" y="18945"/>
                      </a:cubicBezTo>
                      <a:cubicBezTo>
                        <a:pt x="23326" y="18945"/>
                        <a:pt x="23698" y="18969"/>
                        <a:pt x="24069" y="19027"/>
                      </a:cubicBezTo>
                      <a:cubicBezTo>
                        <a:pt x="24792" y="19143"/>
                        <a:pt x="25479" y="19438"/>
                        <a:pt x="26148" y="19705"/>
                      </a:cubicBezTo>
                      <a:cubicBezTo>
                        <a:pt x="27272" y="20160"/>
                        <a:pt x="28360" y="20678"/>
                        <a:pt x="29573" y="20856"/>
                      </a:cubicBezTo>
                      <a:cubicBezTo>
                        <a:pt x="29926" y="20906"/>
                        <a:pt x="30324" y="20950"/>
                        <a:pt x="30723" y="20950"/>
                      </a:cubicBezTo>
                      <a:cubicBezTo>
                        <a:pt x="31395" y="20950"/>
                        <a:pt x="32072" y="20826"/>
                        <a:pt x="32553" y="20401"/>
                      </a:cubicBezTo>
                      <a:cubicBezTo>
                        <a:pt x="32567" y="20387"/>
                        <a:pt x="32553" y="20360"/>
                        <a:pt x="32537" y="20360"/>
                      </a:cubicBezTo>
                      <a:cubicBezTo>
                        <a:pt x="32533" y="20360"/>
                        <a:pt x="32530" y="20362"/>
                        <a:pt x="32526" y="20365"/>
                      </a:cubicBezTo>
                      <a:cubicBezTo>
                        <a:pt x="32050" y="20699"/>
                        <a:pt x="31414" y="20808"/>
                        <a:pt x="30770" y="20808"/>
                      </a:cubicBezTo>
                      <a:cubicBezTo>
                        <a:pt x="30207" y="20808"/>
                        <a:pt x="29637" y="20724"/>
                        <a:pt x="29163" y="20633"/>
                      </a:cubicBezTo>
                      <a:cubicBezTo>
                        <a:pt x="28039" y="20419"/>
                        <a:pt x="26995" y="19884"/>
                        <a:pt x="25934" y="19464"/>
                      </a:cubicBezTo>
                      <a:cubicBezTo>
                        <a:pt x="25336" y="19232"/>
                        <a:pt x="24738" y="19018"/>
                        <a:pt x="24105" y="18902"/>
                      </a:cubicBezTo>
                      <a:cubicBezTo>
                        <a:pt x="23765" y="18841"/>
                        <a:pt x="23419" y="18819"/>
                        <a:pt x="23072" y="18819"/>
                      </a:cubicBezTo>
                      <a:cubicBezTo>
                        <a:pt x="22708" y="18819"/>
                        <a:pt x="22342" y="18844"/>
                        <a:pt x="21982" y="18875"/>
                      </a:cubicBezTo>
                      <a:cubicBezTo>
                        <a:pt x="21223" y="18947"/>
                        <a:pt x="20456" y="19018"/>
                        <a:pt x="19689" y="19081"/>
                      </a:cubicBezTo>
                      <a:cubicBezTo>
                        <a:pt x="19328" y="19109"/>
                        <a:pt x="18918" y="19143"/>
                        <a:pt x="18508" y="19143"/>
                      </a:cubicBezTo>
                      <a:cubicBezTo>
                        <a:pt x="18017" y="19143"/>
                        <a:pt x="17524" y="19094"/>
                        <a:pt x="17111" y="18929"/>
                      </a:cubicBezTo>
                      <a:cubicBezTo>
                        <a:pt x="17111" y="18929"/>
                        <a:pt x="17111" y="18938"/>
                        <a:pt x="17111" y="18938"/>
                      </a:cubicBezTo>
                      <a:cubicBezTo>
                        <a:pt x="17135" y="18946"/>
                        <a:pt x="17151" y="18954"/>
                        <a:pt x="17174" y="18962"/>
                      </a:cubicBezTo>
                      <a:lnTo>
                        <a:pt x="17174" y="18962"/>
                      </a:lnTo>
                      <a:cubicBezTo>
                        <a:pt x="16918" y="18874"/>
                        <a:pt x="16662" y="18786"/>
                        <a:pt x="16406" y="18715"/>
                      </a:cubicBezTo>
                      <a:lnTo>
                        <a:pt x="16406" y="18715"/>
                      </a:lnTo>
                      <a:cubicBezTo>
                        <a:pt x="16488" y="18722"/>
                        <a:pt x="16569" y="18725"/>
                        <a:pt x="16652" y="18725"/>
                      </a:cubicBezTo>
                      <a:cubicBezTo>
                        <a:pt x="16785" y="18725"/>
                        <a:pt x="16919" y="18717"/>
                        <a:pt x="17057" y="18706"/>
                      </a:cubicBezTo>
                      <a:cubicBezTo>
                        <a:pt x="17151" y="18726"/>
                        <a:pt x="17246" y="18733"/>
                        <a:pt x="17340" y="18733"/>
                      </a:cubicBezTo>
                      <a:cubicBezTo>
                        <a:pt x="17460" y="18733"/>
                        <a:pt x="17580" y="18721"/>
                        <a:pt x="17699" y="18706"/>
                      </a:cubicBezTo>
                      <a:cubicBezTo>
                        <a:pt x="17699" y="18706"/>
                        <a:pt x="17703" y="18710"/>
                        <a:pt x="17709" y="18710"/>
                      </a:cubicBezTo>
                      <a:cubicBezTo>
                        <a:pt x="17711" y="18710"/>
                        <a:pt x="17714" y="18709"/>
                        <a:pt x="17717" y="18706"/>
                      </a:cubicBezTo>
                      <a:cubicBezTo>
                        <a:pt x="17878" y="18706"/>
                        <a:pt x="18038" y="18688"/>
                        <a:pt x="18199" y="18661"/>
                      </a:cubicBezTo>
                      <a:cubicBezTo>
                        <a:pt x="18235" y="18652"/>
                        <a:pt x="18279" y="18644"/>
                        <a:pt x="18324" y="18635"/>
                      </a:cubicBezTo>
                      <a:cubicBezTo>
                        <a:pt x="18618" y="18581"/>
                        <a:pt x="18913" y="18510"/>
                        <a:pt x="19207" y="18465"/>
                      </a:cubicBezTo>
                      <a:cubicBezTo>
                        <a:pt x="20081" y="18331"/>
                        <a:pt x="20929" y="18099"/>
                        <a:pt x="21821" y="18019"/>
                      </a:cubicBezTo>
                      <a:cubicBezTo>
                        <a:pt x="22027" y="17999"/>
                        <a:pt x="22233" y="17989"/>
                        <a:pt x="22440" y="17989"/>
                      </a:cubicBezTo>
                      <a:cubicBezTo>
                        <a:pt x="23971" y="17989"/>
                        <a:pt x="25512" y="18514"/>
                        <a:pt x="26879" y="19143"/>
                      </a:cubicBezTo>
                      <a:cubicBezTo>
                        <a:pt x="27477" y="19420"/>
                        <a:pt x="28057" y="19732"/>
                        <a:pt x="28690" y="19919"/>
                      </a:cubicBezTo>
                      <a:cubicBezTo>
                        <a:pt x="29288" y="20107"/>
                        <a:pt x="29903" y="20240"/>
                        <a:pt x="30510" y="20339"/>
                      </a:cubicBezTo>
                      <a:cubicBezTo>
                        <a:pt x="30705" y="20371"/>
                        <a:pt x="30910" y="20387"/>
                        <a:pt x="31120" y="20387"/>
                      </a:cubicBezTo>
                      <a:cubicBezTo>
                        <a:pt x="32006" y="20387"/>
                        <a:pt x="32973" y="20095"/>
                        <a:pt x="33579" y="19482"/>
                      </a:cubicBezTo>
                      <a:cubicBezTo>
                        <a:pt x="33586" y="19475"/>
                        <a:pt x="33576" y="19462"/>
                        <a:pt x="33562" y="19462"/>
                      </a:cubicBezTo>
                      <a:cubicBezTo>
                        <a:pt x="33559" y="19462"/>
                        <a:pt x="33556" y="19463"/>
                        <a:pt x="33552" y="19464"/>
                      </a:cubicBezTo>
                      <a:cubicBezTo>
                        <a:pt x="32928" y="20059"/>
                        <a:pt x="32065" y="20261"/>
                        <a:pt x="31208" y="20261"/>
                      </a:cubicBezTo>
                      <a:cubicBezTo>
                        <a:pt x="30780" y="20261"/>
                        <a:pt x="30352" y="20211"/>
                        <a:pt x="29957" y="20133"/>
                      </a:cubicBezTo>
                      <a:cubicBezTo>
                        <a:pt x="29404" y="20017"/>
                        <a:pt x="28842" y="19875"/>
                        <a:pt x="28307" y="19687"/>
                      </a:cubicBezTo>
                      <a:cubicBezTo>
                        <a:pt x="27718" y="19473"/>
                        <a:pt x="27165" y="19161"/>
                        <a:pt x="26585" y="18893"/>
                      </a:cubicBezTo>
                      <a:lnTo>
                        <a:pt x="26585" y="18893"/>
                      </a:lnTo>
                      <a:cubicBezTo>
                        <a:pt x="27103" y="19025"/>
                        <a:pt x="27639" y="19090"/>
                        <a:pt x="28174" y="19090"/>
                      </a:cubicBezTo>
                      <a:cubicBezTo>
                        <a:pt x="28292" y="19090"/>
                        <a:pt x="28411" y="19087"/>
                        <a:pt x="28530" y="19081"/>
                      </a:cubicBezTo>
                      <a:cubicBezTo>
                        <a:pt x="29600" y="19009"/>
                        <a:pt x="30564" y="18777"/>
                        <a:pt x="31590" y="18510"/>
                      </a:cubicBezTo>
                      <a:cubicBezTo>
                        <a:pt x="32990" y="18144"/>
                        <a:pt x="34400" y="17680"/>
                        <a:pt x="35720" y="17091"/>
                      </a:cubicBezTo>
                      <a:cubicBezTo>
                        <a:pt x="36734" y="16643"/>
                        <a:pt x="37878" y="16391"/>
                        <a:pt x="39004" y="16391"/>
                      </a:cubicBezTo>
                      <a:cubicBezTo>
                        <a:pt x="39493" y="16391"/>
                        <a:pt x="39978" y="16438"/>
                        <a:pt x="40448" y="16538"/>
                      </a:cubicBezTo>
                      <a:cubicBezTo>
                        <a:pt x="40466" y="16538"/>
                        <a:pt x="40475" y="16511"/>
                        <a:pt x="40457" y="16511"/>
                      </a:cubicBezTo>
                      <a:cubicBezTo>
                        <a:pt x="39943" y="16381"/>
                        <a:pt x="39440" y="16325"/>
                        <a:pt x="38944" y="16325"/>
                      </a:cubicBezTo>
                      <a:cubicBezTo>
                        <a:pt x="36590" y="16325"/>
                        <a:pt x="34412" y="17595"/>
                        <a:pt x="32143" y="18251"/>
                      </a:cubicBezTo>
                      <a:cubicBezTo>
                        <a:pt x="30792" y="18646"/>
                        <a:pt x="29428" y="19009"/>
                        <a:pt x="28060" y="19009"/>
                      </a:cubicBezTo>
                      <a:cubicBezTo>
                        <a:pt x="27512" y="19009"/>
                        <a:pt x="26964" y="18951"/>
                        <a:pt x="26415" y="18813"/>
                      </a:cubicBezTo>
                      <a:cubicBezTo>
                        <a:pt x="26308" y="18768"/>
                        <a:pt x="26210" y="18724"/>
                        <a:pt x="26112" y="18679"/>
                      </a:cubicBezTo>
                      <a:cubicBezTo>
                        <a:pt x="25657" y="18501"/>
                        <a:pt x="25184" y="18340"/>
                        <a:pt x="24702" y="18215"/>
                      </a:cubicBezTo>
                      <a:lnTo>
                        <a:pt x="24702" y="18215"/>
                      </a:lnTo>
                      <a:cubicBezTo>
                        <a:pt x="24872" y="18224"/>
                        <a:pt x="25033" y="18233"/>
                        <a:pt x="25193" y="18242"/>
                      </a:cubicBezTo>
                      <a:cubicBezTo>
                        <a:pt x="25800" y="18278"/>
                        <a:pt x="26406" y="18287"/>
                        <a:pt x="27013" y="18313"/>
                      </a:cubicBezTo>
                      <a:cubicBezTo>
                        <a:pt x="27356" y="18331"/>
                        <a:pt x="27689" y="18349"/>
                        <a:pt x="28021" y="18349"/>
                      </a:cubicBezTo>
                      <a:cubicBezTo>
                        <a:pt x="28353" y="18349"/>
                        <a:pt x="28686" y="18331"/>
                        <a:pt x="29029" y="18278"/>
                      </a:cubicBezTo>
                      <a:cubicBezTo>
                        <a:pt x="29814" y="18162"/>
                        <a:pt x="30546" y="17876"/>
                        <a:pt x="31313" y="17653"/>
                      </a:cubicBezTo>
                      <a:cubicBezTo>
                        <a:pt x="32339" y="17350"/>
                        <a:pt x="33329" y="16931"/>
                        <a:pt x="34319" y="16520"/>
                      </a:cubicBezTo>
                      <a:cubicBezTo>
                        <a:pt x="35345" y="16101"/>
                        <a:pt x="36300" y="15646"/>
                        <a:pt x="37424" y="15530"/>
                      </a:cubicBezTo>
                      <a:cubicBezTo>
                        <a:pt x="37737" y="15496"/>
                        <a:pt x="38052" y="15479"/>
                        <a:pt x="38368" y="15479"/>
                      </a:cubicBezTo>
                      <a:cubicBezTo>
                        <a:pt x="39052" y="15479"/>
                        <a:pt x="39738" y="15559"/>
                        <a:pt x="40404" y="15717"/>
                      </a:cubicBezTo>
                      <a:cubicBezTo>
                        <a:pt x="41153" y="15887"/>
                        <a:pt x="41884" y="16155"/>
                        <a:pt x="42634" y="16333"/>
                      </a:cubicBezTo>
                      <a:cubicBezTo>
                        <a:pt x="42652" y="16333"/>
                        <a:pt x="42652" y="16315"/>
                        <a:pt x="42643" y="16315"/>
                      </a:cubicBezTo>
                      <a:cubicBezTo>
                        <a:pt x="41929" y="16119"/>
                        <a:pt x="41233" y="15860"/>
                        <a:pt x="40528" y="15646"/>
                      </a:cubicBezTo>
                      <a:cubicBezTo>
                        <a:pt x="39830" y="15439"/>
                        <a:pt x="39110" y="15360"/>
                        <a:pt x="38385" y="15360"/>
                      </a:cubicBezTo>
                      <a:cubicBezTo>
                        <a:pt x="38175" y="15360"/>
                        <a:pt x="37964" y="15366"/>
                        <a:pt x="37754" y="15378"/>
                      </a:cubicBezTo>
                      <a:cubicBezTo>
                        <a:pt x="36808" y="15423"/>
                        <a:pt x="35907" y="15691"/>
                        <a:pt x="35033" y="16056"/>
                      </a:cubicBezTo>
                      <a:cubicBezTo>
                        <a:pt x="33989" y="16494"/>
                        <a:pt x="32963" y="16931"/>
                        <a:pt x="31902" y="17323"/>
                      </a:cubicBezTo>
                      <a:cubicBezTo>
                        <a:pt x="30482" y="17837"/>
                        <a:pt x="29112" y="18249"/>
                        <a:pt x="27625" y="18249"/>
                      </a:cubicBezTo>
                      <a:cubicBezTo>
                        <a:pt x="27458" y="18249"/>
                        <a:pt x="27290" y="18244"/>
                        <a:pt x="27120" y="18233"/>
                      </a:cubicBezTo>
                      <a:cubicBezTo>
                        <a:pt x="26585" y="18197"/>
                        <a:pt x="26050" y="18206"/>
                        <a:pt x="25514" y="18189"/>
                      </a:cubicBezTo>
                      <a:cubicBezTo>
                        <a:pt x="25149" y="18171"/>
                        <a:pt x="24747" y="18180"/>
                        <a:pt x="24355" y="18135"/>
                      </a:cubicBezTo>
                      <a:cubicBezTo>
                        <a:pt x="24194" y="18090"/>
                        <a:pt x="24033" y="18064"/>
                        <a:pt x="23864" y="18028"/>
                      </a:cubicBezTo>
                      <a:cubicBezTo>
                        <a:pt x="23828" y="18019"/>
                        <a:pt x="23801" y="18010"/>
                        <a:pt x="23766" y="18001"/>
                      </a:cubicBezTo>
                      <a:cubicBezTo>
                        <a:pt x="23761" y="17999"/>
                        <a:pt x="23756" y="17998"/>
                        <a:pt x="23752" y="17998"/>
                      </a:cubicBezTo>
                      <a:cubicBezTo>
                        <a:pt x="23743" y="17998"/>
                        <a:pt x="23739" y="18004"/>
                        <a:pt x="23739" y="18010"/>
                      </a:cubicBezTo>
                      <a:cubicBezTo>
                        <a:pt x="23703" y="18001"/>
                        <a:pt x="23668" y="18001"/>
                        <a:pt x="23641" y="17992"/>
                      </a:cubicBezTo>
                      <a:lnTo>
                        <a:pt x="23641" y="17992"/>
                      </a:lnTo>
                      <a:cubicBezTo>
                        <a:pt x="23813" y="17994"/>
                        <a:pt x="23985" y="17995"/>
                        <a:pt x="24157" y="17995"/>
                      </a:cubicBezTo>
                      <a:cubicBezTo>
                        <a:pt x="26910" y="17995"/>
                        <a:pt x="29716" y="17774"/>
                        <a:pt x="32276" y="16708"/>
                      </a:cubicBezTo>
                      <a:cubicBezTo>
                        <a:pt x="33133" y="16351"/>
                        <a:pt x="33971" y="16021"/>
                        <a:pt x="34792" y="15601"/>
                      </a:cubicBezTo>
                      <a:cubicBezTo>
                        <a:pt x="35831" y="15082"/>
                        <a:pt x="36884" y="14799"/>
                        <a:pt x="38033" y="14799"/>
                      </a:cubicBezTo>
                      <a:cubicBezTo>
                        <a:pt x="38147" y="14799"/>
                        <a:pt x="38262" y="14802"/>
                        <a:pt x="38378" y="14808"/>
                      </a:cubicBezTo>
                      <a:cubicBezTo>
                        <a:pt x="39440" y="14861"/>
                        <a:pt x="40519" y="15031"/>
                        <a:pt x="41492" y="15477"/>
                      </a:cubicBezTo>
                      <a:cubicBezTo>
                        <a:pt x="42259" y="15833"/>
                        <a:pt x="43124" y="16333"/>
                        <a:pt x="43972" y="16458"/>
                      </a:cubicBezTo>
                      <a:cubicBezTo>
                        <a:pt x="43972" y="16458"/>
                        <a:pt x="43972" y="16449"/>
                        <a:pt x="43972" y="16449"/>
                      </a:cubicBezTo>
                      <a:cubicBezTo>
                        <a:pt x="43089" y="16288"/>
                        <a:pt x="42241" y="15726"/>
                        <a:pt x="41438" y="15352"/>
                      </a:cubicBezTo>
                      <a:cubicBezTo>
                        <a:pt x="40609" y="14968"/>
                        <a:pt x="39708" y="14834"/>
                        <a:pt x="38807" y="14736"/>
                      </a:cubicBezTo>
                      <a:cubicBezTo>
                        <a:pt x="38628" y="14718"/>
                        <a:pt x="38450" y="14700"/>
                        <a:pt x="38271" y="14700"/>
                      </a:cubicBezTo>
                      <a:cubicBezTo>
                        <a:pt x="37861" y="14593"/>
                        <a:pt x="37451" y="14495"/>
                        <a:pt x="37031" y="14460"/>
                      </a:cubicBezTo>
                      <a:cubicBezTo>
                        <a:pt x="36630" y="14335"/>
                        <a:pt x="36211" y="14228"/>
                        <a:pt x="35800" y="14174"/>
                      </a:cubicBezTo>
                      <a:cubicBezTo>
                        <a:pt x="35571" y="14145"/>
                        <a:pt x="35348" y="14131"/>
                        <a:pt x="35130" y="14131"/>
                      </a:cubicBezTo>
                      <a:cubicBezTo>
                        <a:pt x="34543" y="14131"/>
                        <a:pt x="33986" y="14236"/>
                        <a:pt x="33400" y="14451"/>
                      </a:cubicBezTo>
                      <a:cubicBezTo>
                        <a:pt x="31750" y="15057"/>
                        <a:pt x="30314" y="16155"/>
                        <a:pt x="28601" y="16601"/>
                      </a:cubicBezTo>
                      <a:cubicBezTo>
                        <a:pt x="27648" y="16847"/>
                        <a:pt x="26740" y="17033"/>
                        <a:pt x="25767" y="17033"/>
                      </a:cubicBezTo>
                      <a:cubicBezTo>
                        <a:pt x="25683" y="17033"/>
                        <a:pt x="25599" y="17032"/>
                        <a:pt x="25514" y="17029"/>
                      </a:cubicBezTo>
                      <a:cubicBezTo>
                        <a:pt x="24890" y="17002"/>
                        <a:pt x="24265" y="16966"/>
                        <a:pt x="23641" y="16895"/>
                      </a:cubicBezTo>
                      <a:cubicBezTo>
                        <a:pt x="23115" y="16833"/>
                        <a:pt x="22481" y="16770"/>
                        <a:pt x="21990" y="16511"/>
                      </a:cubicBezTo>
                      <a:cubicBezTo>
                        <a:pt x="22026" y="16404"/>
                        <a:pt x="22053" y="16306"/>
                        <a:pt x="22062" y="16199"/>
                      </a:cubicBezTo>
                      <a:cubicBezTo>
                        <a:pt x="22526" y="16279"/>
                        <a:pt x="22945" y="16494"/>
                        <a:pt x="23427" y="16520"/>
                      </a:cubicBezTo>
                      <a:cubicBezTo>
                        <a:pt x="23561" y="16531"/>
                        <a:pt x="23695" y="16536"/>
                        <a:pt x="23829" y="16536"/>
                      </a:cubicBezTo>
                      <a:cubicBezTo>
                        <a:pt x="24355" y="16536"/>
                        <a:pt x="24879" y="16459"/>
                        <a:pt x="25398" y="16360"/>
                      </a:cubicBezTo>
                      <a:cubicBezTo>
                        <a:pt x="26647" y="16119"/>
                        <a:pt x="27807" y="15370"/>
                        <a:pt x="28922" y="14781"/>
                      </a:cubicBezTo>
                      <a:cubicBezTo>
                        <a:pt x="29895" y="14263"/>
                        <a:pt x="30858" y="13817"/>
                        <a:pt x="31920" y="13514"/>
                      </a:cubicBezTo>
                      <a:cubicBezTo>
                        <a:pt x="32687" y="13291"/>
                        <a:pt x="33490" y="13032"/>
                        <a:pt x="34302" y="12997"/>
                      </a:cubicBezTo>
                      <a:cubicBezTo>
                        <a:pt x="34628" y="12985"/>
                        <a:pt x="34957" y="12978"/>
                        <a:pt x="35287" y="12978"/>
                      </a:cubicBezTo>
                      <a:cubicBezTo>
                        <a:pt x="36715" y="12978"/>
                        <a:pt x="38163" y="13109"/>
                        <a:pt x="39511" y="13559"/>
                      </a:cubicBezTo>
                      <a:cubicBezTo>
                        <a:pt x="41260" y="14156"/>
                        <a:pt x="43026" y="14861"/>
                        <a:pt x="44882" y="14968"/>
                      </a:cubicBezTo>
                      <a:cubicBezTo>
                        <a:pt x="44999" y="14978"/>
                        <a:pt x="45137" y="14993"/>
                        <a:pt x="45272" y="14993"/>
                      </a:cubicBezTo>
                      <a:cubicBezTo>
                        <a:pt x="45384" y="14993"/>
                        <a:pt x="45494" y="14983"/>
                        <a:pt x="45587" y="14950"/>
                      </a:cubicBezTo>
                      <a:cubicBezTo>
                        <a:pt x="45587" y="14950"/>
                        <a:pt x="45587" y="14941"/>
                        <a:pt x="45587" y="14941"/>
                      </a:cubicBezTo>
                      <a:cubicBezTo>
                        <a:pt x="45524" y="14964"/>
                        <a:pt x="45451" y="14970"/>
                        <a:pt x="45376" y="14970"/>
                      </a:cubicBezTo>
                      <a:cubicBezTo>
                        <a:pt x="45301" y="14970"/>
                        <a:pt x="45225" y="14964"/>
                        <a:pt x="45158" y="14959"/>
                      </a:cubicBezTo>
                      <a:cubicBezTo>
                        <a:pt x="44668" y="14950"/>
                        <a:pt x="44159" y="14897"/>
                        <a:pt x="43686" y="14790"/>
                      </a:cubicBezTo>
                      <a:cubicBezTo>
                        <a:pt x="42759" y="14584"/>
                        <a:pt x="41867" y="14263"/>
                        <a:pt x="40974" y="13960"/>
                      </a:cubicBezTo>
                      <a:cubicBezTo>
                        <a:pt x="40154" y="13683"/>
                        <a:pt x="39342" y="13327"/>
                        <a:pt x="38503" y="13148"/>
                      </a:cubicBezTo>
                      <a:cubicBezTo>
                        <a:pt x="37593" y="12952"/>
                        <a:pt x="36648" y="12907"/>
                        <a:pt x="35720" y="12872"/>
                      </a:cubicBezTo>
                      <a:cubicBezTo>
                        <a:pt x="35407" y="12859"/>
                        <a:pt x="35090" y="12845"/>
                        <a:pt x="34773" y="12845"/>
                      </a:cubicBezTo>
                      <a:cubicBezTo>
                        <a:pt x="34412" y="12845"/>
                        <a:pt x="34051" y="12863"/>
                        <a:pt x="33695" y="12925"/>
                      </a:cubicBezTo>
                      <a:cubicBezTo>
                        <a:pt x="32874" y="13068"/>
                        <a:pt x="32053" y="13318"/>
                        <a:pt x="31259" y="13567"/>
                      </a:cubicBezTo>
                      <a:cubicBezTo>
                        <a:pt x="30126" y="13924"/>
                        <a:pt x="29056" y="14549"/>
                        <a:pt x="28012" y="15102"/>
                      </a:cubicBezTo>
                      <a:cubicBezTo>
                        <a:pt x="27379" y="15432"/>
                        <a:pt x="26772" y="15789"/>
                        <a:pt x="26103" y="16048"/>
                      </a:cubicBezTo>
                      <a:cubicBezTo>
                        <a:pt x="25416" y="16324"/>
                        <a:pt x="24631" y="16404"/>
                        <a:pt x="23900" y="16422"/>
                      </a:cubicBezTo>
                      <a:cubicBezTo>
                        <a:pt x="23862" y="16424"/>
                        <a:pt x="23825" y="16425"/>
                        <a:pt x="23788" y="16425"/>
                      </a:cubicBezTo>
                      <a:cubicBezTo>
                        <a:pt x="23191" y="16425"/>
                        <a:pt x="22650" y="16231"/>
                        <a:pt x="22071" y="16164"/>
                      </a:cubicBezTo>
                      <a:cubicBezTo>
                        <a:pt x="22080" y="16065"/>
                        <a:pt x="22089" y="15976"/>
                        <a:pt x="22080" y="15887"/>
                      </a:cubicBezTo>
                      <a:lnTo>
                        <a:pt x="22080" y="15887"/>
                      </a:lnTo>
                      <a:cubicBezTo>
                        <a:pt x="22454" y="15958"/>
                        <a:pt x="22802" y="16065"/>
                        <a:pt x="23195" y="16065"/>
                      </a:cubicBezTo>
                      <a:cubicBezTo>
                        <a:pt x="23801" y="16065"/>
                        <a:pt x="24417" y="15896"/>
                        <a:pt x="24988" y="15691"/>
                      </a:cubicBezTo>
                      <a:cubicBezTo>
                        <a:pt x="26174" y="15245"/>
                        <a:pt x="27209" y="14433"/>
                        <a:pt x="28324" y="13826"/>
                      </a:cubicBezTo>
                      <a:cubicBezTo>
                        <a:pt x="29957" y="12943"/>
                        <a:pt x="31795" y="12791"/>
                        <a:pt x="33606" y="12533"/>
                      </a:cubicBezTo>
                      <a:cubicBezTo>
                        <a:pt x="34115" y="12461"/>
                        <a:pt x="34624" y="12430"/>
                        <a:pt x="35133" y="12430"/>
                      </a:cubicBezTo>
                      <a:cubicBezTo>
                        <a:pt x="36347" y="12430"/>
                        <a:pt x="37559" y="12609"/>
                        <a:pt x="38753" y="12854"/>
                      </a:cubicBezTo>
                      <a:cubicBezTo>
                        <a:pt x="39422" y="12997"/>
                        <a:pt x="40082" y="13291"/>
                        <a:pt x="40725" y="13514"/>
                      </a:cubicBezTo>
                      <a:cubicBezTo>
                        <a:pt x="41536" y="13799"/>
                        <a:pt x="42339" y="14094"/>
                        <a:pt x="43142" y="14370"/>
                      </a:cubicBezTo>
                      <a:cubicBezTo>
                        <a:pt x="43606" y="14531"/>
                        <a:pt x="44088" y="14647"/>
                        <a:pt x="44570" y="14736"/>
                      </a:cubicBezTo>
                      <a:cubicBezTo>
                        <a:pt x="44796" y="14769"/>
                        <a:pt x="45048" y="14818"/>
                        <a:pt x="45283" y="14818"/>
                      </a:cubicBezTo>
                      <a:cubicBezTo>
                        <a:pt x="45363" y="14818"/>
                        <a:pt x="45441" y="14812"/>
                        <a:pt x="45515" y="14799"/>
                      </a:cubicBezTo>
                      <a:cubicBezTo>
                        <a:pt x="45533" y="14790"/>
                        <a:pt x="45533" y="14772"/>
                        <a:pt x="45515" y="14772"/>
                      </a:cubicBezTo>
                      <a:cubicBezTo>
                        <a:pt x="45419" y="14784"/>
                        <a:pt x="45322" y="14789"/>
                        <a:pt x="45223" y="14789"/>
                      </a:cubicBezTo>
                      <a:cubicBezTo>
                        <a:pt x="44434" y="14789"/>
                        <a:pt x="43580" y="14436"/>
                        <a:pt x="42866" y="14174"/>
                      </a:cubicBezTo>
                      <a:cubicBezTo>
                        <a:pt x="42027" y="13853"/>
                        <a:pt x="41189" y="13532"/>
                        <a:pt x="40350" y="13220"/>
                      </a:cubicBezTo>
                      <a:cubicBezTo>
                        <a:pt x="38816" y="12649"/>
                        <a:pt x="37165" y="12283"/>
                        <a:pt x="35524" y="12247"/>
                      </a:cubicBezTo>
                      <a:cubicBezTo>
                        <a:pt x="35431" y="12244"/>
                        <a:pt x="35338" y="12243"/>
                        <a:pt x="35245" y="12243"/>
                      </a:cubicBezTo>
                      <a:cubicBezTo>
                        <a:pt x="34725" y="12243"/>
                        <a:pt x="34210" y="12283"/>
                        <a:pt x="33695" y="12336"/>
                      </a:cubicBezTo>
                      <a:cubicBezTo>
                        <a:pt x="34096" y="12185"/>
                        <a:pt x="34471" y="11962"/>
                        <a:pt x="34801" y="11632"/>
                      </a:cubicBezTo>
                      <a:cubicBezTo>
                        <a:pt x="34988" y="11534"/>
                        <a:pt x="35158" y="11400"/>
                        <a:pt x="35327" y="11239"/>
                      </a:cubicBezTo>
                      <a:cubicBezTo>
                        <a:pt x="35336" y="11230"/>
                        <a:pt x="35336" y="11212"/>
                        <a:pt x="35327" y="11203"/>
                      </a:cubicBezTo>
                      <a:cubicBezTo>
                        <a:pt x="35390" y="11168"/>
                        <a:pt x="35452" y="11132"/>
                        <a:pt x="35506" y="11087"/>
                      </a:cubicBezTo>
                      <a:cubicBezTo>
                        <a:pt x="35595" y="11061"/>
                        <a:pt x="35684" y="11034"/>
                        <a:pt x="35765" y="10998"/>
                      </a:cubicBezTo>
                      <a:cubicBezTo>
                        <a:pt x="35780" y="10991"/>
                        <a:pt x="35775" y="10970"/>
                        <a:pt x="35763" y="10970"/>
                      </a:cubicBezTo>
                      <a:cubicBezTo>
                        <a:pt x="35760" y="10970"/>
                        <a:pt x="35758" y="10970"/>
                        <a:pt x="35756" y="10971"/>
                      </a:cubicBezTo>
                      <a:cubicBezTo>
                        <a:pt x="35697" y="10988"/>
                        <a:pt x="35638" y="11005"/>
                        <a:pt x="35578" y="11015"/>
                      </a:cubicBezTo>
                      <a:lnTo>
                        <a:pt x="35578" y="11015"/>
                      </a:lnTo>
                      <a:cubicBezTo>
                        <a:pt x="35583" y="11007"/>
                        <a:pt x="35574" y="10996"/>
                        <a:pt x="35565" y="10996"/>
                      </a:cubicBezTo>
                      <a:cubicBezTo>
                        <a:pt x="35563" y="10996"/>
                        <a:pt x="35561" y="10997"/>
                        <a:pt x="35559" y="10998"/>
                      </a:cubicBezTo>
                      <a:cubicBezTo>
                        <a:pt x="35550" y="11007"/>
                        <a:pt x="35542" y="11016"/>
                        <a:pt x="35533" y="11025"/>
                      </a:cubicBezTo>
                      <a:cubicBezTo>
                        <a:pt x="35293" y="11075"/>
                        <a:pt x="35032" y="11095"/>
                        <a:pt x="34767" y="11095"/>
                      </a:cubicBezTo>
                      <a:cubicBezTo>
                        <a:pt x="34322" y="11095"/>
                        <a:pt x="33866" y="11039"/>
                        <a:pt x="33481" y="10971"/>
                      </a:cubicBezTo>
                      <a:cubicBezTo>
                        <a:pt x="32669" y="10838"/>
                        <a:pt x="31848" y="10597"/>
                        <a:pt x="31090" y="10285"/>
                      </a:cubicBezTo>
                      <a:cubicBezTo>
                        <a:pt x="30064" y="9856"/>
                        <a:pt x="29065" y="9366"/>
                        <a:pt x="28039" y="8937"/>
                      </a:cubicBezTo>
                      <a:cubicBezTo>
                        <a:pt x="27461" y="8697"/>
                        <a:pt x="26680" y="8325"/>
                        <a:pt x="25977" y="8325"/>
                      </a:cubicBezTo>
                      <a:cubicBezTo>
                        <a:pt x="25899" y="8325"/>
                        <a:pt x="25822" y="8330"/>
                        <a:pt x="25746" y="8340"/>
                      </a:cubicBezTo>
                      <a:cubicBezTo>
                        <a:pt x="25800" y="8322"/>
                        <a:pt x="25862" y="8295"/>
                        <a:pt x="25916" y="8268"/>
                      </a:cubicBezTo>
                      <a:lnTo>
                        <a:pt x="25916" y="8268"/>
                      </a:lnTo>
                      <a:cubicBezTo>
                        <a:pt x="25916" y="8277"/>
                        <a:pt x="25907" y="8286"/>
                        <a:pt x="25898" y="8286"/>
                      </a:cubicBezTo>
                      <a:cubicBezTo>
                        <a:pt x="25898" y="8295"/>
                        <a:pt x="25907" y="8295"/>
                        <a:pt x="25907" y="8295"/>
                      </a:cubicBezTo>
                      <a:cubicBezTo>
                        <a:pt x="25916" y="8277"/>
                        <a:pt x="25934" y="8268"/>
                        <a:pt x="25951" y="8260"/>
                      </a:cubicBezTo>
                      <a:cubicBezTo>
                        <a:pt x="26032" y="8215"/>
                        <a:pt x="26112" y="8170"/>
                        <a:pt x="26192" y="8126"/>
                      </a:cubicBezTo>
                      <a:cubicBezTo>
                        <a:pt x="26345" y="8083"/>
                        <a:pt x="26530" y="8070"/>
                        <a:pt x="26711" y="8070"/>
                      </a:cubicBezTo>
                      <a:cubicBezTo>
                        <a:pt x="26943" y="8070"/>
                        <a:pt x="27170" y="8090"/>
                        <a:pt x="27325" y="8090"/>
                      </a:cubicBezTo>
                      <a:cubicBezTo>
                        <a:pt x="27843" y="8108"/>
                        <a:pt x="28360" y="8349"/>
                        <a:pt x="28842" y="8527"/>
                      </a:cubicBezTo>
                      <a:cubicBezTo>
                        <a:pt x="29796" y="8893"/>
                        <a:pt x="30644" y="9455"/>
                        <a:pt x="31563" y="9892"/>
                      </a:cubicBezTo>
                      <a:cubicBezTo>
                        <a:pt x="32752" y="10466"/>
                        <a:pt x="34072" y="10962"/>
                        <a:pt x="35409" y="10962"/>
                      </a:cubicBezTo>
                      <a:cubicBezTo>
                        <a:pt x="35506" y="10962"/>
                        <a:pt x="35604" y="10959"/>
                        <a:pt x="35702" y="10954"/>
                      </a:cubicBezTo>
                      <a:cubicBezTo>
                        <a:pt x="35729" y="10954"/>
                        <a:pt x="35729" y="10918"/>
                        <a:pt x="35702" y="10909"/>
                      </a:cubicBezTo>
                      <a:cubicBezTo>
                        <a:pt x="33891" y="10748"/>
                        <a:pt x="32259" y="10133"/>
                        <a:pt x="30653" y="9276"/>
                      </a:cubicBezTo>
                      <a:cubicBezTo>
                        <a:pt x="30376" y="9125"/>
                        <a:pt x="30091" y="8973"/>
                        <a:pt x="29805" y="8830"/>
                      </a:cubicBezTo>
                      <a:lnTo>
                        <a:pt x="29805" y="8830"/>
                      </a:lnTo>
                      <a:cubicBezTo>
                        <a:pt x="30781" y="9145"/>
                        <a:pt x="31844" y="9263"/>
                        <a:pt x="32862" y="9263"/>
                      </a:cubicBezTo>
                      <a:cubicBezTo>
                        <a:pt x="32971" y="9263"/>
                        <a:pt x="33079" y="9261"/>
                        <a:pt x="33186" y="9259"/>
                      </a:cubicBezTo>
                      <a:cubicBezTo>
                        <a:pt x="34105" y="9241"/>
                        <a:pt x="35033" y="9196"/>
                        <a:pt x="35934" y="9009"/>
                      </a:cubicBezTo>
                      <a:cubicBezTo>
                        <a:pt x="36416" y="8911"/>
                        <a:pt x="36889" y="8795"/>
                        <a:pt x="37361" y="8652"/>
                      </a:cubicBezTo>
                      <a:cubicBezTo>
                        <a:pt x="37683" y="8563"/>
                        <a:pt x="38004" y="8536"/>
                        <a:pt x="38325" y="8474"/>
                      </a:cubicBezTo>
                      <a:cubicBezTo>
                        <a:pt x="38401" y="8476"/>
                        <a:pt x="38477" y="8477"/>
                        <a:pt x="38554" y="8477"/>
                      </a:cubicBezTo>
                      <a:cubicBezTo>
                        <a:pt x="38802" y="8477"/>
                        <a:pt x="39054" y="8465"/>
                        <a:pt x="39306" y="8438"/>
                      </a:cubicBezTo>
                      <a:cubicBezTo>
                        <a:pt x="39333" y="8438"/>
                        <a:pt x="39333" y="8402"/>
                        <a:pt x="39306" y="8402"/>
                      </a:cubicBezTo>
                      <a:cubicBezTo>
                        <a:pt x="36951" y="8393"/>
                        <a:pt x="34792" y="7733"/>
                        <a:pt x="32633" y="6841"/>
                      </a:cubicBezTo>
                      <a:cubicBezTo>
                        <a:pt x="31830" y="6511"/>
                        <a:pt x="31045" y="6110"/>
                        <a:pt x="30225" y="5842"/>
                      </a:cubicBezTo>
                      <a:cubicBezTo>
                        <a:pt x="29968" y="5758"/>
                        <a:pt x="29668" y="5698"/>
                        <a:pt x="29373" y="5698"/>
                      </a:cubicBezTo>
                      <a:cubicBezTo>
                        <a:pt x="29072" y="5698"/>
                        <a:pt x="28777" y="5760"/>
                        <a:pt x="28539" y="5922"/>
                      </a:cubicBezTo>
                      <a:cubicBezTo>
                        <a:pt x="28494" y="5797"/>
                        <a:pt x="28449" y="5681"/>
                        <a:pt x="28405" y="5565"/>
                      </a:cubicBezTo>
                      <a:cubicBezTo>
                        <a:pt x="28686" y="5447"/>
                        <a:pt x="28971" y="5401"/>
                        <a:pt x="29257" y="5401"/>
                      </a:cubicBezTo>
                      <a:cubicBezTo>
                        <a:pt x="29640" y="5401"/>
                        <a:pt x="30025" y="5485"/>
                        <a:pt x="30403" y="5592"/>
                      </a:cubicBezTo>
                      <a:cubicBezTo>
                        <a:pt x="30974" y="5762"/>
                        <a:pt x="31545" y="5931"/>
                        <a:pt x="32107" y="6118"/>
                      </a:cubicBezTo>
                      <a:cubicBezTo>
                        <a:pt x="33347" y="6538"/>
                        <a:pt x="34578" y="6984"/>
                        <a:pt x="35827" y="7341"/>
                      </a:cubicBezTo>
                      <a:cubicBezTo>
                        <a:pt x="36814" y="7624"/>
                        <a:pt x="37853" y="7830"/>
                        <a:pt x="38889" y="7830"/>
                      </a:cubicBezTo>
                      <a:cubicBezTo>
                        <a:pt x="39126" y="7830"/>
                        <a:pt x="39364" y="7819"/>
                        <a:pt x="39601" y="7796"/>
                      </a:cubicBezTo>
                      <a:cubicBezTo>
                        <a:pt x="40395" y="7715"/>
                        <a:pt x="41385" y="7528"/>
                        <a:pt x="41974" y="6939"/>
                      </a:cubicBezTo>
                      <a:cubicBezTo>
                        <a:pt x="41987" y="6926"/>
                        <a:pt x="41975" y="6907"/>
                        <a:pt x="41960" y="6907"/>
                      </a:cubicBezTo>
                      <a:cubicBezTo>
                        <a:pt x="41956" y="6907"/>
                        <a:pt x="41951" y="6908"/>
                        <a:pt x="41947" y="6912"/>
                      </a:cubicBezTo>
                      <a:cubicBezTo>
                        <a:pt x="41190" y="7534"/>
                        <a:pt x="39864" y="7681"/>
                        <a:pt x="38885" y="7681"/>
                      </a:cubicBezTo>
                      <a:cubicBezTo>
                        <a:pt x="38825" y="7681"/>
                        <a:pt x="38766" y="7681"/>
                        <a:pt x="38709" y="7680"/>
                      </a:cubicBezTo>
                      <a:cubicBezTo>
                        <a:pt x="37344" y="7644"/>
                        <a:pt x="36005" y="7278"/>
                        <a:pt x="34721" y="6850"/>
                      </a:cubicBezTo>
                      <a:cubicBezTo>
                        <a:pt x="33579" y="6466"/>
                        <a:pt x="32446" y="6056"/>
                        <a:pt x="31286" y="5726"/>
                      </a:cubicBezTo>
                      <a:cubicBezTo>
                        <a:pt x="30686" y="5555"/>
                        <a:pt x="30020" y="5350"/>
                        <a:pt x="29373" y="5350"/>
                      </a:cubicBezTo>
                      <a:cubicBezTo>
                        <a:pt x="29038" y="5350"/>
                        <a:pt x="28709" y="5405"/>
                        <a:pt x="28396" y="5548"/>
                      </a:cubicBezTo>
                      <a:cubicBezTo>
                        <a:pt x="28324" y="5360"/>
                        <a:pt x="28235" y="5173"/>
                        <a:pt x="28146" y="4994"/>
                      </a:cubicBezTo>
                      <a:cubicBezTo>
                        <a:pt x="28509" y="4817"/>
                        <a:pt x="28913" y="4753"/>
                        <a:pt x="29324" y="4753"/>
                      </a:cubicBezTo>
                      <a:cubicBezTo>
                        <a:pt x="29842" y="4753"/>
                        <a:pt x="30372" y="4854"/>
                        <a:pt x="30849" y="4959"/>
                      </a:cubicBezTo>
                      <a:cubicBezTo>
                        <a:pt x="32071" y="5226"/>
                        <a:pt x="33285" y="5565"/>
                        <a:pt x="34462" y="5976"/>
                      </a:cubicBezTo>
                      <a:cubicBezTo>
                        <a:pt x="36001" y="6517"/>
                        <a:pt x="37765" y="7142"/>
                        <a:pt x="39469" y="7142"/>
                      </a:cubicBezTo>
                      <a:cubicBezTo>
                        <a:pt x="40264" y="7142"/>
                        <a:pt x="41046" y="7006"/>
                        <a:pt x="41786" y="6663"/>
                      </a:cubicBezTo>
                      <a:cubicBezTo>
                        <a:pt x="41810" y="6655"/>
                        <a:pt x="41799" y="6626"/>
                        <a:pt x="41777" y="6626"/>
                      </a:cubicBezTo>
                      <a:cubicBezTo>
                        <a:pt x="41774" y="6626"/>
                        <a:pt x="41771" y="6626"/>
                        <a:pt x="41768" y="6627"/>
                      </a:cubicBezTo>
                      <a:cubicBezTo>
                        <a:pt x="41043" y="6859"/>
                        <a:pt x="40320" y="6954"/>
                        <a:pt x="39602" y="6954"/>
                      </a:cubicBezTo>
                      <a:cubicBezTo>
                        <a:pt x="37608" y="6954"/>
                        <a:pt x="35645" y="6217"/>
                        <a:pt x="33731" y="5601"/>
                      </a:cubicBezTo>
                      <a:cubicBezTo>
                        <a:pt x="32687" y="5262"/>
                        <a:pt x="31581" y="5003"/>
                        <a:pt x="30492" y="4816"/>
                      </a:cubicBezTo>
                      <a:cubicBezTo>
                        <a:pt x="30138" y="4753"/>
                        <a:pt x="29754" y="4703"/>
                        <a:pt x="29373" y="4703"/>
                      </a:cubicBezTo>
                      <a:cubicBezTo>
                        <a:pt x="28939" y="4703"/>
                        <a:pt x="28508" y="4769"/>
                        <a:pt x="28128" y="4959"/>
                      </a:cubicBezTo>
                      <a:cubicBezTo>
                        <a:pt x="27941" y="4620"/>
                        <a:pt x="27745" y="4290"/>
                        <a:pt x="27530" y="3977"/>
                      </a:cubicBezTo>
                      <a:cubicBezTo>
                        <a:pt x="28262" y="3897"/>
                        <a:pt x="29011" y="3835"/>
                        <a:pt x="29743" y="3826"/>
                      </a:cubicBezTo>
                      <a:cubicBezTo>
                        <a:pt x="31072" y="3826"/>
                        <a:pt x="32303" y="4272"/>
                        <a:pt x="33534" y="4700"/>
                      </a:cubicBezTo>
                      <a:cubicBezTo>
                        <a:pt x="35118" y="5249"/>
                        <a:pt x="36809" y="6132"/>
                        <a:pt x="38524" y="6132"/>
                      </a:cubicBezTo>
                      <a:cubicBezTo>
                        <a:pt x="38731" y="6132"/>
                        <a:pt x="38938" y="6120"/>
                        <a:pt x="39146" y="6092"/>
                      </a:cubicBezTo>
                      <a:cubicBezTo>
                        <a:pt x="39172" y="6092"/>
                        <a:pt x="39163" y="6038"/>
                        <a:pt x="39137" y="6038"/>
                      </a:cubicBezTo>
                      <a:cubicBezTo>
                        <a:pt x="39072" y="6041"/>
                        <a:pt x="39007" y="6042"/>
                        <a:pt x="38943" y="6042"/>
                      </a:cubicBezTo>
                      <a:cubicBezTo>
                        <a:pt x="38072" y="6042"/>
                        <a:pt x="37265" y="5822"/>
                        <a:pt x="36443" y="5556"/>
                      </a:cubicBezTo>
                      <a:cubicBezTo>
                        <a:pt x="35327" y="5191"/>
                        <a:pt x="34221" y="4771"/>
                        <a:pt x="33106" y="4397"/>
                      </a:cubicBezTo>
                      <a:cubicBezTo>
                        <a:pt x="31994" y="4032"/>
                        <a:pt x="30915" y="3709"/>
                        <a:pt x="29739" y="3709"/>
                      </a:cubicBezTo>
                      <a:cubicBezTo>
                        <a:pt x="29708" y="3709"/>
                        <a:pt x="29676" y="3709"/>
                        <a:pt x="29645" y="3710"/>
                      </a:cubicBezTo>
                      <a:cubicBezTo>
                        <a:pt x="28931" y="3719"/>
                        <a:pt x="28208" y="3835"/>
                        <a:pt x="27504" y="3942"/>
                      </a:cubicBezTo>
                      <a:cubicBezTo>
                        <a:pt x="27423" y="3817"/>
                        <a:pt x="27334" y="3701"/>
                        <a:pt x="27254" y="3585"/>
                      </a:cubicBezTo>
                      <a:cubicBezTo>
                        <a:pt x="27986" y="3409"/>
                        <a:pt x="28743" y="3330"/>
                        <a:pt x="29506" y="3330"/>
                      </a:cubicBezTo>
                      <a:cubicBezTo>
                        <a:pt x="31252" y="3330"/>
                        <a:pt x="33028" y="3744"/>
                        <a:pt x="34605" y="4352"/>
                      </a:cubicBezTo>
                      <a:cubicBezTo>
                        <a:pt x="35399" y="4655"/>
                        <a:pt x="36175" y="4977"/>
                        <a:pt x="36987" y="5235"/>
                      </a:cubicBezTo>
                      <a:cubicBezTo>
                        <a:pt x="37680" y="5446"/>
                        <a:pt x="38442" y="5708"/>
                        <a:pt x="39180" y="5708"/>
                      </a:cubicBezTo>
                      <a:cubicBezTo>
                        <a:pt x="39193" y="5708"/>
                        <a:pt x="39205" y="5708"/>
                        <a:pt x="39217" y="5708"/>
                      </a:cubicBezTo>
                      <a:cubicBezTo>
                        <a:pt x="39244" y="5708"/>
                        <a:pt x="39244" y="5672"/>
                        <a:pt x="39217" y="5672"/>
                      </a:cubicBezTo>
                      <a:cubicBezTo>
                        <a:pt x="38387" y="5628"/>
                        <a:pt x="37549" y="5324"/>
                        <a:pt x="36764" y="5057"/>
                      </a:cubicBezTo>
                      <a:cubicBezTo>
                        <a:pt x="35881" y="4762"/>
                        <a:pt x="35033" y="4397"/>
                        <a:pt x="34159" y="4084"/>
                      </a:cubicBezTo>
                      <a:cubicBezTo>
                        <a:pt x="32753" y="3587"/>
                        <a:pt x="31166" y="3269"/>
                        <a:pt x="29611" y="3269"/>
                      </a:cubicBezTo>
                      <a:cubicBezTo>
                        <a:pt x="28798" y="3269"/>
                        <a:pt x="27993" y="3356"/>
                        <a:pt x="27227" y="3549"/>
                      </a:cubicBezTo>
                      <a:cubicBezTo>
                        <a:pt x="27227" y="3549"/>
                        <a:pt x="27218" y="3540"/>
                        <a:pt x="27218" y="3540"/>
                      </a:cubicBezTo>
                      <a:cubicBezTo>
                        <a:pt x="25969" y="1854"/>
                        <a:pt x="23944" y="694"/>
                        <a:pt x="21928" y="222"/>
                      </a:cubicBezTo>
                      <a:cubicBezTo>
                        <a:pt x="21315" y="76"/>
                        <a:pt x="20660" y="0"/>
                        <a:pt x="200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757" name="Google Shape;10757;p32"/>
                <p:cNvGrpSpPr/>
                <p:nvPr/>
              </p:nvGrpSpPr>
              <p:grpSpPr>
                <a:xfrm flipH="1">
                  <a:off x="-1122624" y="3420115"/>
                  <a:ext cx="3810685" cy="1880070"/>
                  <a:chOff x="1380553" y="1185181"/>
                  <a:chExt cx="3254492" cy="1605662"/>
                </a:xfrm>
              </p:grpSpPr>
              <p:sp>
                <p:nvSpPr>
                  <p:cNvPr id="10758" name="Google Shape;10758;p32"/>
                  <p:cNvSpPr/>
                  <p:nvPr/>
                </p:nvSpPr>
                <p:spPr>
                  <a:xfrm>
                    <a:off x="3862119" y="1827878"/>
                    <a:ext cx="772926" cy="964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86" h="1109" extrusionOk="0">
                        <a:moveTo>
                          <a:pt x="2512" y="0"/>
                        </a:moveTo>
                        <a:cubicBezTo>
                          <a:pt x="2149" y="0"/>
                          <a:pt x="1787" y="29"/>
                          <a:pt x="1437" y="107"/>
                        </a:cubicBezTo>
                        <a:cubicBezTo>
                          <a:pt x="1016" y="194"/>
                          <a:pt x="518" y="437"/>
                          <a:pt x="69" y="437"/>
                        </a:cubicBezTo>
                        <a:cubicBezTo>
                          <a:pt x="61" y="437"/>
                          <a:pt x="53" y="437"/>
                          <a:pt x="45" y="437"/>
                        </a:cubicBezTo>
                        <a:cubicBezTo>
                          <a:pt x="27" y="481"/>
                          <a:pt x="18" y="526"/>
                          <a:pt x="0" y="562"/>
                        </a:cubicBezTo>
                        <a:cubicBezTo>
                          <a:pt x="106" y="570"/>
                          <a:pt x="211" y="573"/>
                          <a:pt x="316" y="573"/>
                        </a:cubicBezTo>
                        <a:cubicBezTo>
                          <a:pt x="741" y="573"/>
                          <a:pt x="1165" y="522"/>
                          <a:pt x="1589" y="522"/>
                        </a:cubicBezTo>
                        <a:cubicBezTo>
                          <a:pt x="1657" y="522"/>
                          <a:pt x="1725" y="523"/>
                          <a:pt x="1793" y="526"/>
                        </a:cubicBezTo>
                        <a:cubicBezTo>
                          <a:pt x="2650" y="553"/>
                          <a:pt x="3497" y="705"/>
                          <a:pt x="4336" y="883"/>
                        </a:cubicBezTo>
                        <a:cubicBezTo>
                          <a:pt x="4970" y="1019"/>
                          <a:pt x="5679" y="1108"/>
                          <a:pt x="6368" y="1108"/>
                        </a:cubicBezTo>
                        <a:cubicBezTo>
                          <a:pt x="6717" y="1108"/>
                          <a:pt x="7060" y="1086"/>
                          <a:pt x="7387" y="1035"/>
                        </a:cubicBezTo>
                        <a:cubicBezTo>
                          <a:pt x="7895" y="954"/>
                          <a:pt x="8386" y="892"/>
                          <a:pt x="8886" y="865"/>
                        </a:cubicBezTo>
                        <a:cubicBezTo>
                          <a:pt x="8814" y="856"/>
                          <a:pt x="8743" y="856"/>
                          <a:pt x="8663" y="838"/>
                        </a:cubicBezTo>
                        <a:cubicBezTo>
                          <a:pt x="8591" y="841"/>
                          <a:pt x="8519" y="843"/>
                          <a:pt x="8448" y="843"/>
                        </a:cubicBezTo>
                        <a:cubicBezTo>
                          <a:pt x="7634" y="843"/>
                          <a:pt x="6898" y="661"/>
                          <a:pt x="6093" y="473"/>
                        </a:cubicBezTo>
                        <a:cubicBezTo>
                          <a:pt x="5371" y="303"/>
                          <a:pt x="4639" y="178"/>
                          <a:pt x="3908" y="98"/>
                        </a:cubicBezTo>
                        <a:cubicBezTo>
                          <a:pt x="3451" y="48"/>
                          <a:pt x="2980" y="0"/>
                          <a:pt x="25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9" name="Google Shape;10759;p32"/>
                  <p:cNvSpPr/>
                  <p:nvPr/>
                </p:nvSpPr>
                <p:spPr>
                  <a:xfrm>
                    <a:off x="3617702" y="1482479"/>
                    <a:ext cx="231286" cy="404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9" h="4649" extrusionOk="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732" y="616"/>
                          <a:pt x="1231" y="1321"/>
                          <a:pt x="1383" y="2311"/>
                        </a:cubicBezTo>
                        <a:cubicBezTo>
                          <a:pt x="1454" y="2811"/>
                          <a:pt x="1428" y="3489"/>
                          <a:pt x="1115" y="3926"/>
                        </a:cubicBezTo>
                        <a:cubicBezTo>
                          <a:pt x="955" y="4158"/>
                          <a:pt x="750" y="4345"/>
                          <a:pt x="518" y="4497"/>
                        </a:cubicBezTo>
                        <a:cubicBezTo>
                          <a:pt x="571" y="4488"/>
                          <a:pt x="634" y="4479"/>
                          <a:pt x="696" y="4470"/>
                        </a:cubicBezTo>
                        <a:cubicBezTo>
                          <a:pt x="956" y="4435"/>
                          <a:pt x="1212" y="4402"/>
                          <a:pt x="1468" y="4402"/>
                        </a:cubicBezTo>
                        <a:cubicBezTo>
                          <a:pt x="1660" y="4402"/>
                          <a:pt x="1852" y="4421"/>
                          <a:pt x="2043" y="4470"/>
                        </a:cubicBezTo>
                        <a:cubicBezTo>
                          <a:pt x="2239" y="4524"/>
                          <a:pt x="2436" y="4586"/>
                          <a:pt x="2632" y="4649"/>
                        </a:cubicBezTo>
                        <a:cubicBezTo>
                          <a:pt x="2632" y="4560"/>
                          <a:pt x="2641" y="4470"/>
                          <a:pt x="2641" y="4381"/>
                        </a:cubicBezTo>
                        <a:cubicBezTo>
                          <a:pt x="2659" y="3007"/>
                          <a:pt x="2097" y="1616"/>
                          <a:pt x="999" y="732"/>
                        </a:cubicBezTo>
                        <a:cubicBezTo>
                          <a:pt x="705" y="492"/>
                          <a:pt x="357" y="224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0" name="Google Shape;10760;p32"/>
                  <p:cNvSpPr/>
                  <p:nvPr/>
                </p:nvSpPr>
                <p:spPr>
                  <a:xfrm>
                    <a:off x="3547857" y="1902333"/>
                    <a:ext cx="912620" cy="2581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92" h="2968" extrusionOk="0">
                        <a:moveTo>
                          <a:pt x="797" y="1"/>
                        </a:moveTo>
                        <a:cubicBezTo>
                          <a:pt x="711" y="1"/>
                          <a:pt x="627" y="6"/>
                          <a:pt x="544" y="18"/>
                        </a:cubicBezTo>
                        <a:cubicBezTo>
                          <a:pt x="366" y="63"/>
                          <a:pt x="188" y="107"/>
                          <a:pt x="0" y="143"/>
                        </a:cubicBezTo>
                        <a:cubicBezTo>
                          <a:pt x="999" y="259"/>
                          <a:pt x="1990" y="776"/>
                          <a:pt x="2846" y="1213"/>
                        </a:cubicBezTo>
                        <a:cubicBezTo>
                          <a:pt x="3426" y="1517"/>
                          <a:pt x="4041" y="1722"/>
                          <a:pt x="4630" y="1981"/>
                        </a:cubicBezTo>
                        <a:cubicBezTo>
                          <a:pt x="5442" y="2337"/>
                          <a:pt x="6352" y="2676"/>
                          <a:pt x="7226" y="2828"/>
                        </a:cubicBezTo>
                        <a:cubicBezTo>
                          <a:pt x="7705" y="2911"/>
                          <a:pt x="8178" y="2968"/>
                          <a:pt x="8658" y="2968"/>
                        </a:cubicBezTo>
                        <a:cubicBezTo>
                          <a:pt x="8796" y="2968"/>
                          <a:pt x="8934" y="2963"/>
                          <a:pt x="9073" y="2953"/>
                        </a:cubicBezTo>
                        <a:cubicBezTo>
                          <a:pt x="9457" y="2917"/>
                          <a:pt x="10126" y="2935"/>
                          <a:pt x="10491" y="2694"/>
                        </a:cubicBezTo>
                        <a:lnTo>
                          <a:pt x="10491" y="2694"/>
                        </a:lnTo>
                        <a:cubicBezTo>
                          <a:pt x="10181" y="2769"/>
                          <a:pt x="9836" y="2797"/>
                          <a:pt x="9500" y="2797"/>
                        </a:cubicBezTo>
                        <a:cubicBezTo>
                          <a:pt x="9239" y="2797"/>
                          <a:pt x="8982" y="2780"/>
                          <a:pt x="8752" y="2757"/>
                        </a:cubicBezTo>
                        <a:cubicBezTo>
                          <a:pt x="8056" y="2685"/>
                          <a:pt x="7351" y="2462"/>
                          <a:pt x="6691" y="2239"/>
                        </a:cubicBezTo>
                        <a:cubicBezTo>
                          <a:pt x="5710" y="1909"/>
                          <a:pt x="4791" y="1428"/>
                          <a:pt x="3845" y="1008"/>
                        </a:cubicBezTo>
                        <a:cubicBezTo>
                          <a:pt x="3256" y="750"/>
                          <a:pt x="2668" y="473"/>
                          <a:pt x="2052" y="268"/>
                        </a:cubicBezTo>
                        <a:cubicBezTo>
                          <a:pt x="1674" y="134"/>
                          <a:pt x="1221" y="1"/>
                          <a:pt x="79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1" name="Google Shape;10761;p32"/>
                  <p:cNvSpPr/>
                  <p:nvPr/>
                </p:nvSpPr>
                <p:spPr>
                  <a:xfrm>
                    <a:off x="2760244" y="1185181"/>
                    <a:ext cx="1130686" cy="66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99" h="7657" extrusionOk="0">
                        <a:moveTo>
                          <a:pt x="3889" y="0"/>
                        </a:moveTo>
                        <a:cubicBezTo>
                          <a:pt x="3275" y="0"/>
                          <a:pt x="2645" y="60"/>
                          <a:pt x="2097" y="314"/>
                        </a:cubicBezTo>
                        <a:cubicBezTo>
                          <a:pt x="1223" y="716"/>
                          <a:pt x="0" y="1537"/>
                          <a:pt x="322" y="2687"/>
                        </a:cubicBezTo>
                        <a:cubicBezTo>
                          <a:pt x="482" y="3249"/>
                          <a:pt x="901" y="3758"/>
                          <a:pt x="1544" y="3758"/>
                        </a:cubicBezTo>
                        <a:cubicBezTo>
                          <a:pt x="1550" y="3758"/>
                          <a:pt x="1556" y="3758"/>
                          <a:pt x="1562" y="3758"/>
                        </a:cubicBezTo>
                        <a:cubicBezTo>
                          <a:pt x="1916" y="3758"/>
                          <a:pt x="2608" y="3508"/>
                          <a:pt x="2249" y="3009"/>
                        </a:cubicBezTo>
                        <a:cubicBezTo>
                          <a:pt x="2133" y="2848"/>
                          <a:pt x="1981" y="2768"/>
                          <a:pt x="1794" y="2750"/>
                        </a:cubicBezTo>
                        <a:lnTo>
                          <a:pt x="1794" y="2750"/>
                        </a:lnTo>
                        <a:cubicBezTo>
                          <a:pt x="1767" y="2848"/>
                          <a:pt x="1785" y="2946"/>
                          <a:pt x="1874" y="3062"/>
                        </a:cubicBezTo>
                        <a:cubicBezTo>
                          <a:pt x="1889" y="3077"/>
                          <a:pt x="1878" y="3100"/>
                          <a:pt x="1857" y="3100"/>
                        </a:cubicBezTo>
                        <a:cubicBezTo>
                          <a:pt x="1854" y="3100"/>
                          <a:pt x="1851" y="3099"/>
                          <a:pt x="1847" y="3098"/>
                        </a:cubicBezTo>
                        <a:cubicBezTo>
                          <a:pt x="1579" y="2928"/>
                          <a:pt x="1651" y="2580"/>
                          <a:pt x="1883" y="2420"/>
                        </a:cubicBezTo>
                        <a:cubicBezTo>
                          <a:pt x="2001" y="2335"/>
                          <a:pt x="2151" y="2299"/>
                          <a:pt x="2303" y="2299"/>
                        </a:cubicBezTo>
                        <a:cubicBezTo>
                          <a:pt x="2474" y="2299"/>
                          <a:pt x="2647" y="2344"/>
                          <a:pt x="2784" y="2420"/>
                        </a:cubicBezTo>
                        <a:cubicBezTo>
                          <a:pt x="2784" y="2420"/>
                          <a:pt x="2793" y="2429"/>
                          <a:pt x="2793" y="2429"/>
                        </a:cubicBezTo>
                        <a:cubicBezTo>
                          <a:pt x="2864" y="2384"/>
                          <a:pt x="2962" y="2348"/>
                          <a:pt x="3078" y="2331"/>
                        </a:cubicBezTo>
                        <a:cubicBezTo>
                          <a:pt x="3203" y="2232"/>
                          <a:pt x="3337" y="2188"/>
                          <a:pt x="3480" y="2134"/>
                        </a:cubicBezTo>
                        <a:cubicBezTo>
                          <a:pt x="3667" y="1884"/>
                          <a:pt x="3970" y="1724"/>
                          <a:pt x="4265" y="1590"/>
                        </a:cubicBezTo>
                        <a:cubicBezTo>
                          <a:pt x="4269" y="1587"/>
                          <a:pt x="4274" y="1586"/>
                          <a:pt x="4278" y="1586"/>
                        </a:cubicBezTo>
                        <a:cubicBezTo>
                          <a:pt x="4301" y="1586"/>
                          <a:pt x="4321" y="1620"/>
                          <a:pt x="4291" y="1635"/>
                        </a:cubicBezTo>
                        <a:cubicBezTo>
                          <a:pt x="3828" y="1902"/>
                          <a:pt x="3123" y="2447"/>
                          <a:pt x="3497" y="3071"/>
                        </a:cubicBezTo>
                        <a:cubicBezTo>
                          <a:pt x="3654" y="3349"/>
                          <a:pt x="3972" y="3687"/>
                          <a:pt x="4327" y="3687"/>
                        </a:cubicBezTo>
                        <a:cubicBezTo>
                          <a:pt x="4336" y="3687"/>
                          <a:pt x="4345" y="3687"/>
                          <a:pt x="4354" y="3687"/>
                        </a:cubicBezTo>
                        <a:cubicBezTo>
                          <a:pt x="4506" y="3678"/>
                          <a:pt x="4737" y="3660"/>
                          <a:pt x="4845" y="3517"/>
                        </a:cubicBezTo>
                        <a:cubicBezTo>
                          <a:pt x="4987" y="3125"/>
                          <a:pt x="4889" y="2893"/>
                          <a:pt x="4559" y="2812"/>
                        </a:cubicBezTo>
                        <a:cubicBezTo>
                          <a:pt x="4532" y="2875"/>
                          <a:pt x="4523" y="2946"/>
                          <a:pt x="4514" y="3017"/>
                        </a:cubicBezTo>
                        <a:cubicBezTo>
                          <a:pt x="4514" y="3037"/>
                          <a:pt x="4500" y="3049"/>
                          <a:pt x="4486" y="3049"/>
                        </a:cubicBezTo>
                        <a:cubicBezTo>
                          <a:pt x="4476" y="3049"/>
                          <a:pt x="4465" y="3042"/>
                          <a:pt x="4461" y="3026"/>
                        </a:cubicBezTo>
                        <a:cubicBezTo>
                          <a:pt x="4390" y="2794"/>
                          <a:pt x="4586" y="2536"/>
                          <a:pt x="4791" y="2455"/>
                        </a:cubicBezTo>
                        <a:cubicBezTo>
                          <a:pt x="4916" y="2409"/>
                          <a:pt x="5042" y="2388"/>
                          <a:pt x="5166" y="2388"/>
                        </a:cubicBezTo>
                        <a:cubicBezTo>
                          <a:pt x="5351" y="2388"/>
                          <a:pt x="5534" y="2434"/>
                          <a:pt x="5710" y="2509"/>
                        </a:cubicBezTo>
                        <a:cubicBezTo>
                          <a:pt x="5808" y="2464"/>
                          <a:pt x="5906" y="2438"/>
                          <a:pt x="6031" y="2429"/>
                        </a:cubicBezTo>
                        <a:cubicBezTo>
                          <a:pt x="6031" y="2429"/>
                          <a:pt x="6031" y="2438"/>
                          <a:pt x="6031" y="2438"/>
                        </a:cubicBezTo>
                        <a:cubicBezTo>
                          <a:pt x="6111" y="2348"/>
                          <a:pt x="6209" y="2268"/>
                          <a:pt x="6334" y="2215"/>
                        </a:cubicBezTo>
                        <a:cubicBezTo>
                          <a:pt x="6340" y="2212"/>
                          <a:pt x="6345" y="2210"/>
                          <a:pt x="6350" y="2210"/>
                        </a:cubicBezTo>
                        <a:cubicBezTo>
                          <a:pt x="6377" y="2210"/>
                          <a:pt x="6391" y="2246"/>
                          <a:pt x="6361" y="2268"/>
                        </a:cubicBezTo>
                        <a:cubicBezTo>
                          <a:pt x="6111" y="2429"/>
                          <a:pt x="5969" y="2768"/>
                          <a:pt x="5960" y="3062"/>
                        </a:cubicBezTo>
                        <a:cubicBezTo>
                          <a:pt x="5960" y="3481"/>
                          <a:pt x="6147" y="3776"/>
                          <a:pt x="6548" y="3910"/>
                        </a:cubicBezTo>
                        <a:cubicBezTo>
                          <a:pt x="6699" y="3963"/>
                          <a:pt x="6888" y="4022"/>
                          <a:pt x="7064" y="4022"/>
                        </a:cubicBezTo>
                        <a:cubicBezTo>
                          <a:pt x="7244" y="4022"/>
                          <a:pt x="7408" y="3960"/>
                          <a:pt x="7503" y="3767"/>
                        </a:cubicBezTo>
                        <a:cubicBezTo>
                          <a:pt x="7649" y="3451"/>
                          <a:pt x="7303" y="3028"/>
                          <a:pt x="6953" y="3028"/>
                        </a:cubicBezTo>
                        <a:cubicBezTo>
                          <a:pt x="6898" y="3028"/>
                          <a:pt x="6843" y="3039"/>
                          <a:pt x="6789" y="3062"/>
                        </a:cubicBezTo>
                        <a:cubicBezTo>
                          <a:pt x="6780" y="3107"/>
                          <a:pt x="6789" y="3160"/>
                          <a:pt x="6816" y="3214"/>
                        </a:cubicBezTo>
                        <a:cubicBezTo>
                          <a:pt x="6843" y="3321"/>
                          <a:pt x="6896" y="3401"/>
                          <a:pt x="6986" y="3437"/>
                        </a:cubicBezTo>
                        <a:cubicBezTo>
                          <a:pt x="6986" y="3443"/>
                          <a:pt x="6986" y="3449"/>
                          <a:pt x="6982" y="3449"/>
                        </a:cubicBezTo>
                        <a:cubicBezTo>
                          <a:pt x="6981" y="3449"/>
                          <a:pt x="6979" y="3448"/>
                          <a:pt x="6977" y="3446"/>
                        </a:cubicBezTo>
                        <a:cubicBezTo>
                          <a:pt x="6798" y="3365"/>
                          <a:pt x="6709" y="3116"/>
                          <a:pt x="6798" y="2937"/>
                        </a:cubicBezTo>
                        <a:cubicBezTo>
                          <a:pt x="6914" y="2733"/>
                          <a:pt x="7312" y="2700"/>
                          <a:pt x="7600" y="2700"/>
                        </a:cubicBezTo>
                        <a:cubicBezTo>
                          <a:pt x="7689" y="2700"/>
                          <a:pt x="7767" y="2703"/>
                          <a:pt x="7824" y="2705"/>
                        </a:cubicBezTo>
                        <a:cubicBezTo>
                          <a:pt x="8761" y="2750"/>
                          <a:pt x="9421" y="3026"/>
                          <a:pt x="10206" y="3544"/>
                        </a:cubicBezTo>
                        <a:cubicBezTo>
                          <a:pt x="11054" y="4097"/>
                          <a:pt x="11687" y="4775"/>
                          <a:pt x="12187" y="5667"/>
                        </a:cubicBezTo>
                        <a:cubicBezTo>
                          <a:pt x="12517" y="6256"/>
                          <a:pt x="12633" y="6978"/>
                          <a:pt x="12633" y="7656"/>
                        </a:cubicBezTo>
                        <a:cubicBezTo>
                          <a:pt x="12998" y="6300"/>
                          <a:pt x="12151" y="4766"/>
                          <a:pt x="11393" y="3713"/>
                        </a:cubicBezTo>
                        <a:cubicBezTo>
                          <a:pt x="10402" y="2322"/>
                          <a:pt x="8930" y="1233"/>
                          <a:pt x="7334" y="618"/>
                        </a:cubicBezTo>
                        <a:cubicBezTo>
                          <a:pt x="6459" y="279"/>
                          <a:pt x="5558" y="65"/>
                          <a:pt x="4613" y="20"/>
                        </a:cubicBezTo>
                        <a:cubicBezTo>
                          <a:pt x="4378" y="10"/>
                          <a:pt x="4135" y="0"/>
                          <a:pt x="388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2" name="Google Shape;10762;p32"/>
                  <p:cNvSpPr/>
                  <p:nvPr/>
                </p:nvSpPr>
                <p:spPr>
                  <a:xfrm>
                    <a:off x="3148179" y="1982703"/>
                    <a:ext cx="1250982" cy="2781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82" h="3198" extrusionOk="0">
                        <a:moveTo>
                          <a:pt x="3383" y="0"/>
                        </a:moveTo>
                        <a:cubicBezTo>
                          <a:pt x="2228" y="0"/>
                          <a:pt x="1125" y="223"/>
                          <a:pt x="1" y="521"/>
                        </a:cubicBezTo>
                        <a:cubicBezTo>
                          <a:pt x="63" y="548"/>
                          <a:pt x="135" y="575"/>
                          <a:pt x="197" y="593"/>
                        </a:cubicBezTo>
                        <a:cubicBezTo>
                          <a:pt x="527" y="727"/>
                          <a:pt x="840" y="878"/>
                          <a:pt x="1152" y="1048"/>
                        </a:cubicBezTo>
                        <a:cubicBezTo>
                          <a:pt x="1143" y="1039"/>
                          <a:pt x="1143" y="1030"/>
                          <a:pt x="1152" y="1021"/>
                        </a:cubicBezTo>
                        <a:cubicBezTo>
                          <a:pt x="1677" y="887"/>
                          <a:pt x="2201" y="827"/>
                          <a:pt x="2725" y="827"/>
                        </a:cubicBezTo>
                        <a:cubicBezTo>
                          <a:pt x="3287" y="827"/>
                          <a:pt x="3849" y="896"/>
                          <a:pt x="4417" y="1021"/>
                        </a:cubicBezTo>
                        <a:cubicBezTo>
                          <a:pt x="5612" y="1289"/>
                          <a:pt x="6718" y="1833"/>
                          <a:pt x="7869" y="2234"/>
                        </a:cubicBezTo>
                        <a:cubicBezTo>
                          <a:pt x="9056" y="2653"/>
                          <a:pt x="10519" y="3189"/>
                          <a:pt x="11884" y="3198"/>
                        </a:cubicBezTo>
                        <a:cubicBezTo>
                          <a:pt x="12321" y="3126"/>
                          <a:pt x="12749" y="3064"/>
                          <a:pt x="13186" y="3019"/>
                        </a:cubicBezTo>
                        <a:cubicBezTo>
                          <a:pt x="13614" y="2885"/>
                          <a:pt x="14016" y="2662"/>
                          <a:pt x="14382" y="2341"/>
                        </a:cubicBezTo>
                        <a:lnTo>
                          <a:pt x="14382" y="2341"/>
                        </a:lnTo>
                        <a:cubicBezTo>
                          <a:pt x="13962" y="2554"/>
                          <a:pt x="13504" y="2627"/>
                          <a:pt x="13027" y="2627"/>
                        </a:cubicBezTo>
                        <a:cubicBezTo>
                          <a:pt x="12703" y="2627"/>
                          <a:pt x="12371" y="2593"/>
                          <a:pt x="12035" y="2546"/>
                        </a:cubicBezTo>
                        <a:cubicBezTo>
                          <a:pt x="10635" y="2359"/>
                          <a:pt x="9279" y="1851"/>
                          <a:pt x="7976" y="1315"/>
                        </a:cubicBezTo>
                        <a:cubicBezTo>
                          <a:pt x="6629" y="771"/>
                          <a:pt x="5345" y="102"/>
                          <a:pt x="3855" y="13"/>
                        </a:cubicBezTo>
                        <a:cubicBezTo>
                          <a:pt x="3696" y="4"/>
                          <a:pt x="3539" y="0"/>
                          <a:pt x="338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3" name="Google Shape;10763;p32"/>
                  <p:cNvSpPr/>
                  <p:nvPr/>
                </p:nvSpPr>
                <p:spPr>
                  <a:xfrm>
                    <a:off x="2711361" y="1249720"/>
                    <a:ext cx="164571" cy="2891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2" h="3324" extrusionOk="0">
                        <a:moveTo>
                          <a:pt x="1196" y="1"/>
                        </a:moveTo>
                        <a:cubicBezTo>
                          <a:pt x="571" y="411"/>
                          <a:pt x="0" y="1160"/>
                          <a:pt x="27" y="1856"/>
                        </a:cubicBezTo>
                        <a:cubicBezTo>
                          <a:pt x="45" y="2267"/>
                          <a:pt x="250" y="2873"/>
                          <a:pt x="634" y="3078"/>
                        </a:cubicBezTo>
                        <a:cubicBezTo>
                          <a:pt x="906" y="3230"/>
                          <a:pt x="1195" y="3324"/>
                          <a:pt x="1484" y="3324"/>
                        </a:cubicBezTo>
                        <a:cubicBezTo>
                          <a:pt x="1621" y="3324"/>
                          <a:pt x="1757" y="3303"/>
                          <a:pt x="1892" y="3257"/>
                        </a:cubicBezTo>
                        <a:lnTo>
                          <a:pt x="1892" y="3257"/>
                        </a:lnTo>
                        <a:cubicBezTo>
                          <a:pt x="1869" y="3258"/>
                          <a:pt x="1846" y="3259"/>
                          <a:pt x="1824" y="3259"/>
                        </a:cubicBezTo>
                        <a:cubicBezTo>
                          <a:pt x="1509" y="3259"/>
                          <a:pt x="1202" y="3142"/>
                          <a:pt x="919" y="2909"/>
                        </a:cubicBezTo>
                        <a:cubicBezTo>
                          <a:pt x="420" y="2507"/>
                          <a:pt x="268" y="1883"/>
                          <a:pt x="322" y="1258"/>
                        </a:cubicBezTo>
                        <a:cubicBezTo>
                          <a:pt x="375" y="759"/>
                          <a:pt x="732" y="322"/>
                          <a:pt x="119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4" name="Google Shape;10764;p32"/>
                  <p:cNvSpPr/>
                  <p:nvPr/>
                </p:nvSpPr>
                <p:spPr>
                  <a:xfrm>
                    <a:off x="2985264" y="1390976"/>
                    <a:ext cx="69151" cy="111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1285" extrusionOk="0">
                        <a:moveTo>
                          <a:pt x="455" y="0"/>
                        </a:moveTo>
                        <a:lnTo>
                          <a:pt x="455" y="0"/>
                        </a:lnTo>
                        <a:cubicBezTo>
                          <a:pt x="286" y="45"/>
                          <a:pt x="90" y="170"/>
                          <a:pt x="54" y="348"/>
                        </a:cubicBezTo>
                        <a:cubicBezTo>
                          <a:pt x="1" y="598"/>
                          <a:pt x="116" y="901"/>
                          <a:pt x="304" y="1080"/>
                        </a:cubicBezTo>
                        <a:cubicBezTo>
                          <a:pt x="447" y="1213"/>
                          <a:pt x="616" y="1258"/>
                          <a:pt x="794" y="1285"/>
                        </a:cubicBezTo>
                        <a:cubicBezTo>
                          <a:pt x="580" y="1142"/>
                          <a:pt x="420" y="937"/>
                          <a:pt x="348" y="705"/>
                        </a:cubicBezTo>
                        <a:cubicBezTo>
                          <a:pt x="277" y="482"/>
                          <a:pt x="277" y="179"/>
                          <a:pt x="45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5" name="Google Shape;10765;p32"/>
                  <p:cNvSpPr/>
                  <p:nvPr/>
                </p:nvSpPr>
                <p:spPr>
                  <a:xfrm>
                    <a:off x="2075878" y="2017930"/>
                    <a:ext cx="61323" cy="111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5" h="1277" extrusionOk="0">
                        <a:moveTo>
                          <a:pt x="393" y="0"/>
                        </a:moveTo>
                        <a:lnTo>
                          <a:pt x="393" y="0"/>
                        </a:lnTo>
                        <a:cubicBezTo>
                          <a:pt x="526" y="304"/>
                          <a:pt x="517" y="661"/>
                          <a:pt x="330" y="964"/>
                        </a:cubicBezTo>
                        <a:cubicBezTo>
                          <a:pt x="250" y="1089"/>
                          <a:pt x="134" y="1196"/>
                          <a:pt x="0" y="1276"/>
                        </a:cubicBezTo>
                        <a:cubicBezTo>
                          <a:pt x="187" y="1267"/>
                          <a:pt x="366" y="1267"/>
                          <a:pt x="517" y="1107"/>
                        </a:cubicBezTo>
                        <a:cubicBezTo>
                          <a:pt x="687" y="910"/>
                          <a:pt x="705" y="669"/>
                          <a:pt x="651" y="429"/>
                        </a:cubicBezTo>
                        <a:cubicBezTo>
                          <a:pt x="607" y="259"/>
                          <a:pt x="500" y="134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6" name="Google Shape;10766;p32"/>
                  <p:cNvSpPr/>
                  <p:nvPr/>
                </p:nvSpPr>
                <p:spPr>
                  <a:xfrm>
                    <a:off x="3249077" y="1532145"/>
                    <a:ext cx="187882" cy="3050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0" h="3507" extrusionOk="0">
                        <a:moveTo>
                          <a:pt x="1856" y="1"/>
                        </a:moveTo>
                        <a:lnTo>
                          <a:pt x="1856" y="1"/>
                        </a:lnTo>
                        <a:cubicBezTo>
                          <a:pt x="1740" y="90"/>
                          <a:pt x="1598" y="144"/>
                          <a:pt x="1455" y="170"/>
                        </a:cubicBezTo>
                        <a:cubicBezTo>
                          <a:pt x="1803" y="955"/>
                          <a:pt x="1660" y="1990"/>
                          <a:pt x="1116" y="2650"/>
                        </a:cubicBezTo>
                        <a:cubicBezTo>
                          <a:pt x="830" y="2989"/>
                          <a:pt x="438" y="3311"/>
                          <a:pt x="1" y="3507"/>
                        </a:cubicBezTo>
                        <a:cubicBezTo>
                          <a:pt x="795" y="3364"/>
                          <a:pt x="1526" y="3079"/>
                          <a:pt x="1847" y="2267"/>
                        </a:cubicBezTo>
                        <a:cubicBezTo>
                          <a:pt x="2097" y="1633"/>
                          <a:pt x="2160" y="652"/>
                          <a:pt x="185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7" name="Google Shape;10767;p32"/>
                  <p:cNvSpPr/>
                  <p:nvPr/>
                </p:nvSpPr>
                <p:spPr>
                  <a:xfrm>
                    <a:off x="2673350" y="1982442"/>
                    <a:ext cx="1342488" cy="32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34" h="3772" extrusionOk="0">
                        <a:moveTo>
                          <a:pt x="1883" y="1"/>
                        </a:moveTo>
                        <a:cubicBezTo>
                          <a:pt x="1247" y="1"/>
                          <a:pt x="613" y="87"/>
                          <a:pt x="0" y="301"/>
                        </a:cubicBezTo>
                        <a:cubicBezTo>
                          <a:pt x="89" y="498"/>
                          <a:pt x="152" y="703"/>
                          <a:pt x="197" y="908"/>
                        </a:cubicBezTo>
                        <a:cubicBezTo>
                          <a:pt x="600" y="761"/>
                          <a:pt x="1007" y="728"/>
                          <a:pt x="1426" y="728"/>
                        </a:cubicBezTo>
                        <a:cubicBezTo>
                          <a:pt x="1591" y="728"/>
                          <a:pt x="1758" y="733"/>
                          <a:pt x="1927" y="738"/>
                        </a:cubicBezTo>
                        <a:cubicBezTo>
                          <a:pt x="2730" y="774"/>
                          <a:pt x="3542" y="881"/>
                          <a:pt x="4327" y="1086"/>
                        </a:cubicBezTo>
                        <a:cubicBezTo>
                          <a:pt x="6040" y="1515"/>
                          <a:pt x="7467" y="2478"/>
                          <a:pt x="9100" y="3120"/>
                        </a:cubicBezTo>
                        <a:cubicBezTo>
                          <a:pt x="10090" y="3504"/>
                          <a:pt x="11044" y="3727"/>
                          <a:pt x="12106" y="3763"/>
                        </a:cubicBezTo>
                        <a:cubicBezTo>
                          <a:pt x="12275" y="3768"/>
                          <a:pt x="12447" y="3772"/>
                          <a:pt x="12622" y="3772"/>
                        </a:cubicBezTo>
                        <a:cubicBezTo>
                          <a:pt x="13610" y="3772"/>
                          <a:pt x="14660" y="3652"/>
                          <a:pt x="15434" y="3022"/>
                        </a:cubicBezTo>
                        <a:cubicBezTo>
                          <a:pt x="15371" y="3004"/>
                          <a:pt x="15309" y="2995"/>
                          <a:pt x="15255" y="2978"/>
                        </a:cubicBezTo>
                        <a:cubicBezTo>
                          <a:pt x="14575" y="3338"/>
                          <a:pt x="13701" y="3483"/>
                          <a:pt x="12861" y="3483"/>
                        </a:cubicBezTo>
                        <a:cubicBezTo>
                          <a:pt x="12413" y="3483"/>
                          <a:pt x="11974" y="3442"/>
                          <a:pt x="11580" y="3370"/>
                        </a:cubicBezTo>
                        <a:cubicBezTo>
                          <a:pt x="10500" y="3183"/>
                          <a:pt x="9403" y="2826"/>
                          <a:pt x="8448" y="2264"/>
                        </a:cubicBezTo>
                        <a:cubicBezTo>
                          <a:pt x="7057" y="1452"/>
                          <a:pt x="5683" y="667"/>
                          <a:pt x="4095" y="292"/>
                        </a:cubicBezTo>
                        <a:cubicBezTo>
                          <a:pt x="3374" y="119"/>
                          <a:pt x="2627" y="1"/>
                          <a:pt x="188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8" name="Google Shape;10768;p32"/>
                  <p:cNvSpPr/>
                  <p:nvPr/>
                </p:nvSpPr>
                <p:spPr>
                  <a:xfrm>
                    <a:off x="2501824" y="1886764"/>
                    <a:ext cx="190231" cy="340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12" extrusionOk="0">
                        <a:moveTo>
                          <a:pt x="857" y="1"/>
                        </a:moveTo>
                        <a:lnTo>
                          <a:pt x="857" y="1"/>
                        </a:lnTo>
                        <a:cubicBezTo>
                          <a:pt x="1375" y="491"/>
                          <a:pt x="1758" y="1089"/>
                          <a:pt x="1785" y="1714"/>
                        </a:cubicBezTo>
                        <a:cubicBezTo>
                          <a:pt x="1803" y="2276"/>
                          <a:pt x="1722" y="3043"/>
                          <a:pt x="1214" y="3391"/>
                        </a:cubicBezTo>
                        <a:cubicBezTo>
                          <a:pt x="894" y="3615"/>
                          <a:pt x="590" y="3726"/>
                          <a:pt x="285" y="3726"/>
                        </a:cubicBezTo>
                        <a:cubicBezTo>
                          <a:pt x="190" y="3726"/>
                          <a:pt x="96" y="3715"/>
                          <a:pt x="1" y="3694"/>
                        </a:cubicBezTo>
                        <a:lnTo>
                          <a:pt x="1" y="3694"/>
                        </a:lnTo>
                        <a:cubicBezTo>
                          <a:pt x="246" y="3830"/>
                          <a:pt x="543" y="3912"/>
                          <a:pt x="831" y="3912"/>
                        </a:cubicBezTo>
                        <a:cubicBezTo>
                          <a:pt x="1223" y="3912"/>
                          <a:pt x="1597" y="3761"/>
                          <a:pt x="1803" y="3391"/>
                        </a:cubicBezTo>
                        <a:cubicBezTo>
                          <a:pt x="2053" y="2936"/>
                          <a:pt x="2186" y="2445"/>
                          <a:pt x="2044" y="1928"/>
                        </a:cubicBezTo>
                        <a:cubicBezTo>
                          <a:pt x="1847" y="1232"/>
                          <a:pt x="1419" y="509"/>
                          <a:pt x="857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9" name="Google Shape;10769;p32"/>
                  <p:cNvSpPr/>
                  <p:nvPr/>
                </p:nvSpPr>
                <p:spPr>
                  <a:xfrm>
                    <a:off x="2299332" y="2012450"/>
                    <a:ext cx="89331" cy="1289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7" h="1483" extrusionOk="0">
                        <a:moveTo>
                          <a:pt x="464" y="1"/>
                        </a:moveTo>
                        <a:cubicBezTo>
                          <a:pt x="464" y="1"/>
                          <a:pt x="464" y="10"/>
                          <a:pt x="473" y="10"/>
                        </a:cubicBezTo>
                        <a:cubicBezTo>
                          <a:pt x="643" y="260"/>
                          <a:pt x="687" y="608"/>
                          <a:pt x="562" y="884"/>
                        </a:cubicBezTo>
                        <a:cubicBezTo>
                          <a:pt x="446" y="1152"/>
                          <a:pt x="241" y="1357"/>
                          <a:pt x="0" y="1482"/>
                        </a:cubicBezTo>
                        <a:cubicBezTo>
                          <a:pt x="26" y="1483"/>
                          <a:pt x="51" y="1483"/>
                          <a:pt x="76" y="1483"/>
                        </a:cubicBezTo>
                        <a:cubicBezTo>
                          <a:pt x="360" y="1483"/>
                          <a:pt x="621" y="1428"/>
                          <a:pt x="785" y="1125"/>
                        </a:cubicBezTo>
                        <a:cubicBezTo>
                          <a:pt x="1026" y="697"/>
                          <a:pt x="910" y="206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0" name="Google Shape;10770;p32"/>
                  <p:cNvSpPr/>
                  <p:nvPr/>
                </p:nvSpPr>
                <p:spPr>
                  <a:xfrm>
                    <a:off x="2622119" y="2464834"/>
                    <a:ext cx="123428" cy="318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9" h="3659" extrusionOk="0">
                        <a:moveTo>
                          <a:pt x="375" y="1"/>
                        </a:moveTo>
                        <a:cubicBezTo>
                          <a:pt x="197" y="286"/>
                          <a:pt x="116" y="679"/>
                          <a:pt x="81" y="938"/>
                        </a:cubicBezTo>
                        <a:cubicBezTo>
                          <a:pt x="0" y="1428"/>
                          <a:pt x="54" y="1865"/>
                          <a:pt x="152" y="2347"/>
                        </a:cubicBezTo>
                        <a:cubicBezTo>
                          <a:pt x="277" y="2945"/>
                          <a:pt x="777" y="3587"/>
                          <a:pt x="1419" y="3658"/>
                        </a:cubicBezTo>
                        <a:cubicBezTo>
                          <a:pt x="1240" y="3569"/>
                          <a:pt x="1071" y="3444"/>
                          <a:pt x="919" y="3266"/>
                        </a:cubicBezTo>
                        <a:cubicBezTo>
                          <a:pt x="348" y="2615"/>
                          <a:pt x="170" y="1526"/>
                          <a:pt x="464" y="715"/>
                        </a:cubicBezTo>
                        <a:cubicBezTo>
                          <a:pt x="420" y="661"/>
                          <a:pt x="384" y="599"/>
                          <a:pt x="357" y="518"/>
                        </a:cubicBezTo>
                        <a:cubicBezTo>
                          <a:pt x="304" y="367"/>
                          <a:pt x="313" y="170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1" name="Google Shape;10771;p32"/>
                  <p:cNvSpPr/>
                  <p:nvPr/>
                </p:nvSpPr>
                <p:spPr>
                  <a:xfrm>
                    <a:off x="2425803" y="2426041"/>
                    <a:ext cx="195624" cy="3523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" h="4051" extrusionOk="0">
                        <a:moveTo>
                          <a:pt x="2249" y="1"/>
                        </a:moveTo>
                        <a:lnTo>
                          <a:pt x="2249" y="1"/>
                        </a:lnTo>
                        <a:cubicBezTo>
                          <a:pt x="2008" y="28"/>
                          <a:pt x="1802" y="63"/>
                          <a:pt x="1713" y="81"/>
                        </a:cubicBezTo>
                        <a:cubicBezTo>
                          <a:pt x="1642" y="99"/>
                          <a:pt x="1571" y="117"/>
                          <a:pt x="1499" y="135"/>
                        </a:cubicBezTo>
                        <a:cubicBezTo>
                          <a:pt x="893" y="465"/>
                          <a:pt x="313" y="1116"/>
                          <a:pt x="161" y="1758"/>
                        </a:cubicBezTo>
                        <a:cubicBezTo>
                          <a:pt x="54" y="2195"/>
                          <a:pt x="0" y="2802"/>
                          <a:pt x="286" y="3195"/>
                        </a:cubicBezTo>
                        <a:cubicBezTo>
                          <a:pt x="536" y="3534"/>
                          <a:pt x="839" y="3828"/>
                          <a:pt x="1196" y="4051"/>
                        </a:cubicBezTo>
                        <a:cubicBezTo>
                          <a:pt x="1481" y="4015"/>
                          <a:pt x="1758" y="3997"/>
                          <a:pt x="2043" y="3997"/>
                        </a:cubicBezTo>
                        <a:lnTo>
                          <a:pt x="2052" y="3997"/>
                        </a:lnTo>
                        <a:cubicBezTo>
                          <a:pt x="1481" y="3739"/>
                          <a:pt x="1151" y="2856"/>
                          <a:pt x="1124" y="2294"/>
                        </a:cubicBezTo>
                        <a:cubicBezTo>
                          <a:pt x="1098" y="1714"/>
                          <a:pt x="1232" y="1089"/>
                          <a:pt x="1588" y="616"/>
                        </a:cubicBezTo>
                        <a:cubicBezTo>
                          <a:pt x="1785" y="367"/>
                          <a:pt x="1963" y="117"/>
                          <a:pt x="224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2" name="Google Shape;10772;p32"/>
                  <p:cNvSpPr/>
                  <p:nvPr/>
                </p:nvSpPr>
                <p:spPr>
                  <a:xfrm>
                    <a:off x="2688833" y="2117000"/>
                    <a:ext cx="1025959" cy="4416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5" h="5077" extrusionOk="0">
                        <a:moveTo>
                          <a:pt x="689" y="1"/>
                        </a:moveTo>
                        <a:cubicBezTo>
                          <a:pt x="474" y="1"/>
                          <a:pt x="257" y="16"/>
                          <a:pt x="36" y="48"/>
                        </a:cubicBezTo>
                        <a:cubicBezTo>
                          <a:pt x="27" y="110"/>
                          <a:pt x="10" y="182"/>
                          <a:pt x="1" y="244"/>
                        </a:cubicBezTo>
                        <a:cubicBezTo>
                          <a:pt x="19" y="244"/>
                          <a:pt x="38" y="243"/>
                          <a:pt x="56" y="243"/>
                        </a:cubicBezTo>
                        <a:cubicBezTo>
                          <a:pt x="790" y="243"/>
                          <a:pt x="1569" y="582"/>
                          <a:pt x="2222" y="878"/>
                        </a:cubicBezTo>
                        <a:cubicBezTo>
                          <a:pt x="2606" y="1065"/>
                          <a:pt x="3096" y="1252"/>
                          <a:pt x="3435" y="1538"/>
                        </a:cubicBezTo>
                        <a:cubicBezTo>
                          <a:pt x="4318" y="1752"/>
                          <a:pt x="5246" y="2225"/>
                          <a:pt x="5799" y="2965"/>
                        </a:cubicBezTo>
                        <a:cubicBezTo>
                          <a:pt x="5808" y="2965"/>
                          <a:pt x="5808" y="2974"/>
                          <a:pt x="5808" y="2974"/>
                        </a:cubicBezTo>
                        <a:cubicBezTo>
                          <a:pt x="5897" y="3054"/>
                          <a:pt x="5978" y="3135"/>
                          <a:pt x="6049" y="3233"/>
                        </a:cubicBezTo>
                        <a:cubicBezTo>
                          <a:pt x="6620" y="3670"/>
                          <a:pt x="6986" y="4303"/>
                          <a:pt x="7004" y="4981"/>
                        </a:cubicBezTo>
                        <a:cubicBezTo>
                          <a:pt x="7014" y="4981"/>
                          <a:pt x="7025" y="4981"/>
                          <a:pt x="7036" y="4981"/>
                        </a:cubicBezTo>
                        <a:cubicBezTo>
                          <a:pt x="7321" y="4981"/>
                          <a:pt x="7667" y="5076"/>
                          <a:pt x="7987" y="5076"/>
                        </a:cubicBezTo>
                        <a:cubicBezTo>
                          <a:pt x="8032" y="5076"/>
                          <a:pt x="8076" y="5075"/>
                          <a:pt x="8119" y="5070"/>
                        </a:cubicBezTo>
                        <a:cubicBezTo>
                          <a:pt x="8708" y="5026"/>
                          <a:pt x="9314" y="4892"/>
                          <a:pt x="9867" y="4669"/>
                        </a:cubicBezTo>
                        <a:cubicBezTo>
                          <a:pt x="10554" y="4392"/>
                          <a:pt x="11170" y="4009"/>
                          <a:pt x="11794" y="3616"/>
                        </a:cubicBezTo>
                        <a:lnTo>
                          <a:pt x="11794" y="3616"/>
                        </a:lnTo>
                        <a:cubicBezTo>
                          <a:pt x="11516" y="3686"/>
                          <a:pt x="11219" y="3715"/>
                          <a:pt x="10921" y="3715"/>
                        </a:cubicBezTo>
                        <a:cubicBezTo>
                          <a:pt x="10533" y="3715"/>
                          <a:pt x="10144" y="3665"/>
                          <a:pt x="9796" y="3590"/>
                        </a:cubicBezTo>
                        <a:cubicBezTo>
                          <a:pt x="8717" y="3349"/>
                          <a:pt x="7655" y="2965"/>
                          <a:pt x="6665" y="2474"/>
                        </a:cubicBezTo>
                        <a:cubicBezTo>
                          <a:pt x="4781" y="1541"/>
                          <a:pt x="2868" y="1"/>
                          <a:pt x="6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3" name="Google Shape;10773;p32"/>
                  <p:cNvSpPr/>
                  <p:nvPr/>
                </p:nvSpPr>
                <p:spPr>
                  <a:xfrm>
                    <a:off x="2747806" y="2541725"/>
                    <a:ext cx="170051" cy="249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5" h="2864" extrusionOk="0">
                        <a:moveTo>
                          <a:pt x="554" y="0"/>
                        </a:moveTo>
                        <a:cubicBezTo>
                          <a:pt x="536" y="9"/>
                          <a:pt x="509" y="18"/>
                          <a:pt x="491" y="18"/>
                        </a:cubicBezTo>
                        <a:cubicBezTo>
                          <a:pt x="1" y="526"/>
                          <a:pt x="277" y="1731"/>
                          <a:pt x="616" y="2221"/>
                        </a:cubicBezTo>
                        <a:cubicBezTo>
                          <a:pt x="871" y="2582"/>
                          <a:pt x="1186" y="2864"/>
                          <a:pt x="1647" y="2864"/>
                        </a:cubicBezTo>
                        <a:cubicBezTo>
                          <a:pt x="1655" y="2864"/>
                          <a:pt x="1662" y="2864"/>
                          <a:pt x="1669" y="2864"/>
                        </a:cubicBezTo>
                        <a:lnTo>
                          <a:pt x="1954" y="2864"/>
                        </a:lnTo>
                        <a:cubicBezTo>
                          <a:pt x="1589" y="2757"/>
                          <a:pt x="1259" y="2498"/>
                          <a:pt x="1044" y="2159"/>
                        </a:cubicBezTo>
                        <a:cubicBezTo>
                          <a:pt x="697" y="1606"/>
                          <a:pt x="456" y="651"/>
                          <a:pt x="812" y="36"/>
                        </a:cubicBezTo>
                        <a:lnTo>
                          <a:pt x="812" y="36"/>
                        </a:lnTo>
                        <a:cubicBezTo>
                          <a:pt x="798" y="37"/>
                          <a:pt x="784" y="38"/>
                          <a:pt x="769" y="38"/>
                        </a:cubicBezTo>
                        <a:cubicBezTo>
                          <a:pt x="701" y="38"/>
                          <a:pt x="627" y="22"/>
                          <a:pt x="55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4" name="Google Shape;10774;p32"/>
                  <p:cNvSpPr/>
                  <p:nvPr/>
                </p:nvSpPr>
                <p:spPr>
                  <a:xfrm>
                    <a:off x="2829307" y="2431869"/>
                    <a:ext cx="69151" cy="67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3" extrusionOk="0">
                        <a:moveTo>
                          <a:pt x="176" y="1"/>
                        </a:moveTo>
                        <a:cubicBezTo>
                          <a:pt x="114" y="1"/>
                          <a:pt x="54" y="10"/>
                          <a:pt x="0" y="32"/>
                        </a:cubicBezTo>
                        <a:cubicBezTo>
                          <a:pt x="223" y="139"/>
                          <a:pt x="402" y="344"/>
                          <a:pt x="393" y="594"/>
                        </a:cubicBezTo>
                        <a:cubicBezTo>
                          <a:pt x="393" y="656"/>
                          <a:pt x="393" y="719"/>
                          <a:pt x="375" y="772"/>
                        </a:cubicBezTo>
                        <a:cubicBezTo>
                          <a:pt x="393" y="755"/>
                          <a:pt x="402" y="728"/>
                          <a:pt x="420" y="710"/>
                        </a:cubicBezTo>
                        <a:cubicBezTo>
                          <a:pt x="420" y="487"/>
                          <a:pt x="553" y="309"/>
                          <a:pt x="794" y="246"/>
                        </a:cubicBezTo>
                        <a:cubicBezTo>
                          <a:pt x="741" y="201"/>
                          <a:pt x="696" y="166"/>
                          <a:pt x="643" y="139"/>
                        </a:cubicBezTo>
                        <a:cubicBezTo>
                          <a:pt x="526" y="68"/>
                          <a:pt x="343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5" name="Google Shape;10775;p32"/>
                  <p:cNvSpPr/>
                  <p:nvPr/>
                </p:nvSpPr>
                <p:spPr>
                  <a:xfrm>
                    <a:off x="2057177" y="1425855"/>
                    <a:ext cx="1571513" cy="519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67" h="5968" extrusionOk="0">
                        <a:moveTo>
                          <a:pt x="15648" y="1"/>
                        </a:moveTo>
                        <a:cubicBezTo>
                          <a:pt x="17013" y="322"/>
                          <a:pt x="17674" y="2525"/>
                          <a:pt x="17192" y="3694"/>
                        </a:cubicBezTo>
                        <a:cubicBezTo>
                          <a:pt x="16790" y="4662"/>
                          <a:pt x="15732" y="5516"/>
                          <a:pt x="14635" y="5516"/>
                        </a:cubicBezTo>
                        <a:cubicBezTo>
                          <a:pt x="14539" y="5516"/>
                          <a:pt x="14442" y="5510"/>
                          <a:pt x="14346" y="5496"/>
                        </a:cubicBezTo>
                        <a:cubicBezTo>
                          <a:pt x="13552" y="5442"/>
                          <a:pt x="12696" y="4943"/>
                          <a:pt x="12080" y="4604"/>
                        </a:cubicBezTo>
                        <a:cubicBezTo>
                          <a:pt x="10769" y="3890"/>
                          <a:pt x="9448" y="3239"/>
                          <a:pt x="8048" y="2713"/>
                        </a:cubicBezTo>
                        <a:cubicBezTo>
                          <a:pt x="6872" y="2277"/>
                          <a:pt x="5697" y="1970"/>
                          <a:pt x="4456" y="1970"/>
                        </a:cubicBezTo>
                        <a:cubicBezTo>
                          <a:pt x="4275" y="1970"/>
                          <a:pt x="4092" y="1976"/>
                          <a:pt x="3908" y="1990"/>
                        </a:cubicBezTo>
                        <a:cubicBezTo>
                          <a:pt x="2499" y="2088"/>
                          <a:pt x="1089" y="2516"/>
                          <a:pt x="1" y="3444"/>
                        </a:cubicBezTo>
                        <a:cubicBezTo>
                          <a:pt x="126" y="3435"/>
                          <a:pt x="251" y="3435"/>
                          <a:pt x="367" y="3426"/>
                        </a:cubicBezTo>
                        <a:cubicBezTo>
                          <a:pt x="1341" y="2861"/>
                          <a:pt x="2398" y="2496"/>
                          <a:pt x="3519" y="2496"/>
                        </a:cubicBezTo>
                        <a:cubicBezTo>
                          <a:pt x="3672" y="2496"/>
                          <a:pt x="3825" y="2503"/>
                          <a:pt x="3980" y="2516"/>
                        </a:cubicBezTo>
                        <a:cubicBezTo>
                          <a:pt x="5568" y="2650"/>
                          <a:pt x="6933" y="3471"/>
                          <a:pt x="8360" y="4095"/>
                        </a:cubicBezTo>
                        <a:cubicBezTo>
                          <a:pt x="9997" y="4808"/>
                          <a:pt x="12118" y="5967"/>
                          <a:pt x="14091" y="5967"/>
                        </a:cubicBezTo>
                        <a:cubicBezTo>
                          <a:pt x="14515" y="5967"/>
                          <a:pt x="14932" y="5914"/>
                          <a:pt x="15336" y="5790"/>
                        </a:cubicBezTo>
                        <a:cubicBezTo>
                          <a:pt x="15336" y="5781"/>
                          <a:pt x="15336" y="5773"/>
                          <a:pt x="15354" y="5773"/>
                        </a:cubicBezTo>
                        <a:cubicBezTo>
                          <a:pt x="15408" y="5764"/>
                          <a:pt x="15452" y="5746"/>
                          <a:pt x="15506" y="5737"/>
                        </a:cubicBezTo>
                        <a:cubicBezTo>
                          <a:pt x="15613" y="5692"/>
                          <a:pt x="15711" y="5657"/>
                          <a:pt x="15809" y="5612"/>
                        </a:cubicBezTo>
                        <a:cubicBezTo>
                          <a:pt x="16130" y="5442"/>
                          <a:pt x="16433" y="5202"/>
                          <a:pt x="16692" y="4988"/>
                        </a:cubicBezTo>
                        <a:cubicBezTo>
                          <a:pt x="17147" y="4613"/>
                          <a:pt x="17584" y="4185"/>
                          <a:pt x="17772" y="3623"/>
                        </a:cubicBezTo>
                        <a:cubicBezTo>
                          <a:pt x="17959" y="3069"/>
                          <a:pt x="18066" y="2391"/>
                          <a:pt x="17870" y="1821"/>
                        </a:cubicBezTo>
                        <a:cubicBezTo>
                          <a:pt x="17682" y="1294"/>
                          <a:pt x="17165" y="384"/>
                          <a:pt x="16612" y="108"/>
                        </a:cubicBezTo>
                        <a:cubicBezTo>
                          <a:pt x="16425" y="63"/>
                          <a:pt x="16228" y="36"/>
                          <a:pt x="16032" y="19"/>
                        </a:cubicBezTo>
                        <a:cubicBezTo>
                          <a:pt x="15907" y="10"/>
                          <a:pt x="15773" y="1"/>
                          <a:pt x="1564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6" name="Google Shape;10776;p32"/>
                  <p:cNvSpPr/>
                  <p:nvPr/>
                </p:nvSpPr>
                <p:spPr>
                  <a:xfrm>
                    <a:off x="3086945" y="1539191"/>
                    <a:ext cx="250684" cy="2855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82" h="3283" extrusionOk="0">
                        <a:moveTo>
                          <a:pt x="2257" y="0"/>
                        </a:moveTo>
                        <a:cubicBezTo>
                          <a:pt x="2213" y="9"/>
                          <a:pt x="2168" y="9"/>
                          <a:pt x="2123" y="9"/>
                        </a:cubicBezTo>
                        <a:cubicBezTo>
                          <a:pt x="2427" y="821"/>
                          <a:pt x="2382" y="1561"/>
                          <a:pt x="1820" y="2275"/>
                        </a:cubicBezTo>
                        <a:cubicBezTo>
                          <a:pt x="1356" y="2882"/>
                          <a:pt x="714" y="3051"/>
                          <a:pt x="0" y="3060"/>
                        </a:cubicBezTo>
                        <a:cubicBezTo>
                          <a:pt x="116" y="3122"/>
                          <a:pt x="232" y="3194"/>
                          <a:pt x="357" y="3265"/>
                        </a:cubicBezTo>
                        <a:cubicBezTo>
                          <a:pt x="413" y="3277"/>
                          <a:pt x="472" y="3283"/>
                          <a:pt x="532" y="3283"/>
                        </a:cubicBezTo>
                        <a:cubicBezTo>
                          <a:pt x="877" y="3283"/>
                          <a:pt x="1281" y="3106"/>
                          <a:pt x="1561" y="2962"/>
                        </a:cubicBezTo>
                        <a:cubicBezTo>
                          <a:pt x="1927" y="2775"/>
                          <a:pt x="2195" y="2543"/>
                          <a:pt x="2400" y="2186"/>
                        </a:cubicBezTo>
                        <a:cubicBezTo>
                          <a:pt x="2784" y="1526"/>
                          <a:pt x="2882" y="651"/>
                          <a:pt x="2373" y="45"/>
                        </a:cubicBezTo>
                        <a:cubicBezTo>
                          <a:pt x="2337" y="27"/>
                          <a:pt x="2293" y="18"/>
                          <a:pt x="225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7" name="Google Shape;10777;p32"/>
                  <p:cNvSpPr/>
                  <p:nvPr/>
                </p:nvSpPr>
                <p:spPr>
                  <a:xfrm>
                    <a:off x="1380553" y="1737679"/>
                    <a:ext cx="1250199" cy="6698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3" h="7701" extrusionOk="0">
                        <a:moveTo>
                          <a:pt x="8449" y="0"/>
                        </a:moveTo>
                        <a:cubicBezTo>
                          <a:pt x="7825" y="0"/>
                          <a:pt x="7210" y="66"/>
                          <a:pt x="6638" y="189"/>
                        </a:cubicBezTo>
                        <a:cubicBezTo>
                          <a:pt x="4684" y="617"/>
                          <a:pt x="2829" y="1679"/>
                          <a:pt x="1660" y="3321"/>
                        </a:cubicBezTo>
                        <a:cubicBezTo>
                          <a:pt x="777" y="4543"/>
                          <a:pt x="1" y="6166"/>
                          <a:pt x="375" y="7701"/>
                        </a:cubicBezTo>
                        <a:cubicBezTo>
                          <a:pt x="367" y="6987"/>
                          <a:pt x="456" y="6202"/>
                          <a:pt x="777" y="5586"/>
                        </a:cubicBezTo>
                        <a:cubicBezTo>
                          <a:pt x="1250" y="4685"/>
                          <a:pt x="1919" y="3883"/>
                          <a:pt x="2820" y="3383"/>
                        </a:cubicBezTo>
                        <a:cubicBezTo>
                          <a:pt x="3619" y="2945"/>
                          <a:pt x="4368" y="2614"/>
                          <a:pt x="5283" y="2614"/>
                        </a:cubicBezTo>
                        <a:cubicBezTo>
                          <a:pt x="5318" y="2614"/>
                          <a:pt x="5353" y="2615"/>
                          <a:pt x="5389" y="2616"/>
                        </a:cubicBezTo>
                        <a:cubicBezTo>
                          <a:pt x="5826" y="2625"/>
                          <a:pt x="6326" y="2794"/>
                          <a:pt x="6486" y="2883"/>
                        </a:cubicBezTo>
                        <a:cubicBezTo>
                          <a:pt x="6665" y="2990"/>
                          <a:pt x="6763" y="3089"/>
                          <a:pt x="6816" y="3160"/>
                        </a:cubicBezTo>
                        <a:cubicBezTo>
                          <a:pt x="6861" y="3222"/>
                          <a:pt x="6888" y="3374"/>
                          <a:pt x="6861" y="3481"/>
                        </a:cubicBezTo>
                        <a:cubicBezTo>
                          <a:pt x="6825" y="3579"/>
                          <a:pt x="6745" y="3668"/>
                          <a:pt x="6700" y="3704"/>
                        </a:cubicBezTo>
                        <a:cubicBezTo>
                          <a:pt x="6684" y="3715"/>
                          <a:pt x="6664" y="3723"/>
                          <a:pt x="6651" y="3723"/>
                        </a:cubicBezTo>
                        <a:cubicBezTo>
                          <a:pt x="6643" y="3723"/>
                          <a:pt x="6638" y="3720"/>
                          <a:pt x="6638" y="3713"/>
                        </a:cubicBezTo>
                        <a:cubicBezTo>
                          <a:pt x="6629" y="3704"/>
                          <a:pt x="6647" y="3686"/>
                          <a:pt x="6656" y="3677"/>
                        </a:cubicBezTo>
                        <a:cubicBezTo>
                          <a:pt x="6674" y="3668"/>
                          <a:pt x="6754" y="3606"/>
                          <a:pt x="6781" y="3552"/>
                        </a:cubicBezTo>
                        <a:cubicBezTo>
                          <a:pt x="6808" y="3499"/>
                          <a:pt x="6816" y="3410"/>
                          <a:pt x="6808" y="3356"/>
                        </a:cubicBezTo>
                        <a:cubicBezTo>
                          <a:pt x="6799" y="3303"/>
                          <a:pt x="6754" y="3258"/>
                          <a:pt x="6709" y="3231"/>
                        </a:cubicBezTo>
                        <a:cubicBezTo>
                          <a:pt x="6677" y="3215"/>
                          <a:pt x="6616" y="3202"/>
                          <a:pt x="6549" y="3202"/>
                        </a:cubicBezTo>
                        <a:cubicBezTo>
                          <a:pt x="6505" y="3202"/>
                          <a:pt x="6458" y="3208"/>
                          <a:pt x="6415" y="3222"/>
                        </a:cubicBezTo>
                        <a:cubicBezTo>
                          <a:pt x="6183" y="3294"/>
                          <a:pt x="5978" y="3517"/>
                          <a:pt x="6005" y="3731"/>
                        </a:cubicBezTo>
                        <a:cubicBezTo>
                          <a:pt x="6031" y="3990"/>
                          <a:pt x="6165" y="4239"/>
                          <a:pt x="6415" y="4346"/>
                        </a:cubicBezTo>
                        <a:cubicBezTo>
                          <a:pt x="6530" y="4397"/>
                          <a:pt x="6678" y="4422"/>
                          <a:pt x="6832" y="4422"/>
                        </a:cubicBezTo>
                        <a:cubicBezTo>
                          <a:pt x="7061" y="4422"/>
                          <a:pt x="7302" y="4366"/>
                          <a:pt x="7468" y="4248"/>
                        </a:cubicBezTo>
                        <a:cubicBezTo>
                          <a:pt x="8048" y="3847"/>
                          <a:pt x="7807" y="2821"/>
                          <a:pt x="7334" y="2419"/>
                        </a:cubicBezTo>
                        <a:cubicBezTo>
                          <a:pt x="7319" y="2405"/>
                          <a:pt x="7335" y="2371"/>
                          <a:pt x="7357" y="2371"/>
                        </a:cubicBezTo>
                        <a:cubicBezTo>
                          <a:pt x="7361" y="2371"/>
                          <a:pt x="7365" y="2372"/>
                          <a:pt x="7370" y="2375"/>
                        </a:cubicBezTo>
                        <a:cubicBezTo>
                          <a:pt x="7503" y="2464"/>
                          <a:pt x="7619" y="2571"/>
                          <a:pt x="7709" y="2696"/>
                        </a:cubicBezTo>
                        <a:lnTo>
                          <a:pt x="7717" y="2696"/>
                        </a:lnTo>
                        <a:cubicBezTo>
                          <a:pt x="7851" y="2723"/>
                          <a:pt x="7967" y="2776"/>
                          <a:pt x="8065" y="2848"/>
                        </a:cubicBezTo>
                        <a:cubicBezTo>
                          <a:pt x="8204" y="2808"/>
                          <a:pt x="8352" y="2784"/>
                          <a:pt x="8498" y="2784"/>
                        </a:cubicBezTo>
                        <a:cubicBezTo>
                          <a:pt x="8709" y="2784"/>
                          <a:pt x="8917" y="2833"/>
                          <a:pt x="9091" y="2955"/>
                        </a:cubicBezTo>
                        <a:cubicBezTo>
                          <a:pt x="9314" y="3106"/>
                          <a:pt x="9528" y="3401"/>
                          <a:pt x="9448" y="3686"/>
                        </a:cubicBezTo>
                        <a:cubicBezTo>
                          <a:pt x="9444" y="3699"/>
                          <a:pt x="9432" y="3705"/>
                          <a:pt x="9421" y="3705"/>
                        </a:cubicBezTo>
                        <a:cubicBezTo>
                          <a:pt x="9407" y="3705"/>
                          <a:pt x="9395" y="3696"/>
                          <a:pt x="9395" y="3677"/>
                        </a:cubicBezTo>
                        <a:cubicBezTo>
                          <a:pt x="9395" y="3588"/>
                          <a:pt x="9377" y="3517"/>
                          <a:pt x="9359" y="3445"/>
                        </a:cubicBezTo>
                        <a:cubicBezTo>
                          <a:pt x="8904" y="3749"/>
                          <a:pt x="8824" y="4025"/>
                          <a:pt x="9091" y="4284"/>
                        </a:cubicBezTo>
                        <a:cubicBezTo>
                          <a:pt x="9145" y="4320"/>
                          <a:pt x="9207" y="4364"/>
                          <a:pt x="9261" y="4400"/>
                        </a:cubicBezTo>
                        <a:cubicBezTo>
                          <a:pt x="9398" y="4462"/>
                          <a:pt x="9548" y="4503"/>
                          <a:pt x="9696" y="4503"/>
                        </a:cubicBezTo>
                        <a:cubicBezTo>
                          <a:pt x="9826" y="4503"/>
                          <a:pt x="9955" y="4471"/>
                          <a:pt x="10073" y="4391"/>
                        </a:cubicBezTo>
                        <a:cubicBezTo>
                          <a:pt x="10483" y="4132"/>
                          <a:pt x="10715" y="3731"/>
                          <a:pt x="10581" y="3240"/>
                        </a:cubicBezTo>
                        <a:cubicBezTo>
                          <a:pt x="10438" y="2732"/>
                          <a:pt x="10046" y="2384"/>
                          <a:pt x="9644" y="2063"/>
                        </a:cubicBezTo>
                        <a:cubicBezTo>
                          <a:pt x="9622" y="2048"/>
                          <a:pt x="9643" y="2014"/>
                          <a:pt x="9667" y="2014"/>
                        </a:cubicBezTo>
                        <a:cubicBezTo>
                          <a:pt x="9671" y="2014"/>
                          <a:pt x="9676" y="2015"/>
                          <a:pt x="9680" y="2018"/>
                        </a:cubicBezTo>
                        <a:cubicBezTo>
                          <a:pt x="10010" y="2232"/>
                          <a:pt x="10340" y="2482"/>
                          <a:pt x="10537" y="2812"/>
                        </a:cubicBezTo>
                        <a:cubicBezTo>
                          <a:pt x="10697" y="2901"/>
                          <a:pt x="10876" y="2982"/>
                          <a:pt x="10992" y="3115"/>
                        </a:cubicBezTo>
                        <a:cubicBezTo>
                          <a:pt x="11125" y="3160"/>
                          <a:pt x="11223" y="3222"/>
                          <a:pt x="11304" y="3303"/>
                        </a:cubicBezTo>
                        <a:cubicBezTo>
                          <a:pt x="11313" y="3294"/>
                          <a:pt x="11313" y="3285"/>
                          <a:pt x="11322" y="3285"/>
                        </a:cubicBezTo>
                        <a:cubicBezTo>
                          <a:pt x="11427" y="3243"/>
                          <a:pt x="11552" y="3221"/>
                          <a:pt x="11680" y="3221"/>
                        </a:cubicBezTo>
                        <a:cubicBezTo>
                          <a:pt x="11930" y="3221"/>
                          <a:pt x="12191" y="3304"/>
                          <a:pt x="12339" y="3481"/>
                        </a:cubicBezTo>
                        <a:cubicBezTo>
                          <a:pt x="12535" y="3695"/>
                          <a:pt x="12660" y="4079"/>
                          <a:pt x="12348" y="4248"/>
                        </a:cubicBezTo>
                        <a:cubicBezTo>
                          <a:pt x="12344" y="4252"/>
                          <a:pt x="12340" y="4253"/>
                          <a:pt x="12337" y="4253"/>
                        </a:cubicBezTo>
                        <a:cubicBezTo>
                          <a:pt x="12321" y="4253"/>
                          <a:pt x="12306" y="4227"/>
                          <a:pt x="12321" y="4213"/>
                        </a:cubicBezTo>
                        <a:cubicBezTo>
                          <a:pt x="12437" y="4106"/>
                          <a:pt x="12455" y="3972"/>
                          <a:pt x="12419" y="3847"/>
                        </a:cubicBezTo>
                        <a:cubicBezTo>
                          <a:pt x="12413" y="3847"/>
                          <a:pt x="12407" y="3847"/>
                          <a:pt x="12401" y="3847"/>
                        </a:cubicBezTo>
                        <a:cubicBezTo>
                          <a:pt x="12067" y="3847"/>
                          <a:pt x="11708" y="4095"/>
                          <a:pt x="11839" y="4489"/>
                        </a:cubicBezTo>
                        <a:cubicBezTo>
                          <a:pt x="11937" y="4819"/>
                          <a:pt x="12240" y="5051"/>
                          <a:pt x="12579" y="5105"/>
                        </a:cubicBezTo>
                        <a:cubicBezTo>
                          <a:pt x="12656" y="5115"/>
                          <a:pt x="12731" y="5121"/>
                          <a:pt x="12803" y="5121"/>
                        </a:cubicBezTo>
                        <a:cubicBezTo>
                          <a:pt x="13394" y="5121"/>
                          <a:pt x="13858" y="4773"/>
                          <a:pt x="14025" y="4177"/>
                        </a:cubicBezTo>
                        <a:cubicBezTo>
                          <a:pt x="14373" y="2919"/>
                          <a:pt x="13356" y="1795"/>
                          <a:pt x="12410" y="1117"/>
                        </a:cubicBezTo>
                        <a:cubicBezTo>
                          <a:pt x="11315" y="338"/>
                          <a:pt x="9860" y="0"/>
                          <a:pt x="844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8" name="Google Shape;10778;p32"/>
                  <p:cNvSpPr/>
                  <p:nvPr/>
                </p:nvSpPr>
                <p:spPr>
                  <a:xfrm>
                    <a:off x="1877997" y="2109520"/>
                    <a:ext cx="329055" cy="4842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83" h="5567" extrusionOk="0">
                        <a:moveTo>
                          <a:pt x="375" y="0"/>
                        </a:moveTo>
                        <a:cubicBezTo>
                          <a:pt x="98" y="535"/>
                          <a:pt x="0" y="1258"/>
                          <a:pt x="72" y="1838"/>
                        </a:cubicBezTo>
                        <a:cubicBezTo>
                          <a:pt x="161" y="2507"/>
                          <a:pt x="428" y="3033"/>
                          <a:pt x="821" y="3568"/>
                        </a:cubicBezTo>
                        <a:cubicBezTo>
                          <a:pt x="1517" y="4496"/>
                          <a:pt x="2632" y="5210"/>
                          <a:pt x="3747" y="5567"/>
                        </a:cubicBezTo>
                        <a:cubicBezTo>
                          <a:pt x="3756" y="5549"/>
                          <a:pt x="3774" y="5531"/>
                          <a:pt x="3783" y="5513"/>
                        </a:cubicBezTo>
                        <a:cubicBezTo>
                          <a:pt x="2891" y="5058"/>
                          <a:pt x="2123" y="4541"/>
                          <a:pt x="1481" y="3765"/>
                        </a:cubicBezTo>
                        <a:cubicBezTo>
                          <a:pt x="714" y="2846"/>
                          <a:pt x="303" y="1392"/>
                          <a:pt x="839" y="259"/>
                        </a:cubicBezTo>
                        <a:cubicBezTo>
                          <a:pt x="669" y="205"/>
                          <a:pt x="509" y="116"/>
                          <a:pt x="37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9" name="Google Shape;10779;p32"/>
                  <p:cNvSpPr/>
                  <p:nvPr/>
                </p:nvSpPr>
                <p:spPr>
                  <a:xfrm>
                    <a:off x="3206456" y="1426638"/>
                    <a:ext cx="53581" cy="98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134" extrusionOk="0">
                        <a:moveTo>
                          <a:pt x="303" y="1"/>
                        </a:moveTo>
                        <a:lnTo>
                          <a:pt x="303" y="1"/>
                        </a:lnTo>
                        <a:cubicBezTo>
                          <a:pt x="196" y="90"/>
                          <a:pt x="89" y="188"/>
                          <a:pt x="62" y="340"/>
                        </a:cubicBezTo>
                        <a:cubicBezTo>
                          <a:pt x="0" y="580"/>
                          <a:pt x="54" y="857"/>
                          <a:pt x="285" y="1000"/>
                        </a:cubicBezTo>
                        <a:cubicBezTo>
                          <a:pt x="384" y="1062"/>
                          <a:pt x="500" y="1098"/>
                          <a:pt x="616" y="1134"/>
                        </a:cubicBezTo>
                        <a:cubicBezTo>
                          <a:pt x="482" y="1027"/>
                          <a:pt x="366" y="902"/>
                          <a:pt x="303" y="777"/>
                        </a:cubicBezTo>
                        <a:cubicBezTo>
                          <a:pt x="178" y="518"/>
                          <a:pt x="178" y="224"/>
                          <a:pt x="30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0" name="Google Shape;10780;p32"/>
                  <p:cNvSpPr/>
                  <p:nvPr/>
                </p:nvSpPr>
                <p:spPr>
                  <a:xfrm>
                    <a:off x="2166599" y="2249210"/>
                    <a:ext cx="1056228" cy="478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3" h="5505" extrusionOk="0">
                        <a:moveTo>
                          <a:pt x="7725" y="0"/>
                        </a:moveTo>
                        <a:cubicBezTo>
                          <a:pt x="7335" y="0"/>
                          <a:pt x="6943" y="27"/>
                          <a:pt x="6558" y="71"/>
                        </a:cubicBezTo>
                        <a:cubicBezTo>
                          <a:pt x="5086" y="241"/>
                          <a:pt x="3525" y="1061"/>
                          <a:pt x="2401" y="2025"/>
                        </a:cubicBezTo>
                        <a:cubicBezTo>
                          <a:pt x="1366" y="2908"/>
                          <a:pt x="126" y="4077"/>
                          <a:pt x="1" y="5504"/>
                        </a:cubicBezTo>
                        <a:cubicBezTo>
                          <a:pt x="491" y="4344"/>
                          <a:pt x="1491" y="3479"/>
                          <a:pt x="2579" y="2855"/>
                        </a:cubicBezTo>
                        <a:cubicBezTo>
                          <a:pt x="3364" y="2400"/>
                          <a:pt x="4194" y="2034"/>
                          <a:pt x="5113" y="1971"/>
                        </a:cubicBezTo>
                        <a:cubicBezTo>
                          <a:pt x="5191" y="1966"/>
                          <a:pt x="5284" y="1961"/>
                          <a:pt x="5382" y="1961"/>
                        </a:cubicBezTo>
                        <a:cubicBezTo>
                          <a:pt x="5887" y="1961"/>
                          <a:pt x="6546" y="2077"/>
                          <a:pt x="6254" y="2712"/>
                        </a:cubicBezTo>
                        <a:cubicBezTo>
                          <a:pt x="6252" y="2717"/>
                          <a:pt x="6247" y="2719"/>
                          <a:pt x="6242" y="2719"/>
                        </a:cubicBezTo>
                        <a:cubicBezTo>
                          <a:pt x="6229" y="2719"/>
                          <a:pt x="6212" y="2704"/>
                          <a:pt x="6219" y="2685"/>
                        </a:cubicBezTo>
                        <a:cubicBezTo>
                          <a:pt x="6326" y="2444"/>
                          <a:pt x="6281" y="2284"/>
                          <a:pt x="6165" y="2185"/>
                        </a:cubicBezTo>
                        <a:lnTo>
                          <a:pt x="6147" y="2185"/>
                        </a:lnTo>
                        <a:cubicBezTo>
                          <a:pt x="5880" y="2212"/>
                          <a:pt x="5657" y="2623"/>
                          <a:pt x="5737" y="2855"/>
                        </a:cubicBezTo>
                        <a:cubicBezTo>
                          <a:pt x="5817" y="3087"/>
                          <a:pt x="5996" y="3229"/>
                          <a:pt x="6246" y="3274"/>
                        </a:cubicBezTo>
                        <a:cubicBezTo>
                          <a:pt x="6293" y="3283"/>
                          <a:pt x="6339" y="3287"/>
                          <a:pt x="6385" y="3287"/>
                        </a:cubicBezTo>
                        <a:cubicBezTo>
                          <a:pt x="6667" y="3287"/>
                          <a:pt x="6914" y="3126"/>
                          <a:pt x="7075" y="2872"/>
                        </a:cubicBezTo>
                        <a:cubicBezTo>
                          <a:pt x="7361" y="2426"/>
                          <a:pt x="7102" y="1820"/>
                          <a:pt x="6602" y="1659"/>
                        </a:cubicBezTo>
                        <a:cubicBezTo>
                          <a:pt x="6585" y="1650"/>
                          <a:pt x="6585" y="1615"/>
                          <a:pt x="6611" y="1615"/>
                        </a:cubicBezTo>
                        <a:cubicBezTo>
                          <a:pt x="6816" y="1641"/>
                          <a:pt x="6995" y="1722"/>
                          <a:pt x="7129" y="1855"/>
                        </a:cubicBezTo>
                        <a:cubicBezTo>
                          <a:pt x="7236" y="1909"/>
                          <a:pt x="7352" y="1980"/>
                          <a:pt x="7459" y="2070"/>
                        </a:cubicBezTo>
                        <a:cubicBezTo>
                          <a:pt x="7494" y="2078"/>
                          <a:pt x="7539" y="2096"/>
                          <a:pt x="7575" y="2105"/>
                        </a:cubicBezTo>
                        <a:cubicBezTo>
                          <a:pt x="7575" y="2105"/>
                          <a:pt x="7584" y="2096"/>
                          <a:pt x="7584" y="2096"/>
                        </a:cubicBezTo>
                        <a:cubicBezTo>
                          <a:pt x="7668" y="2048"/>
                          <a:pt x="7776" y="2028"/>
                          <a:pt x="7887" y="2028"/>
                        </a:cubicBezTo>
                        <a:cubicBezTo>
                          <a:pt x="8045" y="2028"/>
                          <a:pt x="8209" y="2069"/>
                          <a:pt x="8324" y="2132"/>
                        </a:cubicBezTo>
                        <a:cubicBezTo>
                          <a:pt x="8547" y="2248"/>
                          <a:pt x="8904" y="2542"/>
                          <a:pt x="8797" y="2837"/>
                        </a:cubicBezTo>
                        <a:cubicBezTo>
                          <a:pt x="8792" y="2851"/>
                          <a:pt x="8779" y="2858"/>
                          <a:pt x="8765" y="2858"/>
                        </a:cubicBezTo>
                        <a:cubicBezTo>
                          <a:pt x="8754" y="2858"/>
                          <a:pt x="8743" y="2854"/>
                          <a:pt x="8735" y="2846"/>
                        </a:cubicBezTo>
                        <a:cubicBezTo>
                          <a:pt x="8672" y="2748"/>
                          <a:pt x="8663" y="2640"/>
                          <a:pt x="8592" y="2542"/>
                        </a:cubicBezTo>
                        <a:cubicBezTo>
                          <a:pt x="8565" y="2498"/>
                          <a:pt x="8529" y="2462"/>
                          <a:pt x="8494" y="2426"/>
                        </a:cubicBezTo>
                        <a:cubicBezTo>
                          <a:pt x="8396" y="2498"/>
                          <a:pt x="8306" y="2596"/>
                          <a:pt x="8226" y="2703"/>
                        </a:cubicBezTo>
                        <a:cubicBezTo>
                          <a:pt x="8172" y="2872"/>
                          <a:pt x="8217" y="3060"/>
                          <a:pt x="8404" y="3158"/>
                        </a:cubicBezTo>
                        <a:cubicBezTo>
                          <a:pt x="8523" y="3222"/>
                          <a:pt x="8671" y="3250"/>
                          <a:pt x="8820" y="3250"/>
                        </a:cubicBezTo>
                        <a:cubicBezTo>
                          <a:pt x="8963" y="3250"/>
                          <a:pt x="9107" y="3224"/>
                          <a:pt x="9225" y="3176"/>
                        </a:cubicBezTo>
                        <a:cubicBezTo>
                          <a:pt x="9957" y="2881"/>
                          <a:pt x="9475" y="2007"/>
                          <a:pt x="9002" y="1739"/>
                        </a:cubicBezTo>
                        <a:cubicBezTo>
                          <a:pt x="9002" y="1733"/>
                          <a:pt x="9002" y="1727"/>
                          <a:pt x="9005" y="1727"/>
                        </a:cubicBezTo>
                        <a:cubicBezTo>
                          <a:pt x="9007" y="1727"/>
                          <a:pt x="9008" y="1728"/>
                          <a:pt x="9011" y="1731"/>
                        </a:cubicBezTo>
                        <a:cubicBezTo>
                          <a:pt x="9082" y="1757"/>
                          <a:pt x="9145" y="1793"/>
                          <a:pt x="9207" y="1838"/>
                        </a:cubicBezTo>
                        <a:cubicBezTo>
                          <a:pt x="9207" y="1838"/>
                          <a:pt x="9211" y="1834"/>
                          <a:pt x="9217" y="1834"/>
                        </a:cubicBezTo>
                        <a:cubicBezTo>
                          <a:pt x="9219" y="1834"/>
                          <a:pt x="9222" y="1835"/>
                          <a:pt x="9225" y="1838"/>
                        </a:cubicBezTo>
                        <a:cubicBezTo>
                          <a:pt x="9395" y="1927"/>
                          <a:pt x="9600" y="2061"/>
                          <a:pt x="9752" y="2221"/>
                        </a:cubicBezTo>
                        <a:cubicBezTo>
                          <a:pt x="9912" y="2301"/>
                          <a:pt x="10055" y="2453"/>
                          <a:pt x="10153" y="2632"/>
                        </a:cubicBezTo>
                        <a:cubicBezTo>
                          <a:pt x="10260" y="2712"/>
                          <a:pt x="10358" y="2819"/>
                          <a:pt x="10421" y="2944"/>
                        </a:cubicBezTo>
                        <a:cubicBezTo>
                          <a:pt x="10430" y="2935"/>
                          <a:pt x="10438" y="2926"/>
                          <a:pt x="10447" y="2926"/>
                        </a:cubicBezTo>
                        <a:cubicBezTo>
                          <a:pt x="10742" y="2979"/>
                          <a:pt x="11125" y="3140"/>
                          <a:pt x="11259" y="3426"/>
                        </a:cubicBezTo>
                        <a:cubicBezTo>
                          <a:pt x="11353" y="3639"/>
                          <a:pt x="11259" y="3837"/>
                          <a:pt x="11030" y="3837"/>
                        </a:cubicBezTo>
                        <a:cubicBezTo>
                          <a:pt x="11021" y="3837"/>
                          <a:pt x="11011" y="3837"/>
                          <a:pt x="11000" y="3836"/>
                        </a:cubicBezTo>
                        <a:cubicBezTo>
                          <a:pt x="10974" y="3836"/>
                          <a:pt x="10974" y="3800"/>
                          <a:pt x="10992" y="3800"/>
                        </a:cubicBezTo>
                        <a:cubicBezTo>
                          <a:pt x="11108" y="3756"/>
                          <a:pt x="11241" y="3657"/>
                          <a:pt x="11188" y="3515"/>
                        </a:cubicBezTo>
                        <a:cubicBezTo>
                          <a:pt x="11170" y="3461"/>
                          <a:pt x="11134" y="3417"/>
                          <a:pt x="11099" y="3372"/>
                        </a:cubicBezTo>
                        <a:cubicBezTo>
                          <a:pt x="11079" y="3368"/>
                          <a:pt x="11059" y="3366"/>
                          <a:pt x="11040" y="3366"/>
                        </a:cubicBezTo>
                        <a:cubicBezTo>
                          <a:pt x="10740" y="3366"/>
                          <a:pt x="10535" y="3805"/>
                          <a:pt x="10786" y="4014"/>
                        </a:cubicBezTo>
                        <a:cubicBezTo>
                          <a:pt x="10931" y="4138"/>
                          <a:pt x="11150" y="4252"/>
                          <a:pt x="11362" y="4252"/>
                        </a:cubicBezTo>
                        <a:cubicBezTo>
                          <a:pt x="11424" y="4252"/>
                          <a:pt x="11486" y="4242"/>
                          <a:pt x="11545" y="4219"/>
                        </a:cubicBezTo>
                        <a:cubicBezTo>
                          <a:pt x="11991" y="4041"/>
                          <a:pt x="12125" y="3470"/>
                          <a:pt x="12133" y="3033"/>
                        </a:cubicBezTo>
                        <a:cubicBezTo>
                          <a:pt x="12142" y="2239"/>
                          <a:pt x="11812" y="1570"/>
                          <a:pt x="11197" y="1070"/>
                        </a:cubicBezTo>
                        <a:cubicBezTo>
                          <a:pt x="10205" y="269"/>
                          <a:pt x="8970" y="0"/>
                          <a:pt x="7725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1" name="Google Shape;10781;p32"/>
                  <p:cNvSpPr/>
                  <p:nvPr/>
                </p:nvSpPr>
                <p:spPr>
                  <a:xfrm>
                    <a:off x="3018665" y="2487362"/>
                    <a:ext cx="58278" cy="72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838" extrusionOk="0">
                        <a:moveTo>
                          <a:pt x="402" y="1"/>
                        </a:moveTo>
                        <a:cubicBezTo>
                          <a:pt x="473" y="179"/>
                          <a:pt x="482" y="384"/>
                          <a:pt x="366" y="554"/>
                        </a:cubicBezTo>
                        <a:cubicBezTo>
                          <a:pt x="295" y="661"/>
                          <a:pt x="152" y="768"/>
                          <a:pt x="0" y="812"/>
                        </a:cubicBezTo>
                        <a:cubicBezTo>
                          <a:pt x="44" y="829"/>
                          <a:pt x="95" y="837"/>
                          <a:pt x="148" y="837"/>
                        </a:cubicBezTo>
                        <a:cubicBezTo>
                          <a:pt x="318" y="837"/>
                          <a:pt x="510" y="755"/>
                          <a:pt x="571" y="625"/>
                        </a:cubicBezTo>
                        <a:cubicBezTo>
                          <a:pt x="669" y="393"/>
                          <a:pt x="562" y="161"/>
                          <a:pt x="4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2" name="Google Shape;10782;p32"/>
                  <p:cNvSpPr/>
                  <p:nvPr/>
                </p:nvSpPr>
                <p:spPr>
                  <a:xfrm>
                    <a:off x="2999268" y="2450918"/>
                    <a:ext cx="56713" cy="96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111" extrusionOk="0">
                        <a:moveTo>
                          <a:pt x="268" y="0"/>
                        </a:moveTo>
                        <a:cubicBezTo>
                          <a:pt x="402" y="179"/>
                          <a:pt x="482" y="384"/>
                          <a:pt x="410" y="616"/>
                        </a:cubicBezTo>
                        <a:cubicBezTo>
                          <a:pt x="348" y="839"/>
                          <a:pt x="196" y="1026"/>
                          <a:pt x="0" y="1107"/>
                        </a:cubicBezTo>
                        <a:cubicBezTo>
                          <a:pt x="19" y="1109"/>
                          <a:pt x="39" y="1110"/>
                          <a:pt x="58" y="1110"/>
                        </a:cubicBezTo>
                        <a:cubicBezTo>
                          <a:pt x="243" y="1110"/>
                          <a:pt x="453" y="1002"/>
                          <a:pt x="518" y="857"/>
                        </a:cubicBezTo>
                        <a:cubicBezTo>
                          <a:pt x="651" y="553"/>
                          <a:pt x="509" y="214"/>
                          <a:pt x="26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3" name="Google Shape;10783;p32"/>
                  <p:cNvSpPr/>
                  <p:nvPr/>
                </p:nvSpPr>
                <p:spPr>
                  <a:xfrm>
                    <a:off x="2967433" y="2415952"/>
                    <a:ext cx="61410" cy="125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447" extrusionOk="0">
                        <a:moveTo>
                          <a:pt x="98" y="1"/>
                        </a:moveTo>
                        <a:cubicBezTo>
                          <a:pt x="580" y="429"/>
                          <a:pt x="660" y="1178"/>
                          <a:pt x="0" y="1446"/>
                        </a:cubicBezTo>
                        <a:cubicBezTo>
                          <a:pt x="313" y="1419"/>
                          <a:pt x="705" y="1205"/>
                          <a:pt x="678" y="848"/>
                        </a:cubicBezTo>
                        <a:cubicBezTo>
                          <a:pt x="643" y="456"/>
                          <a:pt x="411" y="215"/>
                          <a:pt x="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4" name="Google Shape;10784;p32"/>
                  <p:cNvSpPr/>
                  <p:nvPr/>
                </p:nvSpPr>
                <p:spPr>
                  <a:xfrm>
                    <a:off x="3203325" y="2403600"/>
                    <a:ext cx="96290" cy="247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7" h="2847" extrusionOk="0">
                        <a:moveTo>
                          <a:pt x="188" y="0"/>
                        </a:moveTo>
                        <a:lnTo>
                          <a:pt x="188" y="0"/>
                        </a:lnTo>
                        <a:cubicBezTo>
                          <a:pt x="643" y="580"/>
                          <a:pt x="892" y="1401"/>
                          <a:pt x="687" y="2079"/>
                        </a:cubicBezTo>
                        <a:cubicBezTo>
                          <a:pt x="571" y="2453"/>
                          <a:pt x="348" y="2721"/>
                          <a:pt x="0" y="2846"/>
                        </a:cubicBezTo>
                        <a:cubicBezTo>
                          <a:pt x="17" y="2847"/>
                          <a:pt x="33" y="2847"/>
                          <a:pt x="49" y="2847"/>
                        </a:cubicBezTo>
                        <a:cubicBezTo>
                          <a:pt x="479" y="2847"/>
                          <a:pt x="790" y="2615"/>
                          <a:pt x="910" y="2150"/>
                        </a:cubicBezTo>
                        <a:cubicBezTo>
                          <a:pt x="1107" y="1419"/>
                          <a:pt x="776" y="491"/>
                          <a:pt x="18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0785" name="Google Shape;10785;p32"/>
                  <p:cNvGrpSpPr/>
                  <p:nvPr/>
                </p:nvGrpSpPr>
                <p:grpSpPr>
                  <a:xfrm>
                    <a:off x="2145637" y="2189368"/>
                    <a:ext cx="1166414" cy="523100"/>
                    <a:chOff x="2145637" y="2189368"/>
                    <a:chExt cx="1166414" cy="523100"/>
                  </a:xfrm>
                </p:grpSpPr>
                <p:sp>
                  <p:nvSpPr>
                    <p:cNvPr id="10786" name="Google Shape;10786;p32"/>
                    <p:cNvSpPr/>
                    <p:nvPr/>
                  </p:nvSpPr>
                  <p:spPr>
                    <a:xfrm>
                      <a:off x="2466945" y="2263127"/>
                      <a:ext cx="12438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" h="144" extrusionOk="0">
                          <a:moveTo>
                            <a:pt x="72" y="0"/>
                          </a:moveTo>
                          <a:cubicBezTo>
                            <a:pt x="36" y="0"/>
                            <a:pt x="0" y="36"/>
                            <a:pt x="0" y="72"/>
                          </a:cubicBezTo>
                          <a:cubicBezTo>
                            <a:pt x="0" y="107"/>
                            <a:pt x="36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36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87" name="Google Shape;10787;p32"/>
                    <p:cNvSpPr/>
                    <p:nvPr/>
                  </p:nvSpPr>
                  <p:spPr>
                    <a:xfrm>
                      <a:off x="3045803" y="2647232"/>
                      <a:ext cx="12525" cy="1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4" h="144" extrusionOk="0">
                          <a:moveTo>
                            <a:pt x="72" y="0"/>
                          </a:moveTo>
                          <a:cubicBezTo>
                            <a:pt x="27" y="0"/>
                            <a:pt x="0" y="27"/>
                            <a:pt x="0" y="72"/>
                          </a:cubicBezTo>
                          <a:cubicBezTo>
                            <a:pt x="0" y="107"/>
                            <a:pt x="27" y="143"/>
                            <a:pt x="72" y="143"/>
                          </a:cubicBezTo>
                          <a:cubicBezTo>
                            <a:pt x="107" y="143"/>
                            <a:pt x="143" y="107"/>
                            <a:pt x="143" y="72"/>
                          </a:cubicBezTo>
                          <a:cubicBezTo>
                            <a:pt x="143" y="27"/>
                            <a:pt x="107" y="0"/>
                            <a:pt x="7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88" name="Google Shape;10788;p32"/>
                    <p:cNvSpPr/>
                    <p:nvPr/>
                  </p:nvSpPr>
                  <p:spPr>
                    <a:xfrm>
                      <a:off x="2217048" y="2346889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63" y="1"/>
                          </a:moveTo>
                          <a:cubicBezTo>
                            <a:pt x="27" y="1"/>
                            <a:pt x="1" y="28"/>
                            <a:pt x="1" y="54"/>
                          </a:cubicBezTo>
                          <a:cubicBezTo>
                            <a:pt x="1" y="90"/>
                            <a:pt x="27" y="117"/>
                            <a:pt x="63" y="117"/>
                          </a:cubicBezTo>
                          <a:cubicBezTo>
                            <a:pt x="90" y="117"/>
                            <a:pt x="117" y="90"/>
                            <a:pt x="117" y="54"/>
                          </a:cubicBezTo>
                          <a:cubicBezTo>
                            <a:pt x="117" y="28"/>
                            <a:pt x="90" y="1"/>
                            <a:pt x="63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89" name="Google Shape;10789;p32"/>
                    <p:cNvSpPr/>
                    <p:nvPr/>
                  </p:nvSpPr>
                  <p:spPr>
                    <a:xfrm>
                      <a:off x="3301875" y="2658105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0"/>
                          </a:moveTo>
                          <a:cubicBezTo>
                            <a:pt x="27" y="0"/>
                            <a:pt x="0" y="27"/>
                            <a:pt x="0" y="63"/>
                          </a:cubicBezTo>
                          <a:cubicBezTo>
                            <a:pt x="0" y="89"/>
                            <a:pt x="27" y="116"/>
                            <a:pt x="54" y="116"/>
                          </a:cubicBezTo>
                          <a:cubicBezTo>
                            <a:pt x="90" y="116"/>
                            <a:pt x="116" y="89"/>
                            <a:pt x="116" y="63"/>
                          </a:cubicBezTo>
                          <a:cubicBezTo>
                            <a:pt x="116" y="27"/>
                            <a:pt x="90" y="0"/>
                            <a:pt x="54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0" name="Google Shape;10790;p32"/>
                    <p:cNvSpPr/>
                    <p:nvPr/>
                  </p:nvSpPr>
                  <p:spPr>
                    <a:xfrm>
                      <a:off x="2269063" y="2395772"/>
                      <a:ext cx="10177" cy="10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7" h="117" extrusionOk="0">
                          <a:moveTo>
                            <a:pt x="54" y="1"/>
                          </a:moveTo>
                          <a:cubicBezTo>
                            <a:pt x="18" y="1"/>
                            <a:pt x="0" y="28"/>
                            <a:pt x="0" y="54"/>
                          </a:cubicBezTo>
                          <a:cubicBezTo>
                            <a:pt x="0" y="90"/>
                            <a:pt x="18" y="117"/>
                            <a:pt x="54" y="117"/>
                          </a:cubicBezTo>
                          <a:cubicBezTo>
                            <a:pt x="90" y="117"/>
                            <a:pt x="116" y="90"/>
                            <a:pt x="116" y="54"/>
                          </a:cubicBezTo>
                          <a:cubicBezTo>
                            <a:pt x="116" y="28"/>
                            <a:pt x="90" y="1"/>
                            <a:pt x="54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1" name="Google Shape;10791;p32"/>
                    <p:cNvSpPr/>
                    <p:nvPr/>
                  </p:nvSpPr>
                  <p:spPr>
                    <a:xfrm>
                      <a:off x="2421106" y="2291831"/>
                      <a:ext cx="17223" cy="163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8" h="188" extrusionOk="0">
                          <a:moveTo>
                            <a:pt x="99" y="1"/>
                          </a:moveTo>
                          <a:cubicBezTo>
                            <a:pt x="46" y="1"/>
                            <a:pt x="1" y="36"/>
                            <a:pt x="1" y="99"/>
                          </a:cubicBezTo>
                          <a:cubicBezTo>
                            <a:pt x="1" y="152"/>
                            <a:pt x="46" y="188"/>
                            <a:pt x="99" y="188"/>
                          </a:cubicBezTo>
                          <a:cubicBezTo>
                            <a:pt x="153" y="188"/>
                            <a:pt x="197" y="152"/>
                            <a:pt x="197" y="99"/>
                          </a:cubicBezTo>
                          <a:cubicBezTo>
                            <a:pt x="197" y="36"/>
                            <a:pt x="153" y="1"/>
                            <a:pt x="99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2" name="Google Shape;10792;p32"/>
                    <p:cNvSpPr/>
                    <p:nvPr/>
                  </p:nvSpPr>
                  <p:spPr>
                    <a:xfrm>
                      <a:off x="3087727" y="2695332"/>
                      <a:ext cx="17136" cy="171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7" h="197" extrusionOk="0">
                          <a:moveTo>
                            <a:pt x="98" y="0"/>
                          </a:moveTo>
                          <a:cubicBezTo>
                            <a:pt x="45" y="0"/>
                            <a:pt x="0" y="45"/>
                            <a:pt x="0" y="99"/>
                          </a:cubicBezTo>
                          <a:cubicBezTo>
                            <a:pt x="0" y="152"/>
                            <a:pt x="45" y="197"/>
                            <a:pt x="98" y="197"/>
                          </a:cubicBezTo>
                          <a:cubicBezTo>
                            <a:pt x="152" y="197"/>
                            <a:pt x="196" y="152"/>
                            <a:pt x="196" y="99"/>
                          </a:cubicBezTo>
                          <a:cubicBezTo>
                            <a:pt x="196" y="45"/>
                            <a:pt x="152" y="0"/>
                            <a:pt x="98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3" name="Google Shape;10793;p32"/>
                    <p:cNvSpPr/>
                    <p:nvPr/>
                  </p:nvSpPr>
                  <p:spPr>
                    <a:xfrm>
                      <a:off x="2169731" y="2189368"/>
                      <a:ext cx="26443" cy="27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14" extrusionOk="0">
                          <a:moveTo>
                            <a:pt x="152" y="1"/>
                          </a:moveTo>
                          <a:cubicBezTo>
                            <a:pt x="72" y="1"/>
                            <a:pt x="0" y="72"/>
                            <a:pt x="0" y="162"/>
                          </a:cubicBezTo>
                          <a:cubicBezTo>
                            <a:pt x="0" y="242"/>
                            <a:pt x="72" y="313"/>
                            <a:pt x="152" y="313"/>
                          </a:cubicBezTo>
                          <a:cubicBezTo>
                            <a:pt x="241" y="313"/>
                            <a:pt x="304" y="242"/>
                            <a:pt x="304" y="162"/>
                          </a:cubicBezTo>
                          <a:cubicBezTo>
                            <a:pt x="304" y="72"/>
                            <a:pt x="241" y="1"/>
                            <a:pt x="152" y="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4" name="Google Shape;10794;p32"/>
                    <p:cNvSpPr/>
                    <p:nvPr/>
                  </p:nvSpPr>
                  <p:spPr>
                    <a:xfrm>
                      <a:off x="2949602" y="2638708"/>
                      <a:ext cx="26443" cy="2644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4" h="304" extrusionOk="0">
                          <a:moveTo>
                            <a:pt x="152" y="0"/>
                          </a:moveTo>
                          <a:cubicBezTo>
                            <a:pt x="63" y="0"/>
                            <a:pt x="0" y="72"/>
                            <a:pt x="0" y="152"/>
                          </a:cubicBezTo>
                          <a:cubicBezTo>
                            <a:pt x="0" y="241"/>
                            <a:pt x="63" y="303"/>
                            <a:pt x="152" y="303"/>
                          </a:cubicBezTo>
                          <a:cubicBezTo>
                            <a:pt x="232" y="303"/>
                            <a:pt x="303" y="241"/>
                            <a:pt x="303" y="152"/>
                          </a:cubicBezTo>
                          <a:cubicBezTo>
                            <a:pt x="303" y="72"/>
                            <a:pt x="232" y="0"/>
                            <a:pt x="152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5" name="Google Shape;10795;p32"/>
                    <p:cNvSpPr/>
                    <p:nvPr/>
                  </p:nvSpPr>
                  <p:spPr>
                    <a:xfrm>
                      <a:off x="2211656" y="2374897"/>
                      <a:ext cx="18701" cy="1870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" h="215" extrusionOk="0">
                          <a:moveTo>
                            <a:pt x="107" y="0"/>
                          </a:moveTo>
                          <a:cubicBezTo>
                            <a:pt x="45" y="0"/>
                            <a:pt x="0" y="54"/>
                            <a:pt x="0" y="107"/>
                          </a:cubicBezTo>
                          <a:cubicBezTo>
                            <a:pt x="0" y="170"/>
                            <a:pt x="45" y="214"/>
                            <a:pt x="107" y="214"/>
                          </a:cubicBezTo>
                          <a:cubicBezTo>
                            <a:pt x="161" y="214"/>
                            <a:pt x="214" y="170"/>
                            <a:pt x="214" y="107"/>
                          </a:cubicBezTo>
                          <a:cubicBezTo>
                            <a:pt x="214" y="54"/>
                            <a:pt x="161" y="0"/>
                            <a:pt x="107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96" name="Google Shape;10796;p32"/>
                    <p:cNvSpPr/>
                    <p:nvPr/>
                  </p:nvSpPr>
                  <p:spPr>
                    <a:xfrm>
                      <a:off x="2145637" y="2214244"/>
                      <a:ext cx="14874" cy="155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1" h="179" extrusionOk="0">
                          <a:moveTo>
                            <a:pt x="90" y="0"/>
                          </a:moveTo>
                          <a:cubicBezTo>
                            <a:pt x="37" y="0"/>
                            <a:pt x="1" y="45"/>
                            <a:pt x="1" y="90"/>
                          </a:cubicBezTo>
                          <a:cubicBezTo>
                            <a:pt x="1" y="134"/>
                            <a:pt x="37" y="179"/>
                            <a:pt x="90" y="179"/>
                          </a:cubicBezTo>
                          <a:cubicBezTo>
                            <a:pt x="135" y="179"/>
                            <a:pt x="170" y="134"/>
                            <a:pt x="170" y="90"/>
                          </a:cubicBezTo>
                          <a:cubicBezTo>
                            <a:pt x="170" y="45"/>
                            <a:pt x="135" y="0"/>
                            <a:pt x="90" y="0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8" r:id="rId4"/>
    <p:sldLayoutId id="2147483665" r:id="rId5"/>
    <p:sldLayoutId id="2147483667" r:id="rId6"/>
    <p:sldLayoutId id="2147483669" r:id="rId7"/>
    <p:sldLayoutId id="2147483671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6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4" name="Google Shape;12364;p40"/>
          <p:cNvSpPr txBox="1">
            <a:spLocks noGrp="1"/>
          </p:cNvSpPr>
          <p:nvPr>
            <p:ph type="ctrTitle"/>
          </p:nvPr>
        </p:nvSpPr>
        <p:spPr>
          <a:xfrm>
            <a:off x="932400" y="762000"/>
            <a:ext cx="7279200" cy="10009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i="1" dirty="0" smtClean="0">
                <a:solidFill>
                  <a:schemeClr val="lt2"/>
                </a:solidFill>
              </a:rPr>
              <a:t>Team Seal</a:t>
            </a:r>
            <a:endParaRPr sz="6400" i="1" dirty="0">
              <a:solidFill>
                <a:schemeClr val="lt2"/>
              </a:solidFill>
            </a:endParaRPr>
          </a:p>
        </p:txBody>
      </p:sp>
      <p:sp>
        <p:nvSpPr>
          <p:cNvPr id="12365" name="Google Shape;12365;p40"/>
          <p:cNvSpPr txBox="1">
            <a:spLocks noGrp="1"/>
          </p:cNvSpPr>
          <p:nvPr>
            <p:ph type="subTitle" idx="1"/>
          </p:nvPr>
        </p:nvSpPr>
        <p:spPr>
          <a:xfrm>
            <a:off x="2300700" y="2604550"/>
            <a:ext cx="4542600" cy="4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 – </a:t>
            </a:r>
            <a:r>
              <a:rPr lang="ru-RU" dirty="0" smtClean="0"/>
              <a:t>Мусор у моря </a:t>
            </a:r>
            <a:endParaRPr dirty="0"/>
          </a:p>
        </p:txBody>
      </p:sp>
      <p:grpSp>
        <p:nvGrpSpPr>
          <p:cNvPr id="4" name="Google Shape;20202;p93"/>
          <p:cNvGrpSpPr/>
          <p:nvPr/>
        </p:nvGrpSpPr>
        <p:grpSpPr>
          <a:xfrm>
            <a:off x="4345010" y="1869530"/>
            <a:ext cx="453980" cy="422540"/>
            <a:chOff x="-21322300" y="4077125"/>
            <a:chExt cx="307200" cy="285925"/>
          </a:xfrm>
          <a:solidFill>
            <a:srgbClr val="043C62"/>
          </a:solidFill>
        </p:grpSpPr>
        <p:sp>
          <p:nvSpPr>
            <p:cNvPr id="5" name="Google Shape;20203;p93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204;p93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205;p93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206;p93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207;p93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208;p93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209;p93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210;p93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211;p93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212;p93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213;p93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214;p93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1" name="Google Shape;13221;p73"/>
          <p:cNvSpPr txBox="1">
            <a:spLocks noGrp="1"/>
          </p:cNvSpPr>
          <p:nvPr>
            <p:ph type="title"/>
          </p:nvPr>
        </p:nvSpPr>
        <p:spPr>
          <a:xfrm>
            <a:off x="720075" y="12792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Наша команда</a:t>
            </a:r>
            <a:endParaRPr dirty="0"/>
          </a:p>
        </p:txBody>
      </p:sp>
      <p:sp>
        <p:nvSpPr>
          <p:cNvPr id="13222" name="Google Shape;13222;p73"/>
          <p:cNvSpPr txBox="1">
            <a:spLocks noGrp="1"/>
          </p:cNvSpPr>
          <p:nvPr>
            <p:ph type="subTitle" idx="1"/>
          </p:nvPr>
        </p:nvSpPr>
        <p:spPr>
          <a:xfrm>
            <a:off x="107972" y="3443376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Sweet </a:t>
            </a:r>
            <a:r>
              <a:rPr lang="en-US" dirty="0" err="1" smtClean="0"/>
              <a:t>Frontender</a:t>
            </a:r>
            <a:endParaRPr dirty="0"/>
          </a:p>
        </p:txBody>
      </p:sp>
      <p:sp>
        <p:nvSpPr>
          <p:cNvPr id="13223" name="Google Shape;13223;p73"/>
          <p:cNvSpPr txBox="1">
            <a:spLocks noGrp="1"/>
          </p:cNvSpPr>
          <p:nvPr>
            <p:ph type="subTitle" idx="2"/>
          </p:nvPr>
        </p:nvSpPr>
        <p:spPr>
          <a:xfrm>
            <a:off x="2505278" y="3443376"/>
            <a:ext cx="217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Full </a:t>
            </a:r>
            <a:r>
              <a:rPr lang="en-US" dirty="0" err="1"/>
              <a:t>Hd</a:t>
            </a:r>
            <a:r>
              <a:rPr lang="en-US" dirty="0"/>
              <a:t> Stack Developer</a:t>
            </a:r>
          </a:p>
        </p:txBody>
      </p:sp>
      <p:sp>
        <p:nvSpPr>
          <p:cNvPr id="13224" name="Google Shape;13224;p73"/>
          <p:cNvSpPr txBox="1">
            <a:spLocks noGrp="1"/>
          </p:cNvSpPr>
          <p:nvPr>
            <p:ph type="subTitle" idx="3"/>
          </p:nvPr>
        </p:nvSpPr>
        <p:spPr>
          <a:xfrm>
            <a:off x="181949" y="1112520"/>
            <a:ext cx="2175300" cy="5895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Рудакова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 Яна </a:t>
            </a:r>
            <a:endParaRPr dirty="0"/>
          </a:p>
        </p:txBody>
      </p:sp>
      <p:sp>
        <p:nvSpPr>
          <p:cNvPr id="13225" name="Google Shape;13225;p73"/>
          <p:cNvSpPr txBox="1">
            <a:spLocks noGrp="1"/>
          </p:cNvSpPr>
          <p:nvPr>
            <p:ph type="subTitle" idx="4"/>
          </p:nvPr>
        </p:nvSpPr>
        <p:spPr>
          <a:xfrm>
            <a:off x="2613781" y="1295886"/>
            <a:ext cx="1958294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 err="1"/>
              <a:t>Гилязетдинов</a:t>
            </a:r>
            <a:r>
              <a:rPr lang="ru-RU" dirty="0"/>
              <a:t> Евгений</a:t>
            </a:r>
          </a:p>
        </p:txBody>
      </p:sp>
      <p:sp>
        <p:nvSpPr>
          <p:cNvPr id="10" name="Google Shape;13225;p73"/>
          <p:cNvSpPr txBox="1">
            <a:spLocks/>
          </p:cNvSpPr>
          <p:nvPr/>
        </p:nvSpPr>
        <p:spPr>
          <a:xfrm>
            <a:off x="4590811" y="1295886"/>
            <a:ext cx="1958294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pPr marL="0" indent="0"/>
            <a:r>
              <a:rPr lang="ru-RU" dirty="0" smtClean="0"/>
              <a:t>Штанько Никита</a:t>
            </a:r>
            <a:endParaRPr lang="ru-RU" dirty="0"/>
          </a:p>
        </p:txBody>
      </p:sp>
      <p:sp>
        <p:nvSpPr>
          <p:cNvPr id="12" name="Google Shape;13225;p73"/>
          <p:cNvSpPr txBox="1">
            <a:spLocks/>
          </p:cNvSpPr>
          <p:nvPr/>
        </p:nvSpPr>
        <p:spPr>
          <a:xfrm>
            <a:off x="6702492" y="1240476"/>
            <a:ext cx="1958294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mine"/>
              <a:buNone/>
              <a:defRPr sz="2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pPr marL="0" indent="0"/>
            <a:r>
              <a:rPr lang="ru-RU" dirty="0" smtClean="0"/>
              <a:t>Яковлев Дмитрий</a:t>
            </a:r>
            <a:endParaRPr lang="ru-RU" dirty="0"/>
          </a:p>
        </p:txBody>
      </p:sp>
      <p:sp>
        <p:nvSpPr>
          <p:cNvPr id="14" name="Google Shape;13223;p73"/>
          <p:cNvSpPr txBox="1">
            <a:spLocks/>
          </p:cNvSpPr>
          <p:nvPr/>
        </p:nvSpPr>
        <p:spPr>
          <a:xfrm>
            <a:off x="4439906" y="3443376"/>
            <a:ext cx="2175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/>
              <a:t>Best </a:t>
            </a:r>
            <a:r>
              <a:rPr lang="en-US" dirty="0" err="1"/>
              <a:t>Backender</a:t>
            </a:r>
            <a:r>
              <a:rPr lang="en-US" dirty="0"/>
              <a:t> </a:t>
            </a:r>
          </a:p>
        </p:txBody>
      </p:sp>
      <p:sp>
        <p:nvSpPr>
          <p:cNvPr id="15" name="Google Shape;13223;p73"/>
          <p:cNvSpPr txBox="1">
            <a:spLocks/>
          </p:cNvSpPr>
          <p:nvPr/>
        </p:nvSpPr>
        <p:spPr>
          <a:xfrm>
            <a:off x="6549105" y="3443376"/>
            <a:ext cx="2175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 Medium"/>
              <a:buNone/>
              <a:defRPr sz="14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/>
              <a:t>Team Lead, Backend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92" y="1587787"/>
            <a:ext cx="2005910" cy="17967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395" y="1594260"/>
            <a:ext cx="1695739" cy="17967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90"/>
          <a:stretch/>
        </p:blipFill>
        <p:spPr>
          <a:xfrm>
            <a:off x="6702492" y="1589744"/>
            <a:ext cx="1903433" cy="181515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766" y="1587786"/>
            <a:ext cx="1679580" cy="18096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9" name="Google Shape;12419;p47"/>
          <p:cNvSpPr txBox="1">
            <a:spLocks noGrp="1"/>
          </p:cNvSpPr>
          <p:nvPr>
            <p:ph type="title"/>
          </p:nvPr>
        </p:nvSpPr>
        <p:spPr>
          <a:xfrm>
            <a:off x="3745200" y="662925"/>
            <a:ext cx="4266900" cy="66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 smtClean="0"/>
              <a:t>Принимайте меры</a:t>
            </a:r>
            <a:endParaRPr dirty="0"/>
          </a:p>
        </p:txBody>
      </p:sp>
      <p:sp>
        <p:nvSpPr>
          <p:cNvPr id="12420" name="Google Shape;12420;p47"/>
          <p:cNvSpPr txBox="1">
            <a:spLocks noGrp="1"/>
          </p:cNvSpPr>
          <p:nvPr>
            <p:ph type="body" idx="1"/>
          </p:nvPr>
        </p:nvSpPr>
        <p:spPr>
          <a:xfrm>
            <a:off x="3745200" y="1456600"/>
            <a:ext cx="4919900" cy="23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chemeClr val="dk1"/>
                </a:solidFill>
              </a:rPr>
              <a:t>Вы хотите знать, что поможет сделать море чище</a:t>
            </a:r>
            <a:r>
              <a:rPr lang="en" sz="1600" dirty="0" smtClean="0">
                <a:solidFill>
                  <a:schemeClr val="dk1"/>
                </a:solidFill>
              </a:rPr>
              <a:t>?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/>
              <a:t>Выполнение </a:t>
            </a:r>
            <a:r>
              <a:rPr lang="ru-RU" sz="1600" dirty="0" smtClean="0"/>
              <a:t>такого списка</a:t>
            </a:r>
            <a:r>
              <a:rPr lang="ru-RU" sz="1600" dirty="0" smtClean="0"/>
              <a:t>, как этот</a:t>
            </a:r>
            <a:r>
              <a:rPr lang="en" sz="1600" dirty="0" smtClean="0">
                <a:solidFill>
                  <a:schemeClr val="dk1"/>
                </a:solidFill>
              </a:rPr>
              <a:t>: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 sz="1600" dirty="0" smtClean="0"/>
              <a:t>Утилизация мусора в местах для его сбора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 sz="1600" dirty="0" smtClean="0">
                <a:solidFill>
                  <a:schemeClr val="dk1"/>
                </a:solidFill>
              </a:rPr>
              <a:t>Поддержание чистоты пляжей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ru-RU" sz="1600" dirty="0" err="1" smtClean="0"/>
              <a:t>Волонтёрство</a:t>
            </a:r>
            <a:endParaRPr sz="1600" dirty="0">
              <a:solidFill>
                <a:schemeClr val="dk1"/>
              </a:solidFill>
            </a:endParaRPr>
          </a:p>
        </p:txBody>
      </p:sp>
      <p:pic>
        <p:nvPicPr>
          <p:cNvPr id="12421" name="Google Shape;12421;p4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8622" b="16661"/>
          <a:stretch/>
        </p:blipFill>
        <p:spPr>
          <a:xfrm>
            <a:off x="820225" y="751175"/>
            <a:ext cx="2667900" cy="2990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2364;p40"/>
          <p:cNvSpPr txBox="1">
            <a:spLocks/>
          </p:cNvSpPr>
          <p:nvPr/>
        </p:nvSpPr>
        <p:spPr>
          <a:xfrm>
            <a:off x="3106841" y="-583666"/>
            <a:ext cx="6131340" cy="257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6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 i="0" u="none" strike="noStrike" cap="none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r>
              <a:rPr lang="ru-RU" sz="5400" b="0" dirty="0">
                <a:ln>
                  <a:solidFill>
                    <a:srgbClr val="212672"/>
                  </a:solidFill>
                </a:ln>
                <a:solidFill>
                  <a:srgbClr val="63B9EC"/>
                </a:solidFill>
              </a:rPr>
              <a:t>Спасибо </a:t>
            </a:r>
            <a:r>
              <a:rPr lang="ru-RU" sz="5400" b="0" dirty="0" smtClean="0">
                <a:ln>
                  <a:solidFill>
                    <a:srgbClr val="212672"/>
                  </a:solidFill>
                </a:ln>
                <a:solidFill>
                  <a:srgbClr val="63B9EC"/>
                </a:solidFill>
              </a:rPr>
              <a:t>за внимание!</a:t>
            </a:r>
            <a:endParaRPr lang="en-US" sz="5400" b="0" dirty="0">
              <a:ln>
                <a:solidFill>
                  <a:srgbClr val="212672"/>
                </a:solidFill>
              </a:ln>
              <a:solidFill>
                <a:srgbClr val="63B9EC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49" y="3299532"/>
            <a:ext cx="3068235" cy="86778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95" y="-72362"/>
            <a:ext cx="4335176" cy="4335176"/>
          </a:xfrm>
          <a:prstGeom prst="rect">
            <a:avLst/>
          </a:prstGeom>
        </p:spPr>
      </p:pic>
      <p:grpSp>
        <p:nvGrpSpPr>
          <p:cNvPr id="8" name="Google Shape;17897;p88"/>
          <p:cNvGrpSpPr/>
          <p:nvPr/>
        </p:nvGrpSpPr>
        <p:grpSpPr>
          <a:xfrm>
            <a:off x="169240" y="4186224"/>
            <a:ext cx="278296" cy="339253"/>
            <a:chOff x="3907325" y="2620775"/>
            <a:chExt cx="395250" cy="481825"/>
          </a:xfrm>
        </p:grpSpPr>
        <p:sp>
          <p:nvSpPr>
            <p:cNvPr id="9" name="Google Shape;17898;p88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" name="Google Shape;17899;p88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17900;p88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" name="Google Shape;17901;p88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7" name="Google Shape;13007;p65"/>
          <p:cNvSpPr txBox="1">
            <a:spLocks noGrp="1"/>
          </p:cNvSpPr>
          <p:nvPr>
            <p:ph type="title"/>
          </p:nvPr>
        </p:nvSpPr>
        <p:spPr>
          <a:xfrm>
            <a:off x="628560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Кто пользователи:</a:t>
            </a:r>
            <a:endParaRPr dirty="0"/>
          </a:p>
        </p:txBody>
      </p:sp>
      <p:cxnSp>
        <p:nvCxnSpPr>
          <p:cNvPr id="13008" name="Google Shape;13008;p65"/>
          <p:cNvCxnSpPr>
            <a:endCxn id="13009" idx="1"/>
          </p:cNvCxnSpPr>
          <p:nvPr/>
        </p:nvCxnSpPr>
        <p:spPr>
          <a:xfrm>
            <a:off x="1158020" y="2828667"/>
            <a:ext cx="3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10" name="Google Shape;13010;p65"/>
          <p:cNvSpPr txBox="1"/>
          <p:nvPr/>
        </p:nvSpPr>
        <p:spPr>
          <a:xfrm>
            <a:off x="549532" y="1828640"/>
            <a:ext cx="208036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 err="1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Экоактивисты</a:t>
            </a:r>
            <a:endParaRPr sz="2000" b="1" dirty="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12" name="Google Shape;13012;p65"/>
          <p:cNvSpPr txBox="1"/>
          <p:nvPr/>
        </p:nvSpPr>
        <p:spPr>
          <a:xfrm>
            <a:off x="1138970" y="3100267"/>
            <a:ext cx="989700" cy="6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2"/>
                </a:solidFill>
                <a:latin typeface="Domine"/>
                <a:ea typeface="Domine"/>
                <a:cs typeface="Domine"/>
                <a:sym typeface="Domine"/>
              </a:rPr>
              <a:t>01</a:t>
            </a:r>
            <a:endParaRPr sz="3600" b="1" dirty="0">
              <a:solidFill>
                <a:schemeClr val="lt2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13" name="Google Shape;13013;p65"/>
          <p:cNvSpPr txBox="1"/>
          <p:nvPr/>
        </p:nvSpPr>
        <p:spPr>
          <a:xfrm>
            <a:off x="2629892" y="2033017"/>
            <a:ext cx="18810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Туристы, отдыхающие </a:t>
            </a:r>
            <a:endParaRPr sz="2000" b="1" dirty="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15" name="Google Shape;13015;p65"/>
          <p:cNvSpPr txBox="1"/>
          <p:nvPr/>
        </p:nvSpPr>
        <p:spPr>
          <a:xfrm>
            <a:off x="3077435" y="3100267"/>
            <a:ext cx="989700" cy="6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2"/>
                </a:solidFill>
                <a:latin typeface="Domine"/>
                <a:ea typeface="Domine"/>
                <a:cs typeface="Domine"/>
                <a:sym typeface="Domine"/>
              </a:rPr>
              <a:t>02</a:t>
            </a:r>
            <a:endParaRPr sz="3600" b="1">
              <a:solidFill>
                <a:schemeClr val="lt2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16" name="Google Shape;13016;p65"/>
          <p:cNvSpPr txBox="1"/>
          <p:nvPr/>
        </p:nvSpPr>
        <p:spPr>
          <a:xfrm>
            <a:off x="4538663" y="2034429"/>
            <a:ext cx="18810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Местные жители</a:t>
            </a:r>
            <a:endParaRPr sz="2000" b="1" dirty="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18" name="Google Shape;13018;p65"/>
          <p:cNvSpPr txBox="1"/>
          <p:nvPr/>
        </p:nvSpPr>
        <p:spPr>
          <a:xfrm>
            <a:off x="5015911" y="3100267"/>
            <a:ext cx="989700" cy="6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2"/>
                </a:solidFill>
                <a:latin typeface="Domine"/>
                <a:ea typeface="Domine"/>
                <a:cs typeface="Domine"/>
                <a:sym typeface="Domine"/>
              </a:rPr>
              <a:t>03</a:t>
            </a:r>
            <a:endParaRPr sz="3600" b="1">
              <a:solidFill>
                <a:schemeClr val="lt2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19" name="Google Shape;13019;p65"/>
          <p:cNvSpPr txBox="1"/>
          <p:nvPr/>
        </p:nvSpPr>
        <p:spPr>
          <a:xfrm>
            <a:off x="6293595" y="2230698"/>
            <a:ext cx="2300007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Сотрудники местного самоуправления</a:t>
            </a:r>
            <a:endParaRPr sz="2000" b="1" dirty="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21" name="Google Shape;13021;p65"/>
          <p:cNvSpPr txBox="1"/>
          <p:nvPr/>
        </p:nvSpPr>
        <p:spPr>
          <a:xfrm>
            <a:off x="6954387" y="3100267"/>
            <a:ext cx="989700" cy="6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2"/>
                </a:solidFill>
                <a:latin typeface="Domine"/>
                <a:ea typeface="Domine"/>
                <a:cs typeface="Domine"/>
                <a:sym typeface="Domine"/>
              </a:rPr>
              <a:t>04</a:t>
            </a:r>
            <a:endParaRPr sz="3600" b="1">
              <a:solidFill>
                <a:schemeClr val="lt2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09" name="Google Shape;13009;p65"/>
          <p:cNvSpPr/>
          <p:nvPr/>
        </p:nvSpPr>
        <p:spPr>
          <a:xfrm>
            <a:off x="1532720" y="2727567"/>
            <a:ext cx="202200" cy="202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2" name="Google Shape;13022;p65"/>
          <p:cNvSpPr/>
          <p:nvPr/>
        </p:nvSpPr>
        <p:spPr>
          <a:xfrm>
            <a:off x="3469313" y="2727567"/>
            <a:ext cx="202200" cy="202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3" name="Google Shape;13023;p65"/>
          <p:cNvSpPr/>
          <p:nvPr/>
        </p:nvSpPr>
        <p:spPr>
          <a:xfrm>
            <a:off x="5405906" y="2727567"/>
            <a:ext cx="202200" cy="202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4" name="Google Shape;13024;p65"/>
          <p:cNvSpPr/>
          <p:nvPr/>
        </p:nvSpPr>
        <p:spPr>
          <a:xfrm>
            <a:off x="7342499" y="2727567"/>
            <a:ext cx="202200" cy="202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025" name="Google Shape;13025;p65"/>
          <p:cNvCxnSpPr/>
          <p:nvPr/>
        </p:nvCxnSpPr>
        <p:spPr>
          <a:xfrm>
            <a:off x="7544712" y="2828667"/>
            <a:ext cx="3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26" name="Google Shape;13026;p65"/>
          <p:cNvCxnSpPr>
            <a:stCxn id="13023" idx="3"/>
            <a:endCxn id="13024" idx="1"/>
          </p:cNvCxnSpPr>
          <p:nvPr/>
        </p:nvCxnSpPr>
        <p:spPr>
          <a:xfrm>
            <a:off x="5608106" y="2828667"/>
            <a:ext cx="1734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27" name="Google Shape;13027;p65"/>
          <p:cNvCxnSpPr>
            <a:stCxn id="13022" idx="3"/>
            <a:endCxn id="13023" idx="1"/>
          </p:cNvCxnSpPr>
          <p:nvPr/>
        </p:nvCxnSpPr>
        <p:spPr>
          <a:xfrm>
            <a:off x="3671513" y="2828667"/>
            <a:ext cx="1734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28" name="Google Shape;13028;p65"/>
          <p:cNvCxnSpPr>
            <a:stCxn id="13009" idx="3"/>
            <a:endCxn id="13022" idx="1"/>
          </p:cNvCxnSpPr>
          <p:nvPr/>
        </p:nvCxnSpPr>
        <p:spPr>
          <a:xfrm>
            <a:off x="1734920" y="2828667"/>
            <a:ext cx="1734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029" name="Google Shape;13029;p65"/>
          <p:cNvGrpSpPr/>
          <p:nvPr/>
        </p:nvGrpSpPr>
        <p:grpSpPr>
          <a:xfrm>
            <a:off x="1429338" y="825402"/>
            <a:ext cx="438622" cy="467837"/>
            <a:chOff x="6115718" y="3318940"/>
            <a:chExt cx="438622" cy="467837"/>
          </a:xfrm>
        </p:grpSpPr>
        <p:sp>
          <p:nvSpPr>
            <p:cNvPr id="13030" name="Google Shape;13030;p65"/>
            <p:cNvSpPr/>
            <p:nvPr/>
          </p:nvSpPr>
          <p:spPr>
            <a:xfrm>
              <a:off x="6152589" y="3682459"/>
              <a:ext cx="137560" cy="75102"/>
            </a:xfrm>
            <a:custGeom>
              <a:avLst/>
              <a:gdLst/>
              <a:ahLst/>
              <a:cxnLst/>
              <a:rect l="l" t="t" r="r" b="b"/>
              <a:pathLst>
                <a:path w="2731" h="1491" extrusionOk="0">
                  <a:moveTo>
                    <a:pt x="0" y="1"/>
                  </a:moveTo>
                  <a:cubicBezTo>
                    <a:pt x="330" y="875"/>
                    <a:pt x="1169" y="1491"/>
                    <a:pt x="2159" y="1491"/>
                  </a:cubicBezTo>
                  <a:lnTo>
                    <a:pt x="2730" y="1491"/>
                  </a:lnTo>
                  <a:lnTo>
                    <a:pt x="1428" y="197"/>
                  </a:lnTo>
                  <a:cubicBezTo>
                    <a:pt x="1312" y="72"/>
                    <a:pt x="1151" y="10"/>
                    <a:pt x="982" y="10"/>
                  </a:cubicBezTo>
                  <a:lnTo>
                    <a:pt x="125" y="10"/>
                  </a:lnTo>
                  <a:cubicBezTo>
                    <a:pt x="90" y="10"/>
                    <a:pt x="45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5"/>
            <p:cNvSpPr/>
            <p:nvPr/>
          </p:nvSpPr>
          <p:spPr>
            <a:xfrm>
              <a:off x="6115718" y="3318940"/>
              <a:ext cx="438622" cy="467837"/>
            </a:xfrm>
            <a:custGeom>
              <a:avLst/>
              <a:gdLst/>
              <a:ahLst/>
              <a:cxnLst/>
              <a:rect l="l" t="t" r="r" b="b"/>
              <a:pathLst>
                <a:path w="8708" h="9288" extrusionOk="0">
                  <a:moveTo>
                    <a:pt x="3480" y="1"/>
                  </a:moveTo>
                  <a:cubicBezTo>
                    <a:pt x="3328" y="1"/>
                    <a:pt x="3203" y="126"/>
                    <a:pt x="3203" y="268"/>
                  </a:cubicBezTo>
                  <a:cubicBezTo>
                    <a:pt x="3203" y="839"/>
                    <a:pt x="3453" y="1375"/>
                    <a:pt x="3881" y="1731"/>
                  </a:cubicBezTo>
                  <a:cubicBezTo>
                    <a:pt x="3453" y="2097"/>
                    <a:pt x="3203" y="2623"/>
                    <a:pt x="3203" y="3194"/>
                  </a:cubicBezTo>
                  <a:cubicBezTo>
                    <a:pt x="3203" y="3346"/>
                    <a:pt x="3328" y="3471"/>
                    <a:pt x="3480" y="3471"/>
                  </a:cubicBezTo>
                  <a:lnTo>
                    <a:pt x="4069" y="3471"/>
                  </a:lnTo>
                  <a:cubicBezTo>
                    <a:pt x="4916" y="3471"/>
                    <a:pt x="5621" y="2855"/>
                    <a:pt x="5764" y="2044"/>
                  </a:cubicBezTo>
                  <a:cubicBezTo>
                    <a:pt x="6290" y="2160"/>
                    <a:pt x="6692" y="2623"/>
                    <a:pt x="6700" y="3194"/>
                  </a:cubicBezTo>
                  <a:cubicBezTo>
                    <a:pt x="6700" y="3846"/>
                    <a:pt x="6147" y="4372"/>
                    <a:pt x="5496" y="4372"/>
                  </a:cubicBezTo>
                  <a:lnTo>
                    <a:pt x="1437" y="4372"/>
                  </a:lnTo>
                  <a:cubicBezTo>
                    <a:pt x="643" y="4372"/>
                    <a:pt x="1" y="5014"/>
                    <a:pt x="1" y="5799"/>
                  </a:cubicBezTo>
                  <a:cubicBezTo>
                    <a:pt x="1" y="6272"/>
                    <a:pt x="384" y="6665"/>
                    <a:pt x="857" y="6665"/>
                  </a:cubicBezTo>
                  <a:lnTo>
                    <a:pt x="1705" y="6665"/>
                  </a:lnTo>
                  <a:cubicBezTo>
                    <a:pt x="2017" y="6665"/>
                    <a:pt x="2320" y="6781"/>
                    <a:pt x="2543" y="7013"/>
                  </a:cubicBezTo>
                  <a:lnTo>
                    <a:pt x="4158" y="8627"/>
                  </a:lnTo>
                  <a:cubicBezTo>
                    <a:pt x="4586" y="9056"/>
                    <a:pt x="5157" y="9287"/>
                    <a:pt x="5764" y="9287"/>
                  </a:cubicBezTo>
                  <a:lnTo>
                    <a:pt x="6977" y="9287"/>
                  </a:lnTo>
                  <a:cubicBezTo>
                    <a:pt x="7218" y="9287"/>
                    <a:pt x="7334" y="9002"/>
                    <a:pt x="7164" y="8832"/>
                  </a:cubicBezTo>
                  <a:lnTo>
                    <a:pt x="6665" y="8333"/>
                  </a:lnTo>
                  <a:lnTo>
                    <a:pt x="5523" y="8333"/>
                  </a:lnTo>
                  <a:cubicBezTo>
                    <a:pt x="5389" y="8333"/>
                    <a:pt x="5264" y="8226"/>
                    <a:pt x="5246" y="8092"/>
                  </a:cubicBezTo>
                  <a:cubicBezTo>
                    <a:pt x="5229" y="7923"/>
                    <a:pt x="5362" y="7789"/>
                    <a:pt x="5523" y="7789"/>
                  </a:cubicBezTo>
                  <a:lnTo>
                    <a:pt x="6121" y="7789"/>
                  </a:lnTo>
                  <a:cubicBezTo>
                    <a:pt x="7593" y="7503"/>
                    <a:pt x="8708" y="6210"/>
                    <a:pt x="8708" y="4649"/>
                  </a:cubicBezTo>
                  <a:cubicBezTo>
                    <a:pt x="8708" y="2971"/>
                    <a:pt x="7414" y="1598"/>
                    <a:pt x="5773" y="1473"/>
                  </a:cubicBezTo>
                  <a:cubicBezTo>
                    <a:pt x="5648" y="634"/>
                    <a:pt x="4925" y="1"/>
                    <a:pt x="406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5"/>
          <p:cNvGrpSpPr/>
          <p:nvPr/>
        </p:nvGrpSpPr>
        <p:grpSpPr>
          <a:xfrm>
            <a:off x="3336499" y="825201"/>
            <a:ext cx="467787" cy="468239"/>
            <a:chOff x="5396332" y="3947152"/>
            <a:chExt cx="467787" cy="468239"/>
          </a:xfrm>
        </p:grpSpPr>
        <p:sp>
          <p:nvSpPr>
            <p:cNvPr id="13033" name="Google Shape;13033;p65"/>
            <p:cNvSpPr/>
            <p:nvPr/>
          </p:nvSpPr>
          <p:spPr>
            <a:xfrm>
              <a:off x="5396332" y="4297624"/>
              <a:ext cx="161788" cy="117765"/>
            </a:xfrm>
            <a:custGeom>
              <a:avLst/>
              <a:gdLst/>
              <a:ahLst/>
              <a:cxnLst/>
              <a:rect l="l" t="t" r="r" b="b"/>
              <a:pathLst>
                <a:path w="3212" h="2338" extrusionOk="0">
                  <a:moveTo>
                    <a:pt x="2453" y="1"/>
                  </a:moveTo>
                  <a:lnTo>
                    <a:pt x="0" y="1312"/>
                  </a:lnTo>
                  <a:lnTo>
                    <a:pt x="0" y="2061"/>
                  </a:lnTo>
                  <a:cubicBezTo>
                    <a:pt x="0" y="2168"/>
                    <a:pt x="80" y="2338"/>
                    <a:pt x="268" y="2338"/>
                  </a:cubicBezTo>
                  <a:cubicBezTo>
                    <a:pt x="312" y="2338"/>
                    <a:pt x="357" y="2329"/>
                    <a:pt x="402" y="2302"/>
                  </a:cubicBezTo>
                  <a:lnTo>
                    <a:pt x="2462" y="1205"/>
                  </a:lnTo>
                  <a:lnTo>
                    <a:pt x="3212" y="1606"/>
                  </a:lnTo>
                  <a:lnTo>
                    <a:pt x="3212" y="1392"/>
                  </a:lnTo>
                  <a:cubicBezTo>
                    <a:pt x="3212" y="821"/>
                    <a:pt x="2926" y="304"/>
                    <a:pt x="245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5"/>
            <p:cNvSpPr/>
            <p:nvPr/>
          </p:nvSpPr>
          <p:spPr>
            <a:xfrm>
              <a:off x="5396332" y="3982209"/>
              <a:ext cx="109655" cy="146526"/>
            </a:xfrm>
            <a:custGeom>
              <a:avLst/>
              <a:gdLst/>
              <a:ahLst/>
              <a:cxnLst/>
              <a:rect l="l" t="t" r="r" b="b"/>
              <a:pathLst>
                <a:path w="2177" h="2909" extrusionOk="0">
                  <a:moveTo>
                    <a:pt x="2177" y="0"/>
                  </a:moveTo>
                  <a:lnTo>
                    <a:pt x="143" y="1088"/>
                  </a:lnTo>
                  <a:cubicBezTo>
                    <a:pt x="54" y="1133"/>
                    <a:pt x="0" y="1222"/>
                    <a:pt x="0" y="1329"/>
                  </a:cubicBezTo>
                  <a:lnTo>
                    <a:pt x="0" y="2908"/>
                  </a:lnTo>
                  <a:lnTo>
                    <a:pt x="1784" y="1954"/>
                  </a:lnTo>
                  <a:cubicBezTo>
                    <a:pt x="2025" y="1829"/>
                    <a:pt x="2177" y="1570"/>
                    <a:pt x="2177" y="1294"/>
                  </a:cubicBezTo>
                  <a:lnTo>
                    <a:pt x="217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5"/>
            <p:cNvSpPr/>
            <p:nvPr/>
          </p:nvSpPr>
          <p:spPr>
            <a:xfrm>
              <a:off x="5396332" y="3982209"/>
              <a:ext cx="467786" cy="433182"/>
            </a:xfrm>
            <a:custGeom>
              <a:avLst/>
              <a:gdLst/>
              <a:ahLst/>
              <a:cxnLst/>
              <a:rect l="l" t="t" r="r" b="b"/>
              <a:pathLst>
                <a:path w="9287" h="8600" extrusionOk="0">
                  <a:moveTo>
                    <a:pt x="1983" y="3965"/>
                  </a:moveTo>
                  <a:cubicBezTo>
                    <a:pt x="2079" y="3965"/>
                    <a:pt x="2172" y="4017"/>
                    <a:pt x="2222" y="4104"/>
                  </a:cubicBezTo>
                  <a:cubicBezTo>
                    <a:pt x="2293" y="4238"/>
                    <a:pt x="2239" y="4407"/>
                    <a:pt x="2106" y="4478"/>
                  </a:cubicBezTo>
                  <a:lnTo>
                    <a:pt x="1633" y="4728"/>
                  </a:lnTo>
                  <a:cubicBezTo>
                    <a:pt x="1590" y="4751"/>
                    <a:pt x="1544" y="4762"/>
                    <a:pt x="1498" y="4762"/>
                  </a:cubicBezTo>
                  <a:cubicBezTo>
                    <a:pt x="1401" y="4762"/>
                    <a:pt x="1307" y="4712"/>
                    <a:pt x="1258" y="4621"/>
                  </a:cubicBezTo>
                  <a:cubicBezTo>
                    <a:pt x="1187" y="4487"/>
                    <a:pt x="1240" y="4318"/>
                    <a:pt x="1374" y="4255"/>
                  </a:cubicBezTo>
                  <a:lnTo>
                    <a:pt x="1856" y="3997"/>
                  </a:lnTo>
                  <a:cubicBezTo>
                    <a:pt x="1897" y="3975"/>
                    <a:pt x="1940" y="3965"/>
                    <a:pt x="1983" y="3965"/>
                  </a:cubicBezTo>
                  <a:close/>
                  <a:moveTo>
                    <a:pt x="3139" y="4210"/>
                  </a:moveTo>
                  <a:cubicBezTo>
                    <a:pt x="3182" y="4210"/>
                    <a:pt x="3225" y="4219"/>
                    <a:pt x="3265" y="4238"/>
                  </a:cubicBezTo>
                  <a:lnTo>
                    <a:pt x="3738" y="4496"/>
                  </a:lnTo>
                  <a:cubicBezTo>
                    <a:pt x="3872" y="4568"/>
                    <a:pt x="3925" y="4737"/>
                    <a:pt x="3854" y="4862"/>
                  </a:cubicBezTo>
                  <a:cubicBezTo>
                    <a:pt x="3804" y="4955"/>
                    <a:pt x="3711" y="5010"/>
                    <a:pt x="3614" y="5010"/>
                  </a:cubicBezTo>
                  <a:cubicBezTo>
                    <a:pt x="3572" y="5010"/>
                    <a:pt x="3529" y="5000"/>
                    <a:pt x="3488" y="4978"/>
                  </a:cubicBezTo>
                  <a:lnTo>
                    <a:pt x="3007" y="4719"/>
                  </a:lnTo>
                  <a:cubicBezTo>
                    <a:pt x="2873" y="4648"/>
                    <a:pt x="2819" y="4487"/>
                    <a:pt x="2891" y="4354"/>
                  </a:cubicBezTo>
                  <a:cubicBezTo>
                    <a:pt x="2941" y="4260"/>
                    <a:pt x="3039" y="4210"/>
                    <a:pt x="3139" y="4210"/>
                  </a:cubicBezTo>
                  <a:close/>
                  <a:moveTo>
                    <a:pt x="4243" y="5396"/>
                  </a:moveTo>
                  <a:cubicBezTo>
                    <a:pt x="4397" y="5396"/>
                    <a:pt x="4514" y="5515"/>
                    <a:pt x="4514" y="5665"/>
                  </a:cubicBezTo>
                  <a:lnTo>
                    <a:pt x="4514" y="6209"/>
                  </a:lnTo>
                  <a:cubicBezTo>
                    <a:pt x="4514" y="6343"/>
                    <a:pt x="4416" y="6468"/>
                    <a:pt x="4273" y="6486"/>
                  </a:cubicBezTo>
                  <a:cubicBezTo>
                    <a:pt x="4264" y="6487"/>
                    <a:pt x="4254" y="6487"/>
                    <a:pt x="4245" y="6487"/>
                  </a:cubicBezTo>
                  <a:cubicBezTo>
                    <a:pt x="4096" y="6487"/>
                    <a:pt x="3970" y="6360"/>
                    <a:pt x="3970" y="6209"/>
                  </a:cubicBezTo>
                  <a:lnTo>
                    <a:pt x="3970" y="5674"/>
                  </a:lnTo>
                  <a:cubicBezTo>
                    <a:pt x="3970" y="5540"/>
                    <a:pt x="4077" y="5415"/>
                    <a:pt x="4211" y="5397"/>
                  </a:cubicBezTo>
                  <a:cubicBezTo>
                    <a:pt x="4222" y="5396"/>
                    <a:pt x="4232" y="5396"/>
                    <a:pt x="4243" y="5396"/>
                  </a:cubicBezTo>
                  <a:close/>
                  <a:moveTo>
                    <a:pt x="6709" y="5812"/>
                  </a:moveTo>
                  <a:cubicBezTo>
                    <a:pt x="6807" y="5812"/>
                    <a:pt x="6900" y="5866"/>
                    <a:pt x="6950" y="5959"/>
                  </a:cubicBezTo>
                  <a:cubicBezTo>
                    <a:pt x="7021" y="6093"/>
                    <a:pt x="6976" y="6254"/>
                    <a:pt x="6843" y="6325"/>
                  </a:cubicBezTo>
                  <a:lnTo>
                    <a:pt x="6361" y="6584"/>
                  </a:lnTo>
                  <a:cubicBezTo>
                    <a:pt x="6320" y="6605"/>
                    <a:pt x="6278" y="6616"/>
                    <a:pt x="6236" y="6616"/>
                  </a:cubicBezTo>
                  <a:cubicBezTo>
                    <a:pt x="6138" y="6616"/>
                    <a:pt x="6045" y="6561"/>
                    <a:pt x="5995" y="6468"/>
                  </a:cubicBezTo>
                  <a:cubicBezTo>
                    <a:pt x="5924" y="6334"/>
                    <a:pt x="5968" y="6173"/>
                    <a:pt x="6102" y="6102"/>
                  </a:cubicBezTo>
                  <a:lnTo>
                    <a:pt x="6584" y="5843"/>
                  </a:lnTo>
                  <a:cubicBezTo>
                    <a:pt x="6624" y="5822"/>
                    <a:pt x="6667" y="5812"/>
                    <a:pt x="6709" y="5812"/>
                  </a:cubicBezTo>
                  <a:close/>
                  <a:moveTo>
                    <a:pt x="5078" y="6686"/>
                  </a:moveTo>
                  <a:cubicBezTo>
                    <a:pt x="5175" y="6686"/>
                    <a:pt x="5268" y="6738"/>
                    <a:pt x="5317" y="6825"/>
                  </a:cubicBezTo>
                  <a:cubicBezTo>
                    <a:pt x="5389" y="6958"/>
                    <a:pt x="5344" y="7128"/>
                    <a:pt x="5210" y="7199"/>
                  </a:cubicBezTo>
                  <a:lnTo>
                    <a:pt x="4728" y="7449"/>
                  </a:lnTo>
                  <a:cubicBezTo>
                    <a:pt x="4686" y="7472"/>
                    <a:pt x="4640" y="7483"/>
                    <a:pt x="4596" y="7483"/>
                  </a:cubicBezTo>
                  <a:cubicBezTo>
                    <a:pt x="4501" y="7483"/>
                    <a:pt x="4411" y="7433"/>
                    <a:pt x="4363" y="7342"/>
                  </a:cubicBezTo>
                  <a:cubicBezTo>
                    <a:pt x="4291" y="7208"/>
                    <a:pt x="4336" y="7039"/>
                    <a:pt x="4470" y="6976"/>
                  </a:cubicBezTo>
                  <a:lnTo>
                    <a:pt x="4951" y="6718"/>
                  </a:lnTo>
                  <a:cubicBezTo>
                    <a:pt x="4992" y="6696"/>
                    <a:pt x="5036" y="6686"/>
                    <a:pt x="5078" y="6686"/>
                  </a:cubicBezTo>
                  <a:close/>
                  <a:moveTo>
                    <a:pt x="2739" y="0"/>
                  </a:moveTo>
                  <a:lnTo>
                    <a:pt x="2739" y="1294"/>
                  </a:lnTo>
                  <a:cubicBezTo>
                    <a:pt x="2739" y="1775"/>
                    <a:pt x="2471" y="2213"/>
                    <a:pt x="2052" y="2436"/>
                  </a:cubicBezTo>
                  <a:lnTo>
                    <a:pt x="0" y="3533"/>
                  </a:lnTo>
                  <a:lnTo>
                    <a:pt x="0" y="4987"/>
                  </a:lnTo>
                  <a:lnTo>
                    <a:pt x="223" y="4862"/>
                  </a:lnTo>
                  <a:cubicBezTo>
                    <a:pt x="264" y="4840"/>
                    <a:pt x="306" y="4830"/>
                    <a:pt x="349" y="4830"/>
                  </a:cubicBezTo>
                  <a:cubicBezTo>
                    <a:pt x="446" y="4830"/>
                    <a:pt x="539" y="4885"/>
                    <a:pt x="589" y="4978"/>
                  </a:cubicBezTo>
                  <a:cubicBezTo>
                    <a:pt x="660" y="5112"/>
                    <a:pt x="616" y="5272"/>
                    <a:pt x="482" y="5344"/>
                  </a:cubicBezTo>
                  <a:lnTo>
                    <a:pt x="0" y="5602"/>
                  </a:lnTo>
                  <a:lnTo>
                    <a:pt x="0" y="6958"/>
                  </a:lnTo>
                  <a:lnTo>
                    <a:pt x="2329" y="5710"/>
                  </a:lnTo>
                  <a:cubicBezTo>
                    <a:pt x="2369" y="5687"/>
                    <a:pt x="2413" y="5676"/>
                    <a:pt x="2458" y="5676"/>
                  </a:cubicBezTo>
                  <a:cubicBezTo>
                    <a:pt x="2503" y="5676"/>
                    <a:pt x="2547" y="5687"/>
                    <a:pt x="2587" y="5710"/>
                  </a:cubicBezTo>
                  <a:cubicBezTo>
                    <a:pt x="3310" y="6093"/>
                    <a:pt x="3756" y="6843"/>
                    <a:pt x="3756" y="7654"/>
                  </a:cubicBezTo>
                  <a:lnTo>
                    <a:pt x="3756" y="8154"/>
                  </a:lnTo>
                  <a:lnTo>
                    <a:pt x="4523" y="8564"/>
                  </a:lnTo>
                  <a:cubicBezTo>
                    <a:pt x="4563" y="8587"/>
                    <a:pt x="4606" y="8598"/>
                    <a:pt x="4648" y="8598"/>
                  </a:cubicBezTo>
                  <a:cubicBezTo>
                    <a:pt x="4690" y="8598"/>
                    <a:pt x="4733" y="8587"/>
                    <a:pt x="4773" y="8564"/>
                  </a:cubicBezTo>
                  <a:lnTo>
                    <a:pt x="6834" y="7467"/>
                  </a:lnTo>
                  <a:lnTo>
                    <a:pt x="8886" y="8564"/>
                  </a:lnTo>
                  <a:cubicBezTo>
                    <a:pt x="8930" y="8582"/>
                    <a:pt x="8975" y="8600"/>
                    <a:pt x="9019" y="8600"/>
                  </a:cubicBezTo>
                  <a:cubicBezTo>
                    <a:pt x="9144" y="8600"/>
                    <a:pt x="9287" y="8493"/>
                    <a:pt x="9287" y="8314"/>
                  </a:cubicBezTo>
                  <a:lnTo>
                    <a:pt x="9287" y="3301"/>
                  </a:lnTo>
                  <a:cubicBezTo>
                    <a:pt x="9135" y="3560"/>
                    <a:pt x="8957" y="3818"/>
                    <a:pt x="8743" y="4077"/>
                  </a:cubicBezTo>
                  <a:cubicBezTo>
                    <a:pt x="8216" y="4719"/>
                    <a:pt x="7681" y="5139"/>
                    <a:pt x="7619" y="5183"/>
                  </a:cubicBezTo>
                  <a:cubicBezTo>
                    <a:pt x="7476" y="5290"/>
                    <a:pt x="7307" y="5344"/>
                    <a:pt x="7128" y="5344"/>
                  </a:cubicBezTo>
                  <a:cubicBezTo>
                    <a:pt x="6950" y="5344"/>
                    <a:pt x="6771" y="5290"/>
                    <a:pt x="6629" y="5183"/>
                  </a:cubicBezTo>
                  <a:cubicBezTo>
                    <a:pt x="6575" y="5139"/>
                    <a:pt x="6040" y="4719"/>
                    <a:pt x="5513" y="4077"/>
                  </a:cubicBezTo>
                  <a:cubicBezTo>
                    <a:pt x="4782" y="3203"/>
                    <a:pt x="4416" y="2320"/>
                    <a:pt x="4416" y="1472"/>
                  </a:cubicBezTo>
                  <a:cubicBezTo>
                    <a:pt x="4416" y="1285"/>
                    <a:pt x="4434" y="1106"/>
                    <a:pt x="4470" y="928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5"/>
            <p:cNvSpPr/>
            <p:nvPr/>
          </p:nvSpPr>
          <p:spPr>
            <a:xfrm>
              <a:off x="5731999" y="4033435"/>
              <a:ext cx="45887" cy="45887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55" y="0"/>
                  </a:moveTo>
                  <a:cubicBezTo>
                    <a:pt x="205" y="0"/>
                    <a:pt x="0" y="205"/>
                    <a:pt x="0" y="455"/>
                  </a:cubicBezTo>
                  <a:cubicBezTo>
                    <a:pt x="0" y="705"/>
                    <a:pt x="205" y="910"/>
                    <a:pt x="455" y="910"/>
                  </a:cubicBezTo>
                  <a:cubicBezTo>
                    <a:pt x="705" y="910"/>
                    <a:pt x="910" y="705"/>
                    <a:pt x="910" y="455"/>
                  </a:cubicBezTo>
                  <a:cubicBezTo>
                    <a:pt x="910" y="205"/>
                    <a:pt x="705" y="0"/>
                    <a:pt x="45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5"/>
            <p:cNvSpPr/>
            <p:nvPr/>
          </p:nvSpPr>
          <p:spPr>
            <a:xfrm>
              <a:off x="5645714" y="3947152"/>
              <a:ext cx="218404" cy="277287"/>
            </a:xfrm>
            <a:custGeom>
              <a:avLst/>
              <a:gdLst/>
              <a:ahLst/>
              <a:cxnLst/>
              <a:rect l="l" t="t" r="r" b="b"/>
              <a:pathLst>
                <a:path w="4336" h="5505" extrusionOk="0">
                  <a:moveTo>
                    <a:pt x="2168" y="1169"/>
                  </a:moveTo>
                  <a:cubicBezTo>
                    <a:pt x="2721" y="1169"/>
                    <a:pt x="3167" y="1615"/>
                    <a:pt x="3167" y="2168"/>
                  </a:cubicBezTo>
                  <a:cubicBezTo>
                    <a:pt x="3167" y="2721"/>
                    <a:pt x="2721" y="3167"/>
                    <a:pt x="2168" y="3167"/>
                  </a:cubicBezTo>
                  <a:cubicBezTo>
                    <a:pt x="1615" y="3167"/>
                    <a:pt x="1169" y="2721"/>
                    <a:pt x="1169" y="2168"/>
                  </a:cubicBezTo>
                  <a:cubicBezTo>
                    <a:pt x="1169" y="1615"/>
                    <a:pt x="1615" y="1169"/>
                    <a:pt x="2168" y="1169"/>
                  </a:cubicBezTo>
                  <a:close/>
                  <a:moveTo>
                    <a:pt x="2168" y="0"/>
                  </a:moveTo>
                  <a:cubicBezTo>
                    <a:pt x="973" y="0"/>
                    <a:pt x="0" y="973"/>
                    <a:pt x="0" y="2168"/>
                  </a:cubicBezTo>
                  <a:cubicBezTo>
                    <a:pt x="0" y="3899"/>
                    <a:pt x="1918" y="5380"/>
                    <a:pt x="2008" y="5442"/>
                  </a:cubicBezTo>
                  <a:cubicBezTo>
                    <a:pt x="2052" y="5487"/>
                    <a:pt x="2115" y="5505"/>
                    <a:pt x="2168" y="5505"/>
                  </a:cubicBezTo>
                  <a:cubicBezTo>
                    <a:pt x="2231" y="5505"/>
                    <a:pt x="2284" y="5487"/>
                    <a:pt x="2338" y="5442"/>
                  </a:cubicBezTo>
                  <a:cubicBezTo>
                    <a:pt x="2418" y="5380"/>
                    <a:pt x="4336" y="3899"/>
                    <a:pt x="4336" y="2168"/>
                  </a:cubicBezTo>
                  <a:cubicBezTo>
                    <a:pt x="4336" y="973"/>
                    <a:pt x="3364" y="0"/>
                    <a:pt x="216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5"/>
          <p:cNvGrpSpPr/>
          <p:nvPr/>
        </p:nvGrpSpPr>
        <p:grpSpPr>
          <a:xfrm>
            <a:off x="5272824" y="840010"/>
            <a:ext cx="468291" cy="438621"/>
            <a:chOff x="6100910" y="3961960"/>
            <a:chExt cx="468291" cy="438621"/>
          </a:xfrm>
        </p:grpSpPr>
        <p:sp>
          <p:nvSpPr>
            <p:cNvPr id="13039" name="Google Shape;13039;p65"/>
            <p:cNvSpPr/>
            <p:nvPr/>
          </p:nvSpPr>
          <p:spPr>
            <a:xfrm>
              <a:off x="6425344" y="4209578"/>
              <a:ext cx="143857" cy="177957"/>
            </a:xfrm>
            <a:custGeom>
              <a:avLst/>
              <a:gdLst/>
              <a:ahLst/>
              <a:cxnLst/>
              <a:rect l="l" t="t" r="r" b="b"/>
              <a:pathLst>
                <a:path w="2856" h="3533" extrusionOk="0">
                  <a:moveTo>
                    <a:pt x="830" y="1204"/>
                  </a:moveTo>
                  <a:cubicBezTo>
                    <a:pt x="982" y="1204"/>
                    <a:pt x="1107" y="1329"/>
                    <a:pt x="1107" y="1481"/>
                  </a:cubicBezTo>
                  <a:cubicBezTo>
                    <a:pt x="1107" y="1633"/>
                    <a:pt x="982" y="1749"/>
                    <a:pt x="830" y="1749"/>
                  </a:cubicBezTo>
                  <a:cubicBezTo>
                    <a:pt x="678" y="1749"/>
                    <a:pt x="562" y="1633"/>
                    <a:pt x="562" y="1481"/>
                  </a:cubicBezTo>
                  <a:cubicBezTo>
                    <a:pt x="562" y="1329"/>
                    <a:pt x="678" y="1204"/>
                    <a:pt x="830" y="1204"/>
                  </a:cubicBezTo>
                  <a:close/>
                  <a:moveTo>
                    <a:pt x="919" y="0"/>
                  </a:moveTo>
                  <a:cubicBezTo>
                    <a:pt x="322" y="509"/>
                    <a:pt x="0" y="1124"/>
                    <a:pt x="0" y="1766"/>
                  </a:cubicBezTo>
                  <a:cubicBezTo>
                    <a:pt x="0" y="2418"/>
                    <a:pt x="322" y="3033"/>
                    <a:pt x="919" y="3533"/>
                  </a:cubicBezTo>
                  <a:cubicBezTo>
                    <a:pt x="982" y="3515"/>
                    <a:pt x="1035" y="3488"/>
                    <a:pt x="1098" y="3470"/>
                  </a:cubicBezTo>
                  <a:cubicBezTo>
                    <a:pt x="1624" y="3247"/>
                    <a:pt x="2088" y="2935"/>
                    <a:pt x="2489" y="2543"/>
                  </a:cubicBezTo>
                  <a:cubicBezTo>
                    <a:pt x="2570" y="2462"/>
                    <a:pt x="2855" y="2221"/>
                    <a:pt x="2855" y="1766"/>
                  </a:cubicBezTo>
                  <a:cubicBezTo>
                    <a:pt x="2855" y="1320"/>
                    <a:pt x="2570" y="1080"/>
                    <a:pt x="2489" y="999"/>
                  </a:cubicBezTo>
                  <a:cubicBezTo>
                    <a:pt x="2088" y="598"/>
                    <a:pt x="1624" y="286"/>
                    <a:pt x="1098" y="71"/>
                  </a:cubicBezTo>
                  <a:cubicBezTo>
                    <a:pt x="1035" y="45"/>
                    <a:pt x="982" y="27"/>
                    <a:pt x="91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5"/>
            <p:cNvSpPr/>
            <p:nvPr/>
          </p:nvSpPr>
          <p:spPr>
            <a:xfrm>
              <a:off x="6101363" y="4211341"/>
              <a:ext cx="111922" cy="174885"/>
            </a:xfrm>
            <a:custGeom>
              <a:avLst/>
              <a:gdLst/>
              <a:ahLst/>
              <a:cxnLst/>
              <a:rect l="l" t="t" r="r" b="b"/>
              <a:pathLst>
                <a:path w="2222" h="3472" extrusionOk="0">
                  <a:moveTo>
                    <a:pt x="268" y="1"/>
                  </a:moveTo>
                  <a:cubicBezTo>
                    <a:pt x="116" y="1"/>
                    <a:pt x="0" y="126"/>
                    <a:pt x="0" y="277"/>
                  </a:cubicBezTo>
                  <a:lnTo>
                    <a:pt x="0" y="563"/>
                  </a:lnTo>
                  <a:cubicBezTo>
                    <a:pt x="0" y="1045"/>
                    <a:pt x="232" y="1473"/>
                    <a:pt x="598" y="1731"/>
                  </a:cubicBezTo>
                  <a:cubicBezTo>
                    <a:pt x="232" y="1999"/>
                    <a:pt x="0" y="2427"/>
                    <a:pt x="0" y="2900"/>
                  </a:cubicBezTo>
                  <a:lnTo>
                    <a:pt x="0" y="3195"/>
                  </a:lnTo>
                  <a:cubicBezTo>
                    <a:pt x="0" y="3346"/>
                    <a:pt x="116" y="3471"/>
                    <a:pt x="268" y="3471"/>
                  </a:cubicBezTo>
                  <a:lnTo>
                    <a:pt x="857" y="3471"/>
                  </a:lnTo>
                  <a:cubicBezTo>
                    <a:pt x="1410" y="3471"/>
                    <a:pt x="1900" y="3203"/>
                    <a:pt x="2222" y="2802"/>
                  </a:cubicBezTo>
                  <a:lnTo>
                    <a:pt x="1731" y="2311"/>
                  </a:lnTo>
                  <a:cubicBezTo>
                    <a:pt x="1561" y="2142"/>
                    <a:pt x="1481" y="1910"/>
                    <a:pt x="1499" y="1669"/>
                  </a:cubicBezTo>
                  <a:cubicBezTo>
                    <a:pt x="1517" y="1473"/>
                    <a:pt x="1606" y="1285"/>
                    <a:pt x="1740" y="1152"/>
                  </a:cubicBezTo>
                  <a:lnTo>
                    <a:pt x="2222" y="670"/>
                  </a:lnTo>
                  <a:cubicBezTo>
                    <a:pt x="1900" y="268"/>
                    <a:pt x="1410" y="1"/>
                    <a:pt x="8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5"/>
            <p:cNvSpPr/>
            <p:nvPr/>
          </p:nvSpPr>
          <p:spPr>
            <a:xfrm>
              <a:off x="6202456" y="4196985"/>
              <a:ext cx="238200" cy="203596"/>
            </a:xfrm>
            <a:custGeom>
              <a:avLst/>
              <a:gdLst/>
              <a:ahLst/>
              <a:cxnLst/>
              <a:rect l="l" t="t" r="r" b="b"/>
              <a:pathLst>
                <a:path w="4729" h="4042" extrusionOk="0">
                  <a:moveTo>
                    <a:pt x="3896" y="0"/>
                  </a:moveTo>
                  <a:cubicBezTo>
                    <a:pt x="3859" y="0"/>
                    <a:pt x="3828" y="0"/>
                    <a:pt x="3801" y="0"/>
                  </a:cubicBezTo>
                  <a:cubicBezTo>
                    <a:pt x="2516" y="0"/>
                    <a:pt x="1392" y="545"/>
                    <a:pt x="616" y="1312"/>
                  </a:cubicBezTo>
                  <a:lnTo>
                    <a:pt x="108" y="1829"/>
                  </a:lnTo>
                  <a:cubicBezTo>
                    <a:pt x="1" y="1936"/>
                    <a:pt x="1" y="2106"/>
                    <a:pt x="108" y="2213"/>
                  </a:cubicBezTo>
                  <a:lnTo>
                    <a:pt x="616" y="2721"/>
                  </a:lnTo>
                  <a:cubicBezTo>
                    <a:pt x="1392" y="3497"/>
                    <a:pt x="2507" y="4042"/>
                    <a:pt x="3801" y="4042"/>
                  </a:cubicBezTo>
                  <a:cubicBezTo>
                    <a:pt x="3961" y="4042"/>
                    <a:pt x="4300" y="4042"/>
                    <a:pt x="4729" y="3961"/>
                  </a:cubicBezTo>
                  <a:cubicBezTo>
                    <a:pt x="4176" y="3390"/>
                    <a:pt x="3881" y="2721"/>
                    <a:pt x="3881" y="2016"/>
                  </a:cubicBezTo>
                  <a:cubicBezTo>
                    <a:pt x="3881" y="1312"/>
                    <a:pt x="4176" y="643"/>
                    <a:pt x="4729" y="81"/>
                  </a:cubicBezTo>
                  <a:cubicBezTo>
                    <a:pt x="4372" y="6"/>
                    <a:pt x="4077" y="0"/>
                    <a:pt x="389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5"/>
            <p:cNvSpPr/>
            <p:nvPr/>
          </p:nvSpPr>
          <p:spPr>
            <a:xfrm>
              <a:off x="6100910" y="3974553"/>
              <a:ext cx="143857" cy="178461"/>
            </a:xfrm>
            <a:custGeom>
              <a:avLst/>
              <a:gdLst/>
              <a:ahLst/>
              <a:cxnLst/>
              <a:rect l="l" t="t" r="r" b="b"/>
              <a:pathLst>
                <a:path w="2856" h="3543" extrusionOk="0">
                  <a:moveTo>
                    <a:pt x="2025" y="1205"/>
                  </a:moveTo>
                  <a:cubicBezTo>
                    <a:pt x="2177" y="1205"/>
                    <a:pt x="2293" y="1330"/>
                    <a:pt x="2293" y="1481"/>
                  </a:cubicBezTo>
                  <a:cubicBezTo>
                    <a:pt x="2293" y="1633"/>
                    <a:pt x="2177" y="1749"/>
                    <a:pt x="2025" y="1749"/>
                  </a:cubicBezTo>
                  <a:cubicBezTo>
                    <a:pt x="1874" y="1749"/>
                    <a:pt x="1749" y="1633"/>
                    <a:pt x="1749" y="1481"/>
                  </a:cubicBezTo>
                  <a:cubicBezTo>
                    <a:pt x="1749" y="1330"/>
                    <a:pt x="1874" y="1205"/>
                    <a:pt x="2025" y="1205"/>
                  </a:cubicBezTo>
                  <a:close/>
                  <a:moveTo>
                    <a:pt x="1936" y="0"/>
                  </a:moveTo>
                  <a:cubicBezTo>
                    <a:pt x="1874" y="27"/>
                    <a:pt x="1820" y="45"/>
                    <a:pt x="1758" y="72"/>
                  </a:cubicBezTo>
                  <a:cubicBezTo>
                    <a:pt x="1231" y="286"/>
                    <a:pt x="768" y="598"/>
                    <a:pt x="366" y="1000"/>
                  </a:cubicBezTo>
                  <a:cubicBezTo>
                    <a:pt x="286" y="1080"/>
                    <a:pt x="0" y="1321"/>
                    <a:pt x="0" y="1767"/>
                  </a:cubicBezTo>
                  <a:cubicBezTo>
                    <a:pt x="0" y="2222"/>
                    <a:pt x="286" y="2463"/>
                    <a:pt x="366" y="2543"/>
                  </a:cubicBezTo>
                  <a:cubicBezTo>
                    <a:pt x="768" y="2944"/>
                    <a:pt x="1231" y="3248"/>
                    <a:pt x="1758" y="3471"/>
                  </a:cubicBezTo>
                  <a:cubicBezTo>
                    <a:pt x="1820" y="3489"/>
                    <a:pt x="1874" y="3515"/>
                    <a:pt x="1936" y="3542"/>
                  </a:cubicBezTo>
                  <a:cubicBezTo>
                    <a:pt x="2534" y="3034"/>
                    <a:pt x="2855" y="2418"/>
                    <a:pt x="2855" y="1767"/>
                  </a:cubicBezTo>
                  <a:cubicBezTo>
                    <a:pt x="2855" y="1124"/>
                    <a:pt x="2534" y="509"/>
                    <a:pt x="193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5"/>
            <p:cNvSpPr/>
            <p:nvPr/>
          </p:nvSpPr>
          <p:spPr>
            <a:xfrm>
              <a:off x="6457228" y="3976366"/>
              <a:ext cx="111973" cy="174834"/>
            </a:xfrm>
            <a:custGeom>
              <a:avLst/>
              <a:gdLst/>
              <a:ahLst/>
              <a:cxnLst/>
              <a:rect l="l" t="t" r="r" b="b"/>
              <a:pathLst>
                <a:path w="2223" h="3471" extrusionOk="0">
                  <a:moveTo>
                    <a:pt x="1366" y="0"/>
                  </a:moveTo>
                  <a:cubicBezTo>
                    <a:pt x="813" y="0"/>
                    <a:pt x="313" y="268"/>
                    <a:pt x="1" y="669"/>
                  </a:cubicBezTo>
                  <a:lnTo>
                    <a:pt x="474" y="1151"/>
                  </a:lnTo>
                  <a:cubicBezTo>
                    <a:pt x="616" y="1294"/>
                    <a:pt x="706" y="1472"/>
                    <a:pt x="723" y="1668"/>
                  </a:cubicBezTo>
                  <a:cubicBezTo>
                    <a:pt x="741" y="1918"/>
                    <a:pt x="652" y="2141"/>
                    <a:pt x="483" y="2311"/>
                  </a:cubicBezTo>
                  <a:lnTo>
                    <a:pt x="1" y="2801"/>
                  </a:lnTo>
                  <a:cubicBezTo>
                    <a:pt x="313" y="3212"/>
                    <a:pt x="813" y="3470"/>
                    <a:pt x="1366" y="3470"/>
                  </a:cubicBezTo>
                  <a:lnTo>
                    <a:pt x="1954" y="3470"/>
                  </a:lnTo>
                  <a:cubicBezTo>
                    <a:pt x="2097" y="3470"/>
                    <a:pt x="2222" y="3346"/>
                    <a:pt x="2222" y="3194"/>
                  </a:cubicBezTo>
                  <a:lnTo>
                    <a:pt x="2222" y="2908"/>
                  </a:lnTo>
                  <a:cubicBezTo>
                    <a:pt x="2222" y="2427"/>
                    <a:pt x="1990" y="1998"/>
                    <a:pt x="1624" y="1740"/>
                  </a:cubicBezTo>
                  <a:cubicBezTo>
                    <a:pt x="1990" y="1472"/>
                    <a:pt x="2222" y="1053"/>
                    <a:pt x="2222" y="571"/>
                  </a:cubicBezTo>
                  <a:lnTo>
                    <a:pt x="2222" y="277"/>
                  </a:lnTo>
                  <a:cubicBezTo>
                    <a:pt x="2222" y="125"/>
                    <a:pt x="2097" y="0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5"/>
            <p:cNvSpPr/>
            <p:nvPr/>
          </p:nvSpPr>
          <p:spPr>
            <a:xfrm>
              <a:off x="6229404" y="3961960"/>
              <a:ext cx="238200" cy="203596"/>
            </a:xfrm>
            <a:custGeom>
              <a:avLst/>
              <a:gdLst/>
              <a:ahLst/>
              <a:cxnLst/>
              <a:rect l="l" t="t" r="r" b="b"/>
              <a:pathLst>
                <a:path w="4729" h="4042" extrusionOk="0">
                  <a:moveTo>
                    <a:pt x="831" y="0"/>
                  </a:moveTo>
                  <a:cubicBezTo>
                    <a:pt x="646" y="0"/>
                    <a:pt x="358" y="7"/>
                    <a:pt x="1" y="81"/>
                  </a:cubicBezTo>
                  <a:cubicBezTo>
                    <a:pt x="554" y="643"/>
                    <a:pt x="848" y="1312"/>
                    <a:pt x="848" y="2017"/>
                  </a:cubicBezTo>
                  <a:cubicBezTo>
                    <a:pt x="848" y="2730"/>
                    <a:pt x="554" y="3400"/>
                    <a:pt x="1" y="3962"/>
                  </a:cubicBezTo>
                  <a:cubicBezTo>
                    <a:pt x="429" y="4042"/>
                    <a:pt x="759" y="4042"/>
                    <a:pt x="929" y="4042"/>
                  </a:cubicBezTo>
                  <a:cubicBezTo>
                    <a:pt x="2213" y="4042"/>
                    <a:pt x="3337" y="3498"/>
                    <a:pt x="4113" y="2722"/>
                  </a:cubicBezTo>
                  <a:lnTo>
                    <a:pt x="4622" y="2213"/>
                  </a:lnTo>
                  <a:cubicBezTo>
                    <a:pt x="4729" y="2106"/>
                    <a:pt x="4729" y="1937"/>
                    <a:pt x="4622" y="1829"/>
                  </a:cubicBezTo>
                  <a:lnTo>
                    <a:pt x="4113" y="1312"/>
                  </a:lnTo>
                  <a:cubicBezTo>
                    <a:pt x="3337" y="545"/>
                    <a:pt x="2213" y="1"/>
                    <a:pt x="929" y="1"/>
                  </a:cubicBezTo>
                  <a:cubicBezTo>
                    <a:pt x="900" y="1"/>
                    <a:pt x="868" y="0"/>
                    <a:pt x="83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18862;p90"/>
          <p:cNvGrpSpPr/>
          <p:nvPr/>
        </p:nvGrpSpPr>
        <p:grpSpPr>
          <a:xfrm>
            <a:off x="7209603" y="841983"/>
            <a:ext cx="510840" cy="521010"/>
            <a:chOff x="3497300" y="3227275"/>
            <a:chExt cx="296175" cy="296175"/>
          </a:xfrm>
        </p:grpSpPr>
        <p:sp>
          <p:nvSpPr>
            <p:cNvPr id="42" name="Google Shape;18863;p90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8864;p90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8865;p90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8866;p90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867;p90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868;p90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869;p90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870;p90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904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374" name="Google Shape;12374;p41"/>
          <p:cNvGraphicFramePr/>
          <p:nvPr>
            <p:extLst>
              <p:ext uri="{D42A27DB-BD31-4B8C-83A1-F6EECF244321}">
                <p14:modId xmlns:p14="http://schemas.microsoft.com/office/powerpoint/2010/main" val="3601655835"/>
              </p:ext>
            </p:extLst>
          </p:nvPr>
        </p:nvGraphicFramePr>
        <p:xfrm>
          <a:off x="247231" y="609599"/>
          <a:ext cx="8629740" cy="4023360"/>
        </p:xfrm>
        <a:graphic>
          <a:graphicData uri="http://schemas.openxmlformats.org/drawingml/2006/table">
            <a:tbl>
              <a:tblPr>
                <a:noFill/>
                <a:tableStyleId>{E81528D0-0541-4425-93E8-6371BFEA1C92}</a:tableStyleId>
              </a:tblPr>
              <a:tblGrid>
                <a:gridCol w="27066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31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2736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b="1" dirty="0" smtClean="0">
                          <a:solidFill>
                            <a:schemeClr val="lt2"/>
                          </a:solidFill>
                          <a:uFill>
                            <a:noFill/>
                          </a:uFill>
                          <a:latin typeface="Domine"/>
                          <a:ea typeface="Domine"/>
                          <a:cs typeface="Domine"/>
                          <a:sym typeface="Domine"/>
                        </a:rPr>
                        <a:t>Обнаружение</a:t>
                      </a:r>
                      <a:r>
                        <a:rPr lang="ru-RU" sz="1200" b="1" baseline="0" dirty="0" smtClean="0">
                          <a:solidFill>
                            <a:schemeClr val="lt2"/>
                          </a:solidFill>
                          <a:uFill>
                            <a:noFill/>
                          </a:uFill>
                          <a:latin typeface="Domine"/>
                          <a:ea typeface="Domine"/>
                          <a:cs typeface="Domine"/>
                          <a:sym typeface="Domine"/>
                        </a:rPr>
                        <a:t> свалки мусора</a:t>
                      </a:r>
                      <a:endParaRPr sz="1200" b="1" dirty="0">
                        <a:solidFill>
                          <a:schemeClr val="lt2"/>
                        </a:solidFill>
                        <a:latin typeface="Domine"/>
                        <a:ea typeface="Domine"/>
                        <a:cs typeface="Domine"/>
                        <a:sym typeface="Domi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ru-RU" sz="1200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Люди</a:t>
                      </a:r>
                      <a:r>
                        <a:rPr lang="ru-RU" sz="1200" baseline="0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могут столкнутся с неприятной ситуацией, когда обнаруживают выброшенный мусор в общественных местах и особенно на берегу моря </a:t>
                      </a:r>
                      <a:endParaRPr sz="12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899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b="1" dirty="0" smtClean="0">
                          <a:solidFill>
                            <a:schemeClr val="lt2"/>
                          </a:solidFill>
                          <a:latin typeface="Domine"/>
                          <a:ea typeface="Domine"/>
                          <a:cs typeface="Domine"/>
                          <a:sym typeface="Domine"/>
                        </a:rPr>
                        <a:t>Необходимость уборки</a:t>
                      </a:r>
                      <a:r>
                        <a:rPr lang="ru-RU" sz="1200" b="1" baseline="0" dirty="0" smtClean="0">
                          <a:solidFill>
                            <a:schemeClr val="lt2"/>
                          </a:solidFill>
                          <a:latin typeface="Domine"/>
                          <a:ea typeface="Domine"/>
                          <a:cs typeface="Domine"/>
                          <a:sym typeface="Domine"/>
                        </a:rPr>
                        <a:t> мусора</a:t>
                      </a:r>
                      <a:endParaRPr sz="1200" b="1" dirty="0">
                        <a:solidFill>
                          <a:schemeClr val="lt2"/>
                        </a:solidFill>
                        <a:latin typeface="Domine"/>
                        <a:ea typeface="Domine"/>
                        <a:cs typeface="Domine"/>
                        <a:sym typeface="Domi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ru-RU" sz="1200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В</a:t>
                      </a:r>
                      <a:r>
                        <a:rPr lang="ru-RU" sz="1200" baseline="0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случае обнаружения свалки, местные жители, туристы или </a:t>
                      </a:r>
                      <a:r>
                        <a:rPr lang="ru-RU" sz="1200" baseline="0" dirty="0" err="1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экоактивисты</a:t>
                      </a:r>
                      <a:r>
                        <a:rPr lang="ru-RU" sz="1200" baseline="0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, могут испытывать желание очистить окружающую среду и убрать мусор, чтобы сохранить красоту природы и общественные места </a:t>
                      </a:r>
                      <a:endParaRPr sz="12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4899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b="1" dirty="0" smtClean="0">
                          <a:solidFill>
                            <a:schemeClr val="lt2"/>
                          </a:solidFill>
                          <a:uFill>
                            <a:noFill/>
                          </a:uFill>
                          <a:latin typeface="Domine"/>
                          <a:ea typeface="Domine"/>
                          <a:cs typeface="Domine"/>
                          <a:sym typeface="Domine"/>
                        </a:rPr>
                        <a:t>Требуется систематизированный подход</a:t>
                      </a:r>
                      <a:endParaRPr sz="1200" b="1" dirty="0">
                        <a:solidFill>
                          <a:schemeClr val="lt2"/>
                        </a:solidFill>
                        <a:latin typeface="Domine"/>
                        <a:ea typeface="Domine"/>
                        <a:cs typeface="Domine"/>
                        <a:sym typeface="Domi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ru-RU" sz="1200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Часто для</a:t>
                      </a:r>
                      <a:r>
                        <a:rPr lang="ru-RU" sz="1200" baseline="0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эффективной уборки мусора требуется организованное участие группы людей или координация действий с местными органами власти или операторами по уборке мусора</a:t>
                      </a:r>
                      <a:endParaRPr sz="12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899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b="1" dirty="0" smtClean="0">
                          <a:solidFill>
                            <a:schemeClr val="lt2"/>
                          </a:solidFill>
                          <a:uFill>
                            <a:noFill/>
                          </a:uFill>
                          <a:latin typeface="Domine"/>
                          <a:ea typeface="Domine"/>
                          <a:cs typeface="Domine"/>
                          <a:sym typeface="Domine"/>
                        </a:rPr>
                        <a:t>Нужна в</a:t>
                      </a:r>
                      <a:r>
                        <a:rPr lang="ru-RU" sz="1200" b="1" baseline="0" dirty="0" smtClean="0">
                          <a:solidFill>
                            <a:schemeClr val="lt2"/>
                          </a:solidFill>
                          <a:uFill>
                            <a:noFill/>
                          </a:uFill>
                          <a:latin typeface="Domine"/>
                          <a:ea typeface="Domine"/>
                          <a:cs typeface="Domine"/>
                          <a:sym typeface="Domine"/>
                        </a:rPr>
                        <a:t>озможность быстрого и удобного сообщения о проблеме</a:t>
                      </a:r>
                      <a:endParaRPr sz="1200" b="1" dirty="0">
                        <a:solidFill>
                          <a:schemeClr val="lt2"/>
                        </a:solidFill>
                        <a:latin typeface="Domine"/>
                        <a:ea typeface="Domine"/>
                        <a:cs typeface="Domine"/>
                        <a:sym typeface="Domi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ru-RU" sz="1200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Важно иметь удобный инструмент</a:t>
                      </a:r>
                      <a:r>
                        <a:rPr lang="ru-RU" sz="1200" baseline="0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для фиксации проблемы с мусором, которые позволяет быстро передавать информацию о местонахождении свалки, а также фотографии и комментарии, если есть необходимость</a:t>
                      </a:r>
                      <a:endParaRPr sz="12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899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b="1" dirty="0" smtClean="0">
                          <a:solidFill>
                            <a:schemeClr val="lt2"/>
                          </a:solidFill>
                          <a:latin typeface="Domine"/>
                          <a:ea typeface="Domine"/>
                          <a:cs typeface="Domine"/>
                          <a:sym typeface="Domine"/>
                        </a:rPr>
                        <a:t>Организация</a:t>
                      </a:r>
                      <a:r>
                        <a:rPr lang="ru-RU" sz="1200" b="1" baseline="0" dirty="0" smtClean="0">
                          <a:solidFill>
                            <a:schemeClr val="lt2"/>
                          </a:solidFill>
                          <a:latin typeface="Domine"/>
                          <a:ea typeface="Domine"/>
                          <a:cs typeface="Domine"/>
                          <a:sym typeface="Domine"/>
                        </a:rPr>
                        <a:t> мероприятий по уборке мусора</a:t>
                      </a:r>
                      <a:endParaRPr sz="1200" b="1" dirty="0">
                        <a:solidFill>
                          <a:schemeClr val="lt2"/>
                        </a:solidFill>
                        <a:latin typeface="Domine"/>
                        <a:ea typeface="Domine"/>
                        <a:cs typeface="Domine"/>
                        <a:sym typeface="Domi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После регистрации</a:t>
                      </a:r>
                      <a:r>
                        <a:rPr lang="ru-RU" sz="1200" baseline="0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 и занесения проблемы в базу данных участники могут организовать субботники или другие мероприятия  по очистке местности от  мусора</a:t>
                      </a:r>
                      <a:endParaRPr sz="1200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Google Shape;13196;p71"/>
          <p:cNvSpPr txBox="1">
            <a:spLocks noGrp="1"/>
          </p:cNvSpPr>
          <p:nvPr>
            <p:ph type="title"/>
          </p:nvPr>
        </p:nvSpPr>
        <p:spPr>
          <a:xfrm>
            <a:off x="710101" y="-7782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Проблема мусора на берегу моря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2" name="Google Shape;12462;p50"/>
          <p:cNvSpPr txBox="1">
            <a:spLocks noGrp="1"/>
          </p:cNvSpPr>
          <p:nvPr>
            <p:ph type="title"/>
          </p:nvPr>
        </p:nvSpPr>
        <p:spPr>
          <a:xfrm>
            <a:off x="731200" y="-464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Решение</a:t>
            </a:r>
            <a:br>
              <a:rPr lang="ru-RU" dirty="0" smtClean="0"/>
            </a:br>
            <a:endParaRPr dirty="0"/>
          </a:p>
        </p:txBody>
      </p:sp>
      <p:sp>
        <p:nvSpPr>
          <p:cNvPr id="12467" name="Google Shape;12467;p50"/>
          <p:cNvSpPr txBox="1">
            <a:spLocks noGrp="1"/>
          </p:cNvSpPr>
          <p:nvPr>
            <p:ph type="subTitle" idx="6"/>
          </p:nvPr>
        </p:nvSpPr>
        <p:spPr>
          <a:xfrm>
            <a:off x="5584710" y="1811775"/>
            <a:ext cx="27549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Обмен сообщениями и обратная связь</a:t>
            </a:r>
            <a:endParaRPr dirty="0"/>
          </a:p>
        </p:txBody>
      </p:sp>
      <p:sp>
        <p:nvSpPr>
          <p:cNvPr id="12468" name="Google Shape;12468;p50"/>
          <p:cNvSpPr txBox="1">
            <a:spLocks noGrp="1"/>
          </p:cNvSpPr>
          <p:nvPr>
            <p:ph type="subTitle" idx="5"/>
          </p:nvPr>
        </p:nvSpPr>
        <p:spPr>
          <a:xfrm>
            <a:off x="612769" y="1811775"/>
            <a:ext cx="2754900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/>
              <a:t>Интерфейс и </a:t>
            </a:r>
            <a:r>
              <a:rPr lang="ru-RU" dirty="0" smtClean="0"/>
              <a:t>функциональность</a:t>
            </a:r>
            <a:endParaRPr dirty="0"/>
          </a:p>
        </p:txBody>
      </p:sp>
      <p:sp>
        <p:nvSpPr>
          <p:cNvPr id="12469" name="Google Shape;12469;p50"/>
          <p:cNvSpPr txBox="1">
            <a:spLocks noGrp="1"/>
          </p:cNvSpPr>
          <p:nvPr>
            <p:ph type="subTitle" idx="7"/>
          </p:nvPr>
        </p:nvSpPr>
        <p:spPr>
          <a:xfrm>
            <a:off x="1200118" y="3888184"/>
            <a:ext cx="2863901" cy="4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Управление мероприятиями</a:t>
            </a:r>
            <a:endParaRPr dirty="0"/>
          </a:p>
        </p:txBody>
      </p:sp>
      <p:sp>
        <p:nvSpPr>
          <p:cNvPr id="12470" name="Google Shape;12470;p50"/>
          <p:cNvSpPr txBox="1">
            <a:spLocks noGrp="1"/>
          </p:cNvSpPr>
          <p:nvPr>
            <p:ph type="subTitle" idx="8"/>
          </p:nvPr>
        </p:nvSpPr>
        <p:spPr>
          <a:xfrm>
            <a:off x="4555088" y="3882176"/>
            <a:ext cx="3402318" cy="4523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 smtClean="0"/>
              <a:t>Локализация и обновление данных</a:t>
            </a:r>
            <a:endParaRPr dirty="0"/>
          </a:p>
        </p:txBody>
      </p:sp>
      <p:grpSp>
        <p:nvGrpSpPr>
          <p:cNvPr id="12471" name="Google Shape;12471;p50"/>
          <p:cNvGrpSpPr/>
          <p:nvPr/>
        </p:nvGrpSpPr>
        <p:grpSpPr>
          <a:xfrm>
            <a:off x="2428783" y="2955101"/>
            <a:ext cx="406569" cy="406176"/>
            <a:chOff x="3986219" y="2062568"/>
            <a:chExt cx="468290" cy="467837"/>
          </a:xfrm>
        </p:grpSpPr>
        <p:sp>
          <p:nvSpPr>
            <p:cNvPr id="12472" name="Google Shape;12472;p50"/>
            <p:cNvSpPr/>
            <p:nvPr/>
          </p:nvSpPr>
          <p:spPr>
            <a:xfrm>
              <a:off x="4072503" y="2148398"/>
              <a:ext cx="295722" cy="295722"/>
            </a:xfrm>
            <a:custGeom>
              <a:avLst/>
              <a:gdLst/>
              <a:ahLst/>
              <a:cxnLst/>
              <a:rect l="l" t="t" r="r" b="b"/>
              <a:pathLst>
                <a:path w="5871" h="5871" extrusionOk="0">
                  <a:moveTo>
                    <a:pt x="2936" y="625"/>
                  </a:moveTo>
                  <a:cubicBezTo>
                    <a:pt x="3034" y="625"/>
                    <a:pt x="3123" y="679"/>
                    <a:pt x="3177" y="759"/>
                  </a:cubicBezTo>
                  <a:cubicBezTo>
                    <a:pt x="3177" y="759"/>
                    <a:pt x="3855" y="1954"/>
                    <a:pt x="4176" y="2516"/>
                  </a:cubicBezTo>
                  <a:cubicBezTo>
                    <a:pt x="4327" y="2775"/>
                    <a:pt x="4327" y="3105"/>
                    <a:pt x="4176" y="3364"/>
                  </a:cubicBezTo>
                  <a:cubicBezTo>
                    <a:pt x="3855" y="3926"/>
                    <a:pt x="3177" y="5112"/>
                    <a:pt x="3177" y="5112"/>
                  </a:cubicBezTo>
                  <a:cubicBezTo>
                    <a:pt x="3123" y="5201"/>
                    <a:pt x="3034" y="5255"/>
                    <a:pt x="2936" y="5255"/>
                  </a:cubicBezTo>
                  <a:cubicBezTo>
                    <a:pt x="2838" y="5255"/>
                    <a:pt x="2748" y="5201"/>
                    <a:pt x="2704" y="5112"/>
                  </a:cubicBezTo>
                  <a:cubicBezTo>
                    <a:pt x="2704" y="5112"/>
                    <a:pt x="2017" y="3926"/>
                    <a:pt x="1696" y="3364"/>
                  </a:cubicBezTo>
                  <a:cubicBezTo>
                    <a:pt x="1553" y="3105"/>
                    <a:pt x="1553" y="2775"/>
                    <a:pt x="1696" y="2516"/>
                  </a:cubicBezTo>
                  <a:cubicBezTo>
                    <a:pt x="2017" y="1954"/>
                    <a:pt x="2704" y="759"/>
                    <a:pt x="2704" y="759"/>
                  </a:cubicBezTo>
                  <a:cubicBezTo>
                    <a:pt x="2748" y="679"/>
                    <a:pt x="2838" y="625"/>
                    <a:pt x="2936" y="625"/>
                  </a:cubicBezTo>
                  <a:close/>
                  <a:moveTo>
                    <a:pt x="2936" y="1"/>
                  </a:moveTo>
                  <a:cubicBezTo>
                    <a:pt x="1321" y="1"/>
                    <a:pt x="1" y="1321"/>
                    <a:pt x="1" y="2936"/>
                  </a:cubicBezTo>
                  <a:cubicBezTo>
                    <a:pt x="1" y="4559"/>
                    <a:pt x="1321" y="5871"/>
                    <a:pt x="2936" y="5871"/>
                  </a:cubicBezTo>
                  <a:cubicBezTo>
                    <a:pt x="4559" y="5871"/>
                    <a:pt x="5871" y="4559"/>
                    <a:pt x="5871" y="2936"/>
                  </a:cubicBezTo>
                  <a:cubicBezTo>
                    <a:pt x="5871" y="1321"/>
                    <a:pt x="4559" y="1"/>
                    <a:pt x="293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50"/>
            <p:cNvSpPr/>
            <p:nvPr/>
          </p:nvSpPr>
          <p:spPr>
            <a:xfrm>
              <a:off x="4185282" y="2221182"/>
              <a:ext cx="70165" cy="61603"/>
            </a:xfrm>
            <a:custGeom>
              <a:avLst/>
              <a:gdLst/>
              <a:ahLst/>
              <a:cxnLst/>
              <a:rect l="l" t="t" r="r" b="b"/>
              <a:pathLst>
                <a:path w="1393" h="1223" extrusionOk="0">
                  <a:moveTo>
                    <a:pt x="697" y="1"/>
                  </a:moveTo>
                  <a:cubicBezTo>
                    <a:pt x="492" y="358"/>
                    <a:pt x="206" y="866"/>
                    <a:pt x="1" y="1223"/>
                  </a:cubicBezTo>
                  <a:lnTo>
                    <a:pt x="1393" y="1223"/>
                  </a:lnTo>
                  <a:cubicBezTo>
                    <a:pt x="1196" y="866"/>
                    <a:pt x="902" y="358"/>
                    <a:pt x="6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50"/>
            <p:cNvSpPr/>
            <p:nvPr/>
          </p:nvSpPr>
          <p:spPr>
            <a:xfrm>
              <a:off x="4185282" y="2310185"/>
              <a:ext cx="70165" cy="61603"/>
            </a:xfrm>
            <a:custGeom>
              <a:avLst/>
              <a:gdLst/>
              <a:ahLst/>
              <a:cxnLst/>
              <a:rect l="l" t="t" r="r" b="b"/>
              <a:pathLst>
                <a:path w="1393" h="1223" extrusionOk="0">
                  <a:moveTo>
                    <a:pt x="1" y="0"/>
                  </a:moveTo>
                  <a:cubicBezTo>
                    <a:pt x="206" y="357"/>
                    <a:pt x="492" y="865"/>
                    <a:pt x="697" y="1222"/>
                  </a:cubicBezTo>
                  <a:cubicBezTo>
                    <a:pt x="902" y="865"/>
                    <a:pt x="1196" y="357"/>
                    <a:pt x="139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50"/>
            <p:cNvSpPr/>
            <p:nvPr/>
          </p:nvSpPr>
          <p:spPr>
            <a:xfrm>
              <a:off x="3986219" y="2062568"/>
              <a:ext cx="468290" cy="467837"/>
            </a:xfrm>
            <a:custGeom>
              <a:avLst/>
              <a:gdLst/>
              <a:ahLst/>
              <a:cxnLst/>
              <a:rect l="l" t="t" r="r" b="b"/>
              <a:pathLst>
                <a:path w="9297" h="9288" extrusionOk="0">
                  <a:moveTo>
                    <a:pt x="4649" y="1160"/>
                  </a:moveTo>
                  <a:cubicBezTo>
                    <a:pt x="6567" y="1160"/>
                    <a:pt x="8128" y="2722"/>
                    <a:pt x="8128" y="4640"/>
                  </a:cubicBezTo>
                  <a:cubicBezTo>
                    <a:pt x="8128" y="6558"/>
                    <a:pt x="6567" y="8119"/>
                    <a:pt x="4649" y="8119"/>
                  </a:cubicBezTo>
                  <a:cubicBezTo>
                    <a:pt x="2731" y="8119"/>
                    <a:pt x="1170" y="6558"/>
                    <a:pt x="1170" y="4640"/>
                  </a:cubicBezTo>
                  <a:cubicBezTo>
                    <a:pt x="1170" y="2722"/>
                    <a:pt x="2731" y="1160"/>
                    <a:pt x="4649" y="1160"/>
                  </a:cubicBezTo>
                  <a:close/>
                  <a:moveTo>
                    <a:pt x="4649" y="1"/>
                  </a:moveTo>
                  <a:cubicBezTo>
                    <a:pt x="2088" y="1"/>
                    <a:pt x="1" y="2079"/>
                    <a:pt x="1" y="4640"/>
                  </a:cubicBezTo>
                  <a:cubicBezTo>
                    <a:pt x="1" y="7209"/>
                    <a:pt x="2088" y="9287"/>
                    <a:pt x="4649" y="9287"/>
                  </a:cubicBezTo>
                  <a:cubicBezTo>
                    <a:pt x="7209" y="9287"/>
                    <a:pt x="9297" y="7209"/>
                    <a:pt x="9297" y="4640"/>
                  </a:cubicBezTo>
                  <a:cubicBezTo>
                    <a:pt x="9297" y="2079"/>
                    <a:pt x="7209" y="1"/>
                    <a:pt x="464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6" name="Google Shape;12476;p50"/>
          <p:cNvGrpSpPr/>
          <p:nvPr/>
        </p:nvGrpSpPr>
        <p:grpSpPr>
          <a:xfrm>
            <a:off x="6052000" y="2993715"/>
            <a:ext cx="408494" cy="406218"/>
            <a:chOff x="6100003" y="2062517"/>
            <a:chExt cx="470507" cy="467885"/>
          </a:xfrm>
        </p:grpSpPr>
        <p:sp>
          <p:nvSpPr>
            <p:cNvPr id="12477" name="Google Shape;12477;p50"/>
            <p:cNvSpPr/>
            <p:nvPr/>
          </p:nvSpPr>
          <p:spPr>
            <a:xfrm>
              <a:off x="6276601" y="2469706"/>
              <a:ext cx="117312" cy="60696"/>
            </a:xfrm>
            <a:custGeom>
              <a:avLst/>
              <a:gdLst/>
              <a:ahLst/>
              <a:cxnLst/>
              <a:rect l="l" t="t" r="r" b="b"/>
              <a:pathLst>
                <a:path w="2329" h="1205" extrusionOk="0">
                  <a:moveTo>
                    <a:pt x="1178" y="0"/>
                  </a:moveTo>
                  <a:lnTo>
                    <a:pt x="1178" y="660"/>
                  </a:lnTo>
                  <a:lnTo>
                    <a:pt x="295" y="660"/>
                  </a:lnTo>
                  <a:cubicBezTo>
                    <a:pt x="152" y="660"/>
                    <a:pt x="27" y="758"/>
                    <a:pt x="18" y="901"/>
                  </a:cubicBezTo>
                  <a:cubicBezTo>
                    <a:pt x="1" y="1062"/>
                    <a:pt x="125" y="1204"/>
                    <a:pt x="286" y="1204"/>
                  </a:cubicBezTo>
                  <a:lnTo>
                    <a:pt x="2026" y="1204"/>
                  </a:lnTo>
                  <a:cubicBezTo>
                    <a:pt x="2168" y="1204"/>
                    <a:pt x="2293" y="1097"/>
                    <a:pt x="2302" y="963"/>
                  </a:cubicBezTo>
                  <a:cubicBezTo>
                    <a:pt x="2329" y="794"/>
                    <a:pt x="2195" y="660"/>
                    <a:pt x="2035" y="660"/>
                  </a:cubicBezTo>
                  <a:lnTo>
                    <a:pt x="1722" y="660"/>
                  </a:lnTo>
                  <a:lnTo>
                    <a:pt x="172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50"/>
            <p:cNvSpPr/>
            <p:nvPr/>
          </p:nvSpPr>
          <p:spPr>
            <a:xfrm>
              <a:off x="6332310" y="2213576"/>
              <a:ext cx="238200" cy="228730"/>
            </a:xfrm>
            <a:custGeom>
              <a:avLst/>
              <a:gdLst/>
              <a:ahLst/>
              <a:cxnLst/>
              <a:rect l="l" t="t" r="r" b="b"/>
              <a:pathLst>
                <a:path w="4729" h="4541" extrusionOk="0">
                  <a:moveTo>
                    <a:pt x="1" y="0"/>
                  </a:moveTo>
                  <a:lnTo>
                    <a:pt x="1" y="732"/>
                  </a:lnTo>
                  <a:cubicBezTo>
                    <a:pt x="1" y="2783"/>
                    <a:pt x="1651" y="4541"/>
                    <a:pt x="3810" y="4541"/>
                  </a:cubicBezTo>
                  <a:lnTo>
                    <a:pt x="4426" y="4541"/>
                  </a:lnTo>
                  <a:cubicBezTo>
                    <a:pt x="4515" y="4541"/>
                    <a:pt x="4604" y="4505"/>
                    <a:pt x="4658" y="4434"/>
                  </a:cubicBezTo>
                  <a:cubicBezTo>
                    <a:pt x="4729" y="4327"/>
                    <a:pt x="4720" y="4193"/>
                    <a:pt x="4640" y="4095"/>
                  </a:cubicBezTo>
                  <a:lnTo>
                    <a:pt x="2276" y="1338"/>
                  </a:lnTo>
                  <a:cubicBezTo>
                    <a:pt x="1687" y="651"/>
                    <a:pt x="884" y="17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50"/>
            <p:cNvSpPr/>
            <p:nvPr/>
          </p:nvSpPr>
          <p:spPr>
            <a:xfrm>
              <a:off x="6175054" y="2062517"/>
              <a:ext cx="242229" cy="379790"/>
            </a:xfrm>
            <a:custGeom>
              <a:avLst/>
              <a:gdLst/>
              <a:ahLst/>
              <a:cxnLst/>
              <a:rect l="l" t="t" r="r" b="b"/>
              <a:pathLst>
                <a:path w="4809" h="7540" extrusionOk="0">
                  <a:moveTo>
                    <a:pt x="1285" y="0"/>
                  </a:moveTo>
                  <a:cubicBezTo>
                    <a:pt x="1264" y="0"/>
                    <a:pt x="1243" y="1"/>
                    <a:pt x="1223" y="2"/>
                  </a:cubicBezTo>
                  <a:cubicBezTo>
                    <a:pt x="545" y="37"/>
                    <a:pt x="0" y="608"/>
                    <a:pt x="0" y="1295"/>
                  </a:cubicBezTo>
                  <a:lnTo>
                    <a:pt x="0" y="4212"/>
                  </a:lnTo>
                  <a:cubicBezTo>
                    <a:pt x="0" y="6050"/>
                    <a:pt x="1490" y="7540"/>
                    <a:pt x="3328" y="7540"/>
                  </a:cubicBezTo>
                  <a:lnTo>
                    <a:pt x="4809" y="7540"/>
                  </a:lnTo>
                  <a:cubicBezTo>
                    <a:pt x="3453" y="6790"/>
                    <a:pt x="2579" y="5327"/>
                    <a:pt x="2579" y="3731"/>
                  </a:cubicBezTo>
                  <a:lnTo>
                    <a:pt x="2579" y="1313"/>
                  </a:lnTo>
                  <a:cubicBezTo>
                    <a:pt x="2579" y="593"/>
                    <a:pt x="1997" y="0"/>
                    <a:pt x="12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50"/>
            <p:cNvSpPr/>
            <p:nvPr/>
          </p:nvSpPr>
          <p:spPr>
            <a:xfrm>
              <a:off x="6100003" y="2135352"/>
              <a:ext cx="46794" cy="27452"/>
            </a:xfrm>
            <a:custGeom>
              <a:avLst/>
              <a:gdLst/>
              <a:ahLst/>
              <a:cxnLst/>
              <a:rect l="l" t="t" r="r" b="b"/>
              <a:pathLst>
                <a:path w="929" h="545" extrusionOk="0">
                  <a:moveTo>
                    <a:pt x="286" y="1"/>
                  </a:moveTo>
                  <a:cubicBezTo>
                    <a:pt x="125" y="1"/>
                    <a:pt x="1" y="144"/>
                    <a:pt x="18" y="304"/>
                  </a:cubicBezTo>
                  <a:cubicBezTo>
                    <a:pt x="36" y="438"/>
                    <a:pt x="152" y="545"/>
                    <a:pt x="295" y="545"/>
                  </a:cubicBezTo>
                  <a:lnTo>
                    <a:pt x="928" y="545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1" name="Google Shape;12481;p50"/>
          <p:cNvGrpSpPr/>
          <p:nvPr/>
        </p:nvGrpSpPr>
        <p:grpSpPr>
          <a:xfrm>
            <a:off x="6758875" y="891722"/>
            <a:ext cx="406570" cy="414237"/>
            <a:chOff x="6805941" y="2062568"/>
            <a:chExt cx="468291" cy="467834"/>
          </a:xfrm>
        </p:grpSpPr>
        <p:sp>
          <p:nvSpPr>
            <p:cNvPr id="12482" name="Google Shape;12482;p50"/>
            <p:cNvSpPr/>
            <p:nvPr/>
          </p:nvSpPr>
          <p:spPr>
            <a:xfrm>
              <a:off x="7055323" y="2471922"/>
              <a:ext cx="218908" cy="58480"/>
            </a:xfrm>
            <a:custGeom>
              <a:avLst/>
              <a:gdLst/>
              <a:ahLst/>
              <a:cxnLst/>
              <a:rect l="l" t="t" r="r" b="b"/>
              <a:pathLst>
                <a:path w="4346" h="1161" extrusionOk="0">
                  <a:moveTo>
                    <a:pt x="277" y="1"/>
                  </a:moveTo>
                  <a:cubicBezTo>
                    <a:pt x="126" y="1"/>
                    <a:pt x="1" y="126"/>
                    <a:pt x="1" y="268"/>
                  </a:cubicBezTo>
                  <a:lnTo>
                    <a:pt x="1" y="893"/>
                  </a:lnTo>
                  <a:cubicBezTo>
                    <a:pt x="1" y="1035"/>
                    <a:pt x="126" y="1160"/>
                    <a:pt x="277" y="1160"/>
                  </a:cubicBezTo>
                  <a:lnTo>
                    <a:pt x="4069" y="1160"/>
                  </a:lnTo>
                  <a:cubicBezTo>
                    <a:pt x="4220" y="1160"/>
                    <a:pt x="4345" y="1035"/>
                    <a:pt x="4345" y="893"/>
                  </a:cubicBezTo>
                  <a:lnTo>
                    <a:pt x="4345" y="268"/>
                  </a:lnTo>
                  <a:cubicBezTo>
                    <a:pt x="4345" y="126"/>
                    <a:pt x="4220" y="1"/>
                    <a:pt x="40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50"/>
            <p:cNvSpPr/>
            <p:nvPr/>
          </p:nvSpPr>
          <p:spPr>
            <a:xfrm>
              <a:off x="6849964" y="2062568"/>
              <a:ext cx="129904" cy="58480"/>
            </a:xfrm>
            <a:custGeom>
              <a:avLst/>
              <a:gdLst/>
              <a:ahLst/>
              <a:cxnLst/>
              <a:rect l="l" t="t" r="r" b="b"/>
              <a:pathLst>
                <a:path w="2579" h="1161" extrusionOk="0">
                  <a:moveTo>
                    <a:pt x="268" y="1"/>
                  </a:moveTo>
                  <a:cubicBezTo>
                    <a:pt x="117" y="1"/>
                    <a:pt x="1" y="117"/>
                    <a:pt x="1" y="268"/>
                  </a:cubicBezTo>
                  <a:lnTo>
                    <a:pt x="1" y="884"/>
                  </a:lnTo>
                  <a:cubicBezTo>
                    <a:pt x="1" y="1035"/>
                    <a:pt x="117" y="1160"/>
                    <a:pt x="268" y="1160"/>
                  </a:cubicBezTo>
                  <a:lnTo>
                    <a:pt x="2302" y="1160"/>
                  </a:lnTo>
                  <a:cubicBezTo>
                    <a:pt x="2454" y="1160"/>
                    <a:pt x="2579" y="1035"/>
                    <a:pt x="2579" y="884"/>
                  </a:cubicBezTo>
                  <a:lnTo>
                    <a:pt x="2579" y="268"/>
                  </a:lnTo>
                  <a:cubicBezTo>
                    <a:pt x="2579" y="117"/>
                    <a:pt x="2454" y="1"/>
                    <a:pt x="230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50"/>
            <p:cNvSpPr/>
            <p:nvPr/>
          </p:nvSpPr>
          <p:spPr>
            <a:xfrm>
              <a:off x="6805941" y="2471922"/>
              <a:ext cx="218455" cy="58480"/>
            </a:xfrm>
            <a:custGeom>
              <a:avLst/>
              <a:gdLst/>
              <a:ahLst/>
              <a:cxnLst/>
              <a:rect l="l" t="t" r="r" b="b"/>
              <a:pathLst>
                <a:path w="4337" h="1161" extrusionOk="0">
                  <a:moveTo>
                    <a:pt x="277" y="1"/>
                  </a:moveTo>
                  <a:cubicBezTo>
                    <a:pt x="125" y="1"/>
                    <a:pt x="1" y="126"/>
                    <a:pt x="1" y="268"/>
                  </a:cubicBezTo>
                  <a:lnTo>
                    <a:pt x="1" y="893"/>
                  </a:lnTo>
                  <a:cubicBezTo>
                    <a:pt x="1" y="1035"/>
                    <a:pt x="125" y="1160"/>
                    <a:pt x="277" y="1160"/>
                  </a:cubicBezTo>
                  <a:lnTo>
                    <a:pt x="4069" y="1160"/>
                  </a:lnTo>
                  <a:cubicBezTo>
                    <a:pt x="4220" y="1160"/>
                    <a:pt x="4336" y="1035"/>
                    <a:pt x="4336" y="893"/>
                  </a:cubicBezTo>
                  <a:lnTo>
                    <a:pt x="4336" y="268"/>
                  </a:lnTo>
                  <a:cubicBezTo>
                    <a:pt x="4336" y="126"/>
                    <a:pt x="4220" y="1"/>
                    <a:pt x="40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50"/>
            <p:cNvSpPr/>
            <p:nvPr/>
          </p:nvSpPr>
          <p:spPr>
            <a:xfrm>
              <a:off x="6835155" y="2413494"/>
              <a:ext cx="160025" cy="31078"/>
            </a:xfrm>
            <a:custGeom>
              <a:avLst/>
              <a:gdLst/>
              <a:ahLst/>
              <a:cxnLst/>
              <a:rect l="l" t="t" r="r" b="b"/>
              <a:pathLst>
                <a:path w="3177" h="617" extrusionOk="0">
                  <a:moveTo>
                    <a:pt x="0" y="1"/>
                  </a:moveTo>
                  <a:lnTo>
                    <a:pt x="0" y="616"/>
                  </a:lnTo>
                  <a:lnTo>
                    <a:pt x="3176" y="616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50"/>
            <p:cNvSpPr/>
            <p:nvPr/>
          </p:nvSpPr>
          <p:spPr>
            <a:xfrm>
              <a:off x="7084538" y="2413494"/>
              <a:ext cx="160025" cy="31078"/>
            </a:xfrm>
            <a:custGeom>
              <a:avLst/>
              <a:gdLst/>
              <a:ahLst/>
              <a:cxnLst/>
              <a:rect l="l" t="t" r="r" b="b"/>
              <a:pathLst>
                <a:path w="3177" h="617" extrusionOk="0">
                  <a:moveTo>
                    <a:pt x="1" y="1"/>
                  </a:moveTo>
                  <a:lnTo>
                    <a:pt x="1" y="616"/>
                  </a:lnTo>
                  <a:lnTo>
                    <a:pt x="3176" y="616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50"/>
            <p:cNvSpPr/>
            <p:nvPr/>
          </p:nvSpPr>
          <p:spPr>
            <a:xfrm>
              <a:off x="6805941" y="2148398"/>
              <a:ext cx="468290" cy="236840"/>
            </a:xfrm>
            <a:custGeom>
              <a:avLst/>
              <a:gdLst/>
              <a:ahLst/>
              <a:cxnLst/>
              <a:rect l="l" t="t" r="r" b="b"/>
              <a:pathLst>
                <a:path w="9297" h="4702" extrusionOk="0">
                  <a:moveTo>
                    <a:pt x="1160" y="1"/>
                  </a:moveTo>
                  <a:lnTo>
                    <a:pt x="1160" y="777"/>
                  </a:lnTo>
                  <a:lnTo>
                    <a:pt x="81" y="1865"/>
                  </a:lnTo>
                  <a:cubicBezTo>
                    <a:pt x="27" y="1919"/>
                    <a:pt x="1" y="1990"/>
                    <a:pt x="1" y="2061"/>
                  </a:cubicBezTo>
                  <a:lnTo>
                    <a:pt x="1" y="4425"/>
                  </a:lnTo>
                  <a:cubicBezTo>
                    <a:pt x="1" y="4577"/>
                    <a:pt x="125" y="4702"/>
                    <a:pt x="277" y="4702"/>
                  </a:cubicBezTo>
                  <a:lnTo>
                    <a:pt x="4069" y="4702"/>
                  </a:lnTo>
                  <a:cubicBezTo>
                    <a:pt x="4220" y="4702"/>
                    <a:pt x="4336" y="4577"/>
                    <a:pt x="4336" y="4425"/>
                  </a:cubicBezTo>
                  <a:lnTo>
                    <a:pt x="4336" y="4042"/>
                  </a:lnTo>
                  <a:lnTo>
                    <a:pt x="3489" y="4042"/>
                  </a:lnTo>
                  <a:cubicBezTo>
                    <a:pt x="3346" y="4042"/>
                    <a:pt x="3230" y="3944"/>
                    <a:pt x="3212" y="3801"/>
                  </a:cubicBezTo>
                  <a:cubicBezTo>
                    <a:pt x="3194" y="3640"/>
                    <a:pt x="3319" y="3498"/>
                    <a:pt x="3480" y="3498"/>
                  </a:cubicBezTo>
                  <a:lnTo>
                    <a:pt x="5808" y="3498"/>
                  </a:lnTo>
                  <a:cubicBezTo>
                    <a:pt x="5951" y="3498"/>
                    <a:pt x="6067" y="3605"/>
                    <a:pt x="6085" y="3738"/>
                  </a:cubicBezTo>
                  <a:cubicBezTo>
                    <a:pt x="6103" y="3908"/>
                    <a:pt x="5978" y="4042"/>
                    <a:pt x="5817" y="4042"/>
                  </a:cubicBezTo>
                  <a:lnTo>
                    <a:pt x="4952" y="4042"/>
                  </a:lnTo>
                  <a:lnTo>
                    <a:pt x="4952" y="4425"/>
                  </a:lnTo>
                  <a:cubicBezTo>
                    <a:pt x="4952" y="4577"/>
                    <a:pt x="5077" y="4702"/>
                    <a:pt x="5228" y="4702"/>
                  </a:cubicBezTo>
                  <a:lnTo>
                    <a:pt x="9020" y="4702"/>
                  </a:lnTo>
                  <a:cubicBezTo>
                    <a:pt x="9171" y="4702"/>
                    <a:pt x="9296" y="4577"/>
                    <a:pt x="9296" y="4425"/>
                  </a:cubicBezTo>
                  <a:lnTo>
                    <a:pt x="9296" y="2061"/>
                  </a:lnTo>
                  <a:cubicBezTo>
                    <a:pt x="9296" y="1990"/>
                    <a:pt x="9261" y="1919"/>
                    <a:pt x="9216" y="1865"/>
                  </a:cubicBezTo>
                  <a:lnTo>
                    <a:pt x="8128" y="777"/>
                  </a:lnTo>
                  <a:lnTo>
                    <a:pt x="8128" y="1"/>
                  </a:lnTo>
                  <a:lnTo>
                    <a:pt x="6120" y="1"/>
                  </a:lnTo>
                  <a:lnTo>
                    <a:pt x="6120" y="777"/>
                  </a:lnTo>
                  <a:lnTo>
                    <a:pt x="5692" y="1196"/>
                  </a:lnTo>
                  <a:lnTo>
                    <a:pt x="3587" y="1196"/>
                  </a:lnTo>
                  <a:lnTo>
                    <a:pt x="3159" y="777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50"/>
            <p:cNvSpPr/>
            <p:nvPr/>
          </p:nvSpPr>
          <p:spPr>
            <a:xfrm>
              <a:off x="7100253" y="2062568"/>
              <a:ext cx="129904" cy="58480"/>
            </a:xfrm>
            <a:custGeom>
              <a:avLst/>
              <a:gdLst/>
              <a:ahLst/>
              <a:cxnLst/>
              <a:rect l="l" t="t" r="r" b="b"/>
              <a:pathLst>
                <a:path w="2579" h="1161" extrusionOk="0">
                  <a:moveTo>
                    <a:pt x="277" y="1"/>
                  </a:moveTo>
                  <a:cubicBezTo>
                    <a:pt x="126" y="1"/>
                    <a:pt x="1" y="117"/>
                    <a:pt x="1" y="268"/>
                  </a:cubicBezTo>
                  <a:lnTo>
                    <a:pt x="1" y="884"/>
                  </a:lnTo>
                  <a:cubicBezTo>
                    <a:pt x="1" y="1035"/>
                    <a:pt x="126" y="1160"/>
                    <a:pt x="277" y="1160"/>
                  </a:cubicBezTo>
                  <a:lnTo>
                    <a:pt x="2302" y="1160"/>
                  </a:lnTo>
                  <a:cubicBezTo>
                    <a:pt x="2454" y="1160"/>
                    <a:pt x="2579" y="1035"/>
                    <a:pt x="2579" y="884"/>
                  </a:cubicBezTo>
                  <a:lnTo>
                    <a:pt x="2579" y="268"/>
                  </a:lnTo>
                  <a:cubicBezTo>
                    <a:pt x="2579" y="117"/>
                    <a:pt x="2454" y="1"/>
                    <a:pt x="230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9" name="Google Shape;12489;p50"/>
          <p:cNvGrpSpPr/>
          <p:nvPr/>
        </p:nvGrpSpPr>
        <p:grpSpPr>
          <a:xfrm>
            <a:off x="1787131" y="903336"/>
            <a:ext cx="406176" cy="406174"/>
            <a:chOff x="7510972" y="2062568"/>
            <a:chExt cx="467837" cy="467835"/>
          </a:xfrm>
        </p:grpSpPr>
        <p:sp>
          <p:nvSpPr>
            <p:cNvPr id="12490" name="Google Shape;12490;p50"/>
            <p:cNvSpPr/>
            <p:nvPr/>
          </p:nvSpPr>
          <p:spPr>
            <a:xfrm>
              <a:off x="7510972" y="2398685"/>
              <a:ext cx="467837" cy="76512"/>
            </a:xfrm>
            <a:custGeom>
              <a:avLst/>
              <a:gdLst/>
              <a:ahLst/>
              <a:cxnLst/>
              <a:rect l="l" t="t" r="r" b="b"/>
              <a:pathLst>
                <a:path w="9288" h="1519" extrusionOk="0">
                  <a:moveTo>
                    <a:pt x="268" y="1"/>
                  </a:moveTo>
                  <a:cubicBezTo>
                    <a:pt x="117" y="1"/>
                    <a:pt x="1" y="125"/>
                    <a:pt x="1" y="277"/>
                  </a:cubicBezTo>
                  <a:lnTo>
                    <a:pt x="1" y="687"/>
                  </a:lnTo>
                  <a:cubicBezTo>
                    <a:pt x="81" y="661"/>
                    <a:pt x="179" y="643"/>
                    <a:pt x="268" y="643"/>
                  </a:cubicBezTo>
                  <a:cubicBezTo>
                    <a:pt x="723" y="643"/>
                    <a:pt x="1089" y="1009"/>
                    <a:pt x="1089" y="1464"/>
                  </a:cubicBezTo>
                  <a:cubicBezTo>
                    <a:pt x="1089" y="1490"/>
                    <a:pt x="1116" y="1517"/>
                    <a:pt x="1143" y="1517"/>
                  </a:cubicBezTo>
                  <a:cubicBezTo>
                    <a:pt x="1178" y="1517"/>
                    <a:pt x="1205" y="1490"/>
                    <a:pt x="1205" y="1464"/>
                  </a:cubicBezTo>
                  <a:cubicBezTo>
                    <a:pt x="1205" y="1009"/>
                    <a:pt x="1571" y="643"/>
                    <a:pt x="2017" y="643"/>
                  </a:cubicBezTo>
                  <a:cubicBezTo>
                    <a:pt x="2472" y="643"/>
                    <a:pt x="2838" y="1009"/>
                    <a:pt x="2838" y="1455"/>
                  </a:cubicBezTo>
                  <a:cubicBezTo>
                    <a:pt x="2838" y="1481"/>
                    <a:pt x="2846" y="1508"/>
                    <a:pt x="2873" y="1517"/>
                  </a:cubicBezTo>
                  <a:cubicBezTo>
                    <a:pt x="2878" y="1518"/>
                    <a:pt x="2883" y="1519"/>
                    <a:pt x="2888" y="1519"/>
                  </a:cubicBezTo>
                  <a:cubicBezTo>
                    <a:pt x="2920" y="1519"/>
                    <a:pt x="2953" y="1495"/>
                    <a:pt x="2953" y="1464"/>
                  </a:cubicBezTo>
                  <a:cubicBezTo>
                    <a:pt x="2953" y="1009"/>
                    <a:pt x="3319" y="643"/>
                    <a:pt x="3765" y="643"/>
                  </a:cubicBezTo>
                  <a:cubicBezTo>
                    <a:pt x="4220" y="643"/>
                    <a:pt x="4586" y="1009"/>
                    <a:pt x="4586" y="1455"/>
                  </a:cubicBezTo>
                  <a:cubicBezTo>
                    <a:pt x="4586" y="1481"/>
                    <a:pt x="4604" y="1508"/>
                    <a:pt x="4622" y="1517"/>
                  </a:cubicBezTo>
                  <a:cubicBezTo>
                    <a:pt x="4628" y="1518"/>
                    <a:pt x="4633" y="1519"/>
                    <a:pt x="4639" y="1519"/>
                  </a:cubicBezTo>
                  <a:cubicBezTo>
                    <a:pt x="4675" y="1519"/>
                    <a:pt x="4702" y="1495"/>
                    <a:pt x="4702" y="1464"/>
                  </a:cubicBezTo>
                  <a:cubicBezTo>
                    <a:pt x="4702" y="1009"/>
                    <a:pt x="5068" y="643"/>
                    <a:pt x="5523" y="643"/>
                  </a:cubicBezTo>
                  <a:cubicBezTo>
                    <a:pt x="5969" y="643"/>
                    <a:pt x="6335" y="1009"/>
                    <a:pt x="6335" y="1455"/>
                  </a:cubicBezTo>
                  <a:cubicBezTo>
                    <a:pt x="6335" y="1481"/>
                    <a:pt x="6352" y="1508"/>
                    <a:pt x="6370" y="1517"/>
                  </a:cubicBezTo>
                  <a:cubicBezTo>
                    <a:pt x="6376" y="1518"/>
                    <a:pt x="6382" y="1519"/>
                    <a:pt x="6387" y="1519"/>
                  </a:cubicBezTo>
                  <a:cubicBezTo>
                    <a:pt x="6424" y="1519"/>
                    <a:pt x="6451" y="1495"/>
                    <a:pt x="6451" y="1464"/>
                  </a:cubicBezTo>
                  <a:cubicBezTo>
                    <a:pt x="6451" y="1009"/>
                    <a:pt x="6816" y="643"/>
                    <a:pt x="7271" y="643"/>
                  </a:cubicBezTo>
                  <a:cubicBezTo>
                    <a:pt x="7717" y="643"/>
                    <a:pt x="8083" y="1009"/>
                    <a:pt x="8083" y="1455"/>
                  </a:cubicBezTo>
                  <a:cubicBezTo>
                    <a:pt x="8083" y="1481"/>
                    <a:pt x="8101" y="1508"/>
                    <a:pt x="8119" y="1517"/>
                  </a:cubicBezTo>
                  <a:cubicBezTo>
                    <a:pt x="8125" y="1518"/>
                    <a:pt x="8130" y="1519"/>
                    <a:pt x="8136" y="1519"/>
                  </a:cubicBezTo>
                  <a:cubicBezTo>
                    <a:pt x="8172" y="1519"/>
                    <a:pt x="8199" y="1495"/>
                    <a:pt x="8199" y="1464"/>
                  </a:cubicBezTo>
                  <a:cubicBezTo>
                    <a:pt x="8199" y="1009"/>
                    <a:pt x="8565" y="643"/>
                    <a:pt x="9020" y="643"/>
                  </a:cubicBezTo>
                  <a:cubicBezTo>
                    <a:pt x="9109" y="643"/>
                    <a:pt x="9207" y="661"/>
                    <a:pt x="9287" y="687"/>
                  </a:cubicBezTo>
                  <a:lnTo>
                    <a:pt x="9287" y="277"/>
                  </a:lnTo>
                  <a:cubicBezTo>
                    <a:pt x="9287" y="125"/>
                    <a:pt x="9171" y="1"/>
                    <a:pt x="902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50"/>
            <p:cNvSpPr/>
            <p:nvPr/>
          </p:nvSpPr>
          <p:spPr>
            <a:xfrm>
              <a:off x="7510972" y="2458877"/>
              <a:ext cx="467837" cy="71525"/>
            </a:xfrm>
            <a:custGeom>
              <a:avLst/>
              <a:gdLst/>
              <a:ahLst/>
              <a:cxnLst/>
              <a:rect l="l" t="t" r="r" b="b"/>
              <a:pathLst>
                <a:path w="9288" h="1420" extrusionOk="0">
                  <a:moveTo>
                    <a:pt x="268" y="1"/>
                  </a:moveTo>
                  <a:cubicBezTo>
                    <a:pt x="117" y="1"/>
                    <a:pt x="1" y="126"/>
                    <a:pt x="1" y="277"/>
                  </a:cubicBezTo>
                  <a:cubicBezTo>
                    <a:pt x="1" y="902"/>
                    <a:pt x="509" y="1419"/>
                    <a:pt x="1143" y="1419"/>
                  </a:cubicBezTo>
                  <a:cubicBezTo>
                    <a:pt x="1490" y="1419"/>
                    <a:pt x="1812" y="1259"/>
                    <a:pt x="2017" y="1018"/>
                  </a:cubicBezTo>
                  <a:cubicBezTo>
                    <a:pt x="2231" y="1259"/>
                    <a:pt x="2543" y="1419"/>
                    <a:pt x="2891" y="1419"/>
                  </a:cubicBezTo>
                  <a:cubicBezTo>
                    <a:pt x="3248" y="1419"/>
                    <a:pt x="3560" y="1259"/>
                    <a:pt x="3765" y="1018"/>
                  </a:cubicBezTo>
                  <a:cubicBezTo>
                    <a:pt x="3979" y="1259"/>
                    <a:pt x="4292" y="1419"/>
                    <a:pt x="4640" y="1419"/>
                  </a:cubicBezTo>
                  <a:cubicBezTo>
                    <a:pt x="4996" y="1419"/>
                    <a:pt x="5309" y="1259"/>
                    <a:pt x="5514" y="1018"/>
                  </a:cubicBezTo>
                  <a:cubicBezTo>
                    <a:pt x="5728" y="1259"/>
                    <a:pt x="6040" y="1419"/>
                    <a:pt x="6397" y="1419"/>
                  </a:cubicBezTo>
                  <a:cubicBezTo>
                    <a:pt x="6745" y="1419"/>
                    <a:pt x="7057" y="1259"/>
                    <a:pt x="7271" y="1018"/>
                  </a:cubicBezTo>
                  <a:cubicBezTo>
                    <a:pt x="7476" y="1259"/>
                    <a:pt x="7789" y="1419"/>
                    <a:pt x="8146" y="1419"/>
                  </a:cubicBezTo>
                  <a:cubicBezTo>
                    <a:pt x="8779" y="1419"/>
                    <a:pt x="9287" y="902"/>
                    <a:pt x="9287" y="277"/>
                  </a:cubicBezTo>
                  <a:cubicBezTo>
                    <a:pt x="9287" y="126"/>
                    <a:pt x="9171" y="1"/>
                    <a:pt x="9020" y="1"/>
                  </a:cubicBezTo>
                  <a:cubicBezTo>
                    <a:pt x="8868" y="1"/>
                    <a:pt x="8743" y="126"/>
                    <a:pt x="8743" y="277"/>
                  </a:cubicBezTo>
                  <a:cubicBezTo>
                    <a:pt x="8743" y="608"/>
                    <a:pt x="8476" y="875"/>
                    <a:pt x="8146" y="875"/>
                  </a:cubicBezTo>
                  <a:cubicBezTo>
                    <a:pt x="7807" y="875"/>
                    <a:pt x="7539" y="608"/>
                    <a:pt x="7539" y="277"/>
                  </a:cubicBezTo>
                  <a:cubicBezTo>
                    <a:pt x="7539" y="126"/>
                    <a:pt x="7414" y="1"/>
                    <a:pt x="7271" y="1"/>
                  </a:cubicBezTo>
                  <a:cubicBezTo>
                    <a:pt x="7120" y="1"/>
                    <a:pt x="6995" y="126"/>
                    <a:pt x="6995" y="277"/>
                  </a:cubicBezTo>
                  <a:cubicBezTo>
                    <a:pt x="6995" y="608"/>
                    <a:pt x="6727" y="875"/>
                    <a:pt x="6397" y="875"/>
                  </a:cubicBezTo>
                  <a:cubicBezTo>
                    <a:pt x="6058" y="875"/>
                    <a:pt x="5790" y="608"/>
                    <a:pt x="5790" y="277"/>
                  </a:cubicBezTo>
                  <a:cubicBezTo>
                    <a:pt x="5790" y="126"/>
                    <a:pt x="5665" y="1"/>
                    <a:pt x="5514" y="1"/>
                  </a:cubicBezTo>
                  <a:cubicBezTo>
                    <a:pt x="5371" y="1"/>
                    <a:pt x="5246" y="126"/>
                    <a:pt x="5246" y="277"/>
                  </a:cubicBezTo>
                  <a:cubicBezTo>
                    <a:pt x="5246" y="608"/>
                    <a:pt x="4979" y="875"/>
                    <a:pt x="4640" y="875"/>
                  </a:cubicBezTo>
                  <a:cubicBezTo>
                    <a:pt x="4309" y="875"/>
                    <a:pt x="4042" y="608"/>
                    <a:pt x="4042" y="277"/>
                  </a:cubicBezTo>
                  <a:cubicBezTo>
                    <a:pt x="4042" y="126"/>
                    <a:pt x="3917" y="1"/>
                    <a:pt x="3765" y="1"/>
                  </a:cubicBezTo>
                  <a:cubicBezTo>
                    <a:pt x="3623" y="1"/>
                    <a:pt x="3498" y="126"/>
                    <a:pt x="3498" y="277"/>
                  </a:cubicBezTo>
                  <a:cubicBezTo>
                    <a:pt x="3498" y="608"/>
                    <a:pt x="3230" y="875"/>
                    <a:pt x="2891" y="875"/>
                  </a:cubicBezTo>
                  <a:cubicBezTo>
                    <a:pt x="2561" y="875"/>
                    <a:pt x="2293" y="608"/>
                    <a:pt x="2293" y="277"/>
                  </a:cubicBezTo>
                  <a:cubicBezTo>
                    <a:pt x="2293" y="126"/>
                    <a:pt x="2168" y="1"/>
                    <a:pt x="2017" y="1"/>
                  </a:cubicBezTo>
                  <a:cubicBezTo>
                    <a:pt x="1865" y="1"/>
                    <a:pt x="1749" y="126"/>
                    <a:pt x="1749" y="277"/>
                  </a:cubicBezTo>
                  <a:cubicBezTo>
                    <a:pt x="1749" y="608"/>
                    <a:pt x="1473" y="875"/>
                    <a:pt x="1143" y="875"/>
                  </a:cubicBezTo>
                  <a:cubicBezTo>
                    <a:pt x="812" y="875"/>
                    <a:pt x="545" y="608"/>
                    <a:pt x="545" y="277"/>
                  </a:cubicBezTo>
                  <a:cubicBezTo>
                    <a:pt x="545" y="126"/>
                    <a:pt x="420" y="1"/>
                    <a:pt x="26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50"/>
            <p:cNvSpPr/>
            <p:nvPr/>
          </p:nvSpPr>
          <p:spPr>
            <a:xfrm>
              <a:off x="7612971" y="2260621"/>
              <a:ext cx="263838" cy="56767"/>
            </a:xfrm>
            <a:custGeom>
              <a:avLst/>
              <a:gdLst/>
              <a:ahLst/>
              <a:cxnLst/>
              <a:rect l="l" t="t" r="r" b="b"/>
              <a:pathLst>
                <a:path w="5238" h="1127" extrusionOk="0">
                  <a:moveTo>
                    <a:pt x="4952" y="1"/>
                  </a:moveTo>
                  <a:cubicBezTo>
                    <a:pt x="4940" y="1"/>
                    <a:pt x="4928" y="1"/>
                    <a:pt x="4916" y="3"/>
                  </a:cubicBezTo>
                  <a:lnTo>
                    <a:pt x="251" y="583"/>
                  </a:lnTo>
                  <a:cubicBezTo>
                    <a:pt x="99" y="600"/>
                    <a:pt x="1" y="734"/>
                    <a:pt x="19" y="886"/>
                  </a:cubicBezTo>
                  <a:cubicBezTo>
                    <a:pt x="36" y="1020"/>
                    <a:pt x="152" y="1127"/>
                    <a:pt x="286" y="1127"/>
                  </a:cubicBezTo>
                  <a:lnTo>
                    <a:pt x="322" y="1127"/>
                  </a:lnTo>
                  <a:lnTo>
                    <a:pt x="4988" y="538"/>
                  </a:lnTo>
                  <a:cubicBezTo>
                    <a:pt x="5130" y="520"/>
                    <a:pt x="5237" y="386"/>
                    <a:pt x="5220" y="235"/>
                  </a:cubicBezTo>
                  <a:cubicBezTo>
                    <a:pt x="5203" y="95"/>
                    <a:pt x="5088" y="1"/>
                    <a:pt x="495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50"/>
            <p:cNvSpPr/>
            <p:nvPr/>
          </p:nvSpPr>
          <p:spPr>
            <a:xfrm>
              <a:off x="7569854" y="2062568"/>
              <a:ext cx="343775" cy="142043"/>
            </a:xfrm>
            <a:custGeom>
              <a:avLst/>
              <a:gdLst/>
              <a:ahLst/>
              <a:cxnLst/>
              <a:rect l="l" t="t" r="r" b="b"/>
              <a:pathLst>
                <a:path w="6825" h="2820" extrusionOk="0">
                  <a:moveTo>
                    <a:pt x="1151" y="1"/>
                  </a:moveTo>
                  <a:cubicBezTo>
                    <a:pt x="518" y="1"/>
                    <a:pt x="0" y="509"/>
                    <a:pt x="0" y="1142"/>
                  </a:cubicBezTo>
                  <a:cubicBezTo>
                    <a:pt x="0" y="1776"/>
                    <a:pt x="518" y="2293"/>
                    <a:pt x="1151" y="2293"/>
                  </a:cubicBezTo>
                  <a:cubicBezTo>
                    <a:pt x="1321" y="2293"/>
                    <a:pt x="1463" y="2427"/>
                    <a:pt x="1463" y="2606"/>
                  </a:cubicBezTo>
                  <a:lnTo>
                    <a:pt x="1463" y="2820"/>
                  </a:lnTo>
                  <a:lnTo>
                    <a:pt x="5710" y="2293"/>
                  </a:lnTo>
                  <a:cubicBezTo>
                    <a:pt x="5745" y="2284"/>
                    <a:pt x="5781" y="2284"/>
                    <a:pt x="5808" y="2284"/>
                  </a:cubicBezTo>
                  <a:cubicBezTo>
                    <a:pt x="6379" y="2213"/>
                    <a:pt x="6825" y="1731"/>
                    <a:pt x="6825" y="1142"/>
                  </a:cubicBezTo>
                  <a:cubicBezTo>
                    <a:pt x="6825" y="509"/>
                    <a:pt x="6307" y="1"/>
                    <a:pt x="567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50"/>
            <p:cNvSpPr/>
            <p:nvPr/>
          </p:nvSpPr>
          <p:spPr>
            <a:xfrm>
              <a:off x="7638610" y="2317791"/>
              <a:ext cx="206265" cy="53543"/>
            </a:xfrm>
            <a:custGeom>
              <a:avLst/>
              <a:gdLst/>
              <a:ahLst/>
              <a:cxnLst/>
              <a:rect l="l" t="t" r="r" b="b"/>
              <a:pathLst>
                <a:path w="4095" h="1063" extrusionOk="0">
                  <a:moveTo>
                    <a:pt x="3997" y="1"/>
                  </a:moveTo>
                  <a:lnTo>
                    <a:pt x="98" y="491"/>
                  </a:lnTo>
                  <a:lnTo>
                    <a:pt x="98" y="732"/>
                  </a:lnTo>
                  <a:cubicBezTo>
                    <a:pt x="98" y="857"/>
                    <a:pt x="63" y="973"/>
                    <a:pt x="0" y="1062"/>
                  </a:cubicBezTo>
                  <a:lnTo>
                    <a:pt x="4095" y="1062"/>
                  </a:lnTo>
                  <a:cubicBezTo>
                    <a:pt x="4033" y="973"/>
                    <a:pt x="3997" y="857"/>
                    <a:pt x="3997" y="732"/>
                  </a:cubicBezTo>
                  <a:lnTo>
                    <a:pt x="399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50"/>
            <p:cNvSpPr/>
            <p:nvPr/>
          </p:nvSpPr>
          <p:spPr>
            <a:xfrm>
              <a:off x="7612971" y="2204912"/>
              <a:ext cx="263838" cy="56767"/>
            </a:xfrm>
            <a:custGeom>
              <a:avLst/>
              <a:gdLst/>
              <a:ahLst/>
              <a:cxnLst/>
              <a:rect l="l" t="t" r="r" b="b"/>
              <a:pathLst>
                <a:path w="5238" h="1127" extrusionOk="0">
                  <a:moveTo>
                    <a:pt x="4949" y="1"/>
                  </a:moveTo>
                  <a:cubicBezTo>
                    <a:pt x="4938" y="1"/>
                    <a:pt x="4927" y="1"/>
                    <a:pt x="4916" y="3"/>
                  </a:cubicBezTo>
                  <a:lnTo>
                    <a:pt x="251" y="582"/>
                  </a:lnTo>
                  <a:cubicBezTo>
                    <a:pt x="99" y="609"/>
                    <a:pt x="1" y="743"/>
                    <a:pt x="19" y="886"/>
                  </a:cubicBezTo>
                  <a:cubicBezTo>
                    <a:pt x="36" y="1028"/>
                    <a:pt x="152" y="1127"/>
                    <a:pt x="286" y="1127"/>
                  </a:cubicBezTo>
                  <a:lnTo>
                    <a:pt x="322" y="1127"/>
                  </a:lnTo>
                  <a:lnTo>
                    <a:pt x="4988" y="547"/>
                  </a:lnTo>
                  <a:cubicBezTo>
                    <a:pt x="5130" y="529"/>
                    <a:pt x="5237" y="386"/>
                    <a:pt x="5220" y="243"/>
                  </a:cubicBezTo>
                  <a:cubicBezTo>
                    <a:pt x="5203" y="103"/>
                    <a:pt x="5087" y="1"/>
                    <a:pt x="494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0551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2" name="Google Shape;12412;p46"/>
          <p:cNvSpPr txBox="1">
            <a:spLocks noGrp="1"/>
          </p:cNvSpPr>
          <p:nvPr>
            <p:ph type="title"/>
          </p:nvPr>
        </p:nvSpPr>
        <p:spPr>
          <a:xfrm>
            <a:off x="561250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Killer </a:t>
            </a:r>
            <a:r>
              <a:rPr lang="en-US" dirty="0" err="1" smtClean="0"/>
              <a:t>ficha</a:t>
            </a:r>
            <a:endParaRPr dirty="0"/>
          </a:p>
        </p:txBody>
      </p:sp>
      <p:sp>
        <p:nvSpPr>
          <p:cNvPr id="12413" name="Google Shape;12413;p46"/>
          <p:cNvSpPr txBox="1">
            <a:spLocks noGrp="1"/>
          </p:cNvSpPr>
          <p:nvPr>
            <p:ph type="subTitle" idx="1"/>
          </p:nvPr>
        </p:nvSpPr>
        <p:spPr>
          <a:xfrm>
            <a:off x="204950" y="1071650"/>
            <a:ext cx="4481350" cy="3906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/>
            <a:r>
              <a:rPr lang="ru-RU" b="1" dirty="0"/>
              <a:t>Уникальная функциональность</a:t>
            </a:r>
            <a:r>
              <a:rPr lang="ru-RU" dirty="0"/>
              <a:t>: </a:t>
            </a:r>
            <a:r>
              <a:rPr lang="ru-RU" dirty="0" smtClean="0"/>
              <a:t>наш </a:t>
            </a:r>
            <a:r>
              <a:rPr lang="ru-RU" dirty="0"/>
              <a:t>проект не только отслеживает свалки и </a:t>
            </a:r>
            <a:r>
              <a:rPr lang="ru-RU" dirty="0" smtClean="0"/>
              <a:t>помогает организовать </a:t>
            </a:r>
            <a:r>
              <a:rPr lang="ru-RU" dirty="0"/>
              <a:t>уборки, но и активно вовлекает сообщество в решение проблемы загрязнения</a:t>
            </a:r>
            <a:r>
              <a:rPr lang="ru-RU" dirty="0" smtClean="0"/>
              <a:t>.</a:t>
            </a:r>
          </a:p>
          <a:p>
            <a:pPr lvl="0" algn="just"/>
            <a:r>
              <a:rPr lang="ru-RU" b="1" dirty="0"/>
              <a:t>Интеграция социального аспекта</a:t>
            </a:r>
            <a:r>
              <a:rPr lang="ru-RU" dirty="0"/>
              <a:t>: Мы позволяем пользователям не только сообщать о проблемах, но и активно участвовать в их решении через субботники и взаимодействие с другими </a:t>
            </a:r>
            <a:r>
              <a:rPr lang="ru-RU" dirty="0" smtClean="0"/>
              <a:t>участниками</a:t>
            </a:r>
          </a:p>
          <a:p>
            <a:pPr lvl="0" algn="just"/>
            <a:r>
              <a:rPr lang="ru-RU" b="1" dirty="0"/>
              <a:t>Организация субботников</a:t>
            </a:r>
            <a:r>
              <a:rPr lang="ru-RU" dirty="0"/>
              <a:t>: Мы предоставляем возможность собираться вместе для совместной уборки и улучшения окружающей среды.</a:t>
            </a:r>
            <a:endParaRPr dirty="0"/>
          </a:p>
        </p:txBody>
      </p:sp>
      <p:sp>
        <p:nvSpPr>
          <p:cNvPr id="12414" name="Google Shape;12414;p46"/>
          <p:cNvSpPr txBox="1">
            <a:spLocks noGrp="1"/>
          </p:cNvSpPr>
          <p:nvPr>
            <p:ph type="subTitle" idx="2"/>
          </p:nvPr>
        </p:nvSpPr>
        <p:spPr>
          <a:xfrm>
            <a:off x="4781550" y="830350"/>
            <a:ext cx="3858900" cy="3462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/>
            <a:endParaRPr lang="ru-RU" b="1" dirty="0" smtClean="0"/>
          </a:p>
          <a:p>
            <a:pPr lvl="0" algn="just"/>
            <a:r>
              <a:rPr lang="ru-RU" b="1" dirty="0" smtClean="0"/>
              <a:t>Активное </a:t>
            </a:r>
            <a:r>
              <a:rPr lang="ru-RU" b="1" dirty="0"/>
              <a:t>участие пользователей</a:t>
            </a:r>
            <a:r>
              <a:rPr lang="ru-RU" dirty="0"/>
              <a:t>: Пользователи могут не просто сообщать, а активно решать проблемы загрязнения</a:t>
            </a:r>
            <a:r>
              <a:rPr lang="ru-RU" dirty="0" smtClean="0"/>
              <a:t>.</a:t>
            </a:r>
          </a:p>
          <a:p>
            <a:pPr lvl="0" algn="just"/>
            <a:r>
              <a:rPr lang="ru-RU" b="1" dirty="0"/>
              <a:t>Взаимодействие с другими участниками</a:t>
            </a:r>
            <a:r>
              <a:rPr lang="ru-RU" dirty="0"/>
              <a:t>: Они могут </a:t>
            </a:r>
            <a:r>
              <a:rPr lang="ru-RU" dirty="0" smtClean="0"/>
              <a:t>обмениваться </a:t>
            </a:r>
            <a:r>
              <a:rPr lang="ru-RU" dirty="0"/>
              <a:t>опытом и </a:t>
            </a:r>
            <a:r>
              <a:rPr lang="ru-RU" dirty="0" smtClean="0"/>
              <a:t>координироваться между собой.</a:t>
            </a:r>
          </a:p>
          <a:p>
            <a:pPr lvl="0" algn="just"/>
            <a:r>
              <a:rPr lang="ru-RU" b="1" dirty="0"/>
              <a:t>Совместные действия сообщества</a:t>
            </a:r>
            <a:r>
              <a:rPr lang="ru-RU" dirty="0"/>
              <a:t>: Мы создаем механизм совместных действий для улучшения окружающей среды.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0" name="Google Shape;13050;p6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Технологический стек:</a:t>
            </a:r>
            <a:endParaRPr dirty="0"/>
          </a:p>
        </p:txBody>
      </p:sp>
      <p:cxnSp>
        <p:nvCxnSpPr>
          <p:cNvPr id="13051" name="Google Shape;13051;p66"/>
          <p:cNvCxnSpPr>
            <a:stCxn id="13052" idx="3"/>
            <a:endCxn id="13053" idx="0"/>
          </p:cNvCxnSpPr>
          <p:nvPr/>
        </p:nvCxnSpPr>
        <p:spPr>
          <a:xfrm>
            <a:off x="2330628" y="1600075"/>
            <a:ext cx="2241300" cy="414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54" name="Google Shape;13054;p66"/>
          <p:cNvSpPr/>
          <p:nvPr/>
        </p:nvSpPr>
        <p:spPr>
          <a:xfrm>
            <a:off x="6813382" y="3281222"/>
            <a:ext cx="1883286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Telegram Bot </a:t>
            </a:r>
            <a:endParaRPr sz="2000" b="1" dirty="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55" name="Google Shape;13055;p66"/>
          <p:cNvSpPr txBox="1"/>
          <p:nvPr/>
        </p:nvSpPr>
        <p:spPr>
          <a:xfrm>
            <a:off x="6567831" y="3626590"/>
            <a:ext cx="14694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Pyton</a:t>
            </a:r>
            <a:endParaRPr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3056" name="Google Shape;13056;p66"/>
          <p:cNvSpPr txBox="1"/>
          <p:nvPr/>
        </p:nvSpPr>
        <p:spPr>
          <a:xfrm>
            <a:off x="615678" y="3626590"/>
            <a:ext cx="14694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-US" dirty="0"/>
              <a:t>Spring Framework</a:t>
            </a:r>
            <a:endParaRPr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3057" name="Google Shape;13057;p66"/>
          <p:cNvSpPr/>
          <p:nvPr/>
        </p:nvSpPr>
        <p:spPr>
          <a:xfrm>
            <a:off x="6813381" y="1362175"/>
            <a:ext cx="181750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База данных</a:t>
            </a:r>
            <a:endParaRPr sz="2000" b="1" dirty="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58" name="Google Shape;13058;p66"/>
          <p:cNvSpPr txBox="1"/>
          <p:nvPr/>
        </p:nvSpPr>
        <p:spPr>
          <a:xfrm>
            <a:off x="6829100" y="1720281"/>
            <a:ext cx="14694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PostgeSQL</a:t>
            </a:r>
            <a:endParaRPr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3059" name="Google Shape;13059;p66"/>
          <p:cNvSpPr/>
          <p:nvPr/>
        </p:nvSpPr>
        <p:spPr>
          <a:xfrm>
            <a:off x="804754" y="3281221"/>
            <a:ext cx="14694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Backend</a:t>
            </a:r>
            <a:r>
              <a:rPr lang="en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 </a:t>
            </a:r>
            <a:endParaRPr sz="2000" b="1" dirty="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52" name="Google Shape;13052;p66"/>
          <p:cNvSpPr/>
          <p:nvPr/>
        </p:nvSpPr>
        <p:spPr>
          <a:xfrm>
            <a:off x="861228" y="1362175"/>
            <a:ext cx="14694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Веб-сайт</a:t>
            </a:r>
            <a:r>
              <a:rPr lang="en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 </a:t>
            </a:r>
            <a:endParaRPr sz="2000" b="1" dirty="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060" name="Google Shape;13060;p66"/>
          <p:cNvSpPr txBox="1"/>
          <p:nvPr/>
        </p:nvSpPr>
        <p:spPr>
          <a:xfrm>
            <a:off x="971148" y="1678950"/>
            <a:ext cx="14694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HTML, CSS </a:t>
            </a:r>
            <a:r>
              <a:rPr lang="ru-RU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и </a:t>
            </a:r>
            <a:r>
              <a:rPr lang="en-US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JavaScript</a:t>
            </a:r>
            <a:endParaRPr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cxnSp>
        <p:nvCxnSpPr>
          <p:cNvPr id="13061" name="Google Shape;13061;p66"/>
          <p:cNvCxnSpPr>
            <a:stCxn id="13057" idx="1"/>
            <a:endCxn id="13062" idx="3"/>
          </p:cNvCxnSpPr>
          <p:nvPr/>
        </p:nvCxnSpPr>
        <p:spPr>
          <a:xfrm rot="10800000" flipV="1">
            <a:off x="5976575" y="1600074"/>
            <a:ext cx="836806" cy="131577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63" name="Google Shape;13063;p66"/>
          <p:cNvCxnSpPr>
            <a:stCxn id="13054" idx="1"/>
            <a:endCxn id="13064" idx="2"/>
          </p:cNvCxnSpPr>
          <p:nvPr/>
        </p:nvCxnSpPr>
        <p:spPr>
          <a:xfrm rot="10800000" flipV="1">
            <a:off x="4571950" y="3519121"/>
            <a:ext cx="2241432" cy="671003"/>
          </a:xfrm>
          <a:prstGeom prst="bentConnector4">
            <a:avLst>
              <a:gd name="adj1" fmla="val 39088"/>
              <a:gd name="adj2" fmla="val 134068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65" name="Google Shape;13065;p66"/>
          <p:cNvCxnSpPr>
            <a:stCxn id="13059" idx="3"/>
            <a:endCxn id="13066" idx="1"/>
          </p:cNvCxnSpPr>
          <p:nvPr/>
        </p:nvCxnSpPr>
        <p:spPr>
          <a:xfrm flipV="1">
            <a:off x="2274154" y="2915850"/>
            <a:ext cx="893296" cy="60327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53" name="Google Shape;13053;p66"/>
          <p:cNvSpPr/>
          <p:nvPr/>
        </p:nvSpPr>
        <p:spPr>
          <a:xfrm>
            <a:off x="4082800" y="1641575"/>
            <a:ext cx="978300" cy="773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6" name="Google Shape;13066;p66"/>
          <p:cNvSpPr/>
          <p:nvPr/>
        </p:nvSpPr>
        <p:spPr>
          <a:xfrm>
            <a:off x="3167450" y="2529150"/>
            <a:ext cx="978300" cy="773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2" name="Google Shape;13062;p66"/>
          <p:cNvSpPr/>
          <p:nvPr/>
        </p:nvSpPr>
        <p:spPr>
          <a:xfrm>
            <a:off x="4998275" y="2529150"/>
            <a:ext cx="978300" cy="773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4" name="Google Shape;13064;p66"/>
          <p:cNvSpPr/>
          <p:nvPr/>
        </p:nvSpPr>
        <p:spPr>
          <a:xfrm>
            <a:off x="4082800" y="3416725"/>
            <a:ext cx="978300" cy="773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083" name="Google Shape;13083;p66"/>
          <p:cNvCxnSpPr>
            <a:stCxn id="13053" idx="3"/>
            <a:endCxn id="13062" idx="0"/>
          </p:cNvCxnSpPr>
          <p:nvPr/>
        </p:nvCxnSpPr>
        <p:spPr>
          <a:xfrm>
            <a:off x="5061100" y="2028275"/>
            <a:ext cx="426300" cy="5010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84" name="Google Shape;13084;p66"/>
          <p:cNvCxnSpPr>
            <a:stCxn id="13062" idx="2"/>
            <a:endCxn id="13064" idx="3"/>
          </p:cNvCxnSpPr>
          <p:nvPr/>
        </p:nvCxnSpPr>
        <p:spPr>
          <a:xfrm rot="5400000">
            <a:off x="5023775" y="3339900"/>
            <a:ext cx="501000" cy="4263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85" name="Google Shape;13085;p66"/>
          <p:cNvCxnSpPr>
            <a:stCxn id="13064" idx="1"/>
            <a:endCxn id="13066" idx="2"/>
          </p:cNvCxnSpPr>
          <p:nvPr/>
        </p:nvCxnSpPr>
        <p:spPr>
          <a:xfrm rot="10800000">
            <a:off x="3656500" y="3302425"/>
            <a:ext cx="426300" cy="5010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86" name="Google Shape;13086;p66"/>
          <p:cNvCxnSpPr>
            <a:stCxn id="13066" idx="0"/>
            <a:endCxn id="13053" idx="1"/>
          </p:cNvCxnSpPr>
          <p:nvPr/>
        </p:nvCxnSpPr>
        <p:spPr>
          <a:xfrm rot="-5400000">
            <a:off x="3619250" y="2065500"/>
            <a:ext cx="501000" cy="4263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" name="Google Shape;19856;p92"/>
          <p:cNvGrpSpPr/>
          <p:nvPr/>
        </p:nvGrpSpPr>
        <p:grpSpPr>
          <a:xfrm>
            <a:off x="4328351" y="3564877"/>
            <a:ext cx="449389" cy="470799"/>
            <a:chOff x="-45673275" y="3937700"/>
            <a:chExt cx="299325" cy="300900"/>
          </a:xfrm>
        </p:grpSpPr>
        <p:sp>
          <p:nvSpPr>
            <p:cNvPr id="44" name="Google Shape;19857;p92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858;p92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859;p92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860;p92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9861;p92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862;p92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19843;p92"/>
          <p:cNvGrpSpPr/>
          <p:nvPr/>
        </p:nvGrpSpPr>
        <p:grpSpPr>
          <a:xfrm>
            <a:off x="4315393" y="1810953"/>
            <a:ext cx="513018" cy="385707"/>
            <a:chOff x="-47523400" y="3973950"/>
            <a:chExt cx="300100" cy="228425"/>
          </a:xfrm>
        </p:grpSpPr>
        <p:sp>
          <p:nvSpPr>
            <p:cNvPr id="51" name="Google Shape;19844;p92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845;p92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846;p92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9847;p92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9848;p92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19849;p92"/>
          <p:cNvGrpSpPr/>
          <p:nvPr/>
        </p:nvGrpSpPr>
        <p:grpSpPr>
          <a:xfrm>
            <a:off x="5250737" y="2659343"/>
            <a:ext cx="473325" cy="495407"/>
            <a:chOff x="-45673275" y="3199325"/>
            <a:chExt cx="299325" cy="302075"/>
          </a:xfrm>
        </p:grpSpPr>
        <p:sp>
          <p:nvSpPr>
            <p:cNvPr id="57" name="Google Shape;19850;p92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851;p92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852;p92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19863;p92"/>
          <p:cNvGrpSpPr/>
          <p:nvPr/>
        </p:nvGrpSpPr>
        <p:grpSpPr>
          <a:xfrm>
            <a:off x="3419913" y="2643325"/>
            <a:ext cx="474439" cy="483391"/>
            <a:chOff x="-44512325" y="3176075"/>
            <a:chExt cx="300900" cy="300900"/>
          </a:xfrm>
        </p:grpSpPr>
        <p:sp>
          <p:nvSpPr>
            <p:cNvPr id="61" name="Google Shape;19864;p92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9865;p92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866;p92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21" name="Google Shape;12921;p62"/>
          <p:cNvGrpSpPr/>
          <p:nvPr/>
        </p:nvGrpSpPr>
        <p:grpSpPr>
          <a:xfrm>
            <a:off x="3766297" y="130810"/>
            <a:ext cx="2293620" cy="4190201"/>
            <a:chOff x="3745854" y="1465560"/>
            <a:chExt cx="1652400" cy="3093900"/>
          </a:xfrm>
        </p:grpSpPr>
        <p:sp>
          <p:nvSpPr>
            <p:cNvPr id="12922" name="Google Shape;12922;p62"/>
            <p:cNvSpPr/>
            <p:nvPr/>
          </p:nvSpPr>
          <p:spPr>
            <a:xfrm>
              <a:off x="3745854" y="1465560"/>
              <a:ext cx="1652400" cy="30939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62"/>
            <p:cNvSpPr/>
            <p:nvPr/>
          </p:nvSpPr>
          <p:spPr>
            <a:xfrm>
              <a:off x="4293300" y="4254500"/>
              <a:ext cx="557400" cy="1128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24" name="Google Shape;12924;p62"/>
            <p:cNvGrpSpPr/>
            <p:nvPr/>
          </p:nvGrpSpPr>
          <p:grpSpPr>
            <a:xfrm>
              <a:off x="4347750" y="1648175"/>
              <a:ext cx="448475" cy="57900"/>
              <a:chOff x="4347750" y="1648175"/>
              <a:chExt cx="448475" cy="57900"/>
            </a:xfrm>
          </p:grpSpPr>
          <p:sp>
            <p:nvSpPr>
              <p:cNvPr id="12925" name="Google Shape;12925;p62"/>
              <p:cNvSpPr/>
              <p:nvPr/>
            </p:nvSpPr>
            <p:spPr>
              <a:xfrm>
                <a:off x="4462625" y="1648175"/>
                <a:ext cx="333600" cy="579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12926;p62"/>
              <p:cNvSpPr/>
              <p:nvPr/>
            </p:nvSpPr>
            <p:spPr>
              <a:xfrm>
                <a:off x="4347750" y="1648175"/>
                <a:ext cx="57900" cy="579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927" name="Google Shape;12927;p62"/>
          <p:cNvSpPr txBox="1">
            <a:spLocks noGrp="1"/>
          </p:cNvSpPr>
          <p:nvPr>
            <p:ph type="title"/>
          </p:nvPr>
        </p:nvSpPr>
        <p:spPr>
          <a:xfrm>
            <a:off x="-146050" y="1653210"/>
            <a:ext cx="3410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Telegram-</a:t>
            </a:r>
            <a:r>
              <a:rPr lang="ru-RU" dirty="0"/>
              <a:t>б</a:t>
            </a:r>
            <a:r>
              <a:rPr lang="ru-RU" dirty="0" smtClean="0"/>
              <a:t>от</a:t>
            </a:r>
            <a:endParaRPr dirty="0"/>
          </a:p>
        </p:txBody>
      </p:sp>
      <p:grpSp>
        <p:nvGrpSpPr>
          <p:cNvPr id="11" name="Google Shape;12921;p62"/>
          <p:cNvGrpSpPr/>
          <p:nvPr/>
        </p:nvGrpSpPr>
        <p:grpSpPr>
          <a:xfrm>
            <a:off x="6254483" y="456549"/>
            <a:ext cx="2293620" cy="4190201"/>
            <a:chOff x="3745854" y="1465560"/>
            <a:chExt cx="1652400" cy="3093900"/>
          </a:xfrm>
        </p:grpSpPr>
        <p:sp>
          <p:nvSpPr>
            <p:cNvPr id="12" name="Google Shape;12922;p62"/>
            <p:cNvSpPr/>
            <p:nvPr/>
          </p:nvSpPr>
          <p:spPr>
            <a:xfrm>
              <a:off x="3745854" y="1465560"/>
              <a:ext cx="1652400" cy="30939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923;p62"/>
            <p:cNvSpPr/>
            <p:nvPr/>
          </p:nvSpPr>
          <p:spPr>
            <a:xfrm>
              <a:off x="4293300" y="4254500"/>
              <a:ext cx="557400" cy="1128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2924;p62"/>
            <p:cNvGrpSpPr/>
            <p:nvPr/>
          </p:nvGrpSpPr>
          <p:grpSpPr>
            <a:xfrm>
              <a:off x="4347750" y="1648175"/>
              <a:ext cx="448475" cy="57900"/>
              <a:chOff x="4347750" y="1648175"/>
              <a:chExt cx="448475" cy="57900"/>
            </a:xfrm>
          </p:grpSpPr>
          <p:sp>
            <p:nvSpPr>
              <p:cNvPr id="15" name="Google Shape;12925;p62"/>
              <p:cNvSpPr/>
              <p:nvPr/>
            </p:nvSpPr>
            <p:spPr>
              <a:xfrm>
                <a:off x="4462625" y="1648175"/>
                <a:ext cx="333600" cy="579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2926;p62"/>
              <p:cNvSpPr/>
              <p:nvPr/>
            </p:nvSpPr>
            <p:spPr>
              <a:xfrm>
                <a:off x="4347750" y="1648175"/>
                <a:ext cx="57900" cy="579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096" y="637244"/>
            <a:ext cx="2171084" cy="29210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044" y="569640"/>
            <a:ext cx="2026346" cy="3551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8" name="Google Shape;12898;p60"/>
          <p:cNvSpPr txBox="1">
            <a:spLocks noGrp="1"/>
          </p:cNvSpPr>
          <p:nvPr>
            <p:ph type="title"/>
          </p:nvPr>
        </p:nvSpPr>
        <p:spPr>
          <a:xfrm>
            <a:off x="-435662" y="1652300"/>
            <a:ext cx="3410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Веб-сайт</a:t>
            </a:r>
            <a:endParaRPr dirty="0"/>
          </a:p>
        </p:txBody>
      </p:sp>
      <p:grpSp>
        <p:nvGrpSpPr>
          <p:cNvPr id="12900" name="Google Shape;12900;p60"/>
          <p:cNvGrpSpPr/>
          <p:nvPr/>
        </p:nvGrpSpPr>
        <p:grpSpPr>
          <a:xfrm>
            <a:off x="2711450" y="319365"/>
            <a:ext cx="6247528" cy="4001770"/>
            <a:chOff x="935975" y="1184450"/>
            <a:chExt cx="3410400" cy="2787550"/>
          </a:xfrm>
        </p:grpSpPr>
        <p:sp>
          <p:nvSpPr>
            <p:cNvPr id="12901" name="Google Shape;12901;p60"/>
            <p:cNvSpPr/>
            <p:nvPr/>
          </p:nvSpPr>
          <p:spPr>
            <a:xfrm>
              <a:off x="2069451" y="3558858"/>
              <a:ext cx="1143193" cy="413142"/>
            </a:xfrm>
            <a:custGeom>
              <a:avLst/>
              <a:gdLst/>
              <a:ahLst/>
              <a:cxnLst/>
              <a:rect l="l" t="t" r="r" b="b"/>
              <a:pathLst>
                <a:path w="55441" h="20036" extrusionOk="0">
                  <a:moveTo>
                    <a:pt x="0" y="20035"/>
                  </a:moveTo>
                  <a:lnTo>
                    <a:pt x="0" y="17982"/>
                  </a:lnTo>
                  <a:lnTo>
                    <a:pt x="6526" y="17184"/>
                  </a:lnTo>
                  <a:lnTo>
                    <a:pt x="11030" y="1"/>
                  </a:lnTo>
                  <a:lnTo>
                    <a:pt x="44410" y="1"/>
                  </a:lnTo>
                  <a:lnTo>
                    <a:pt x="48911" y="17184"/>
                  </a:lnTo>
                  <a:lnTo>
                    <a:pt x="55441" y="17982"/>
                  </a:lnTo>
                  <a:lnTo>
                    <a:pt x="55441" y="20035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60"/>
            <p:cNvSpPr/>
            <p:nvPr/>
          </p:nvSpPr>
          <p:spPr>
            <a:xfrm>
              <a:off x="935975" y="1184450"/>
              <a:ext cx="3410400" cy="23727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450" y="425012"/>
            <a:ext cx="6026150" cy="31436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7" name="Google Shape;13097;p68"/>
          <p:cNvSpPr txBox="1">
            <a:spLocks noGrp="1"/>
          </p:cNvSpPr>
          <p:nvPr>
            <p:ph type="title"/>
          </p:nvPr>
        </p:nvSpPr>
        <p:spPr>
          <a:xfrm>
            <a:off x="755460" y="2359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Возможности развития проекта</a:t>
            </a:r>
            <a:endParaRPr i="1" dirty="0"/>
          </a:p>
        </p:txBody>
      </p:sp>
      <p:sp>
        <p:nvSpPr>
          <p:cNvPr id="13098" name="Google Shape;13098;p68"/>
          <p:cNvSpPr txBox="1"/>
          <p:nvPr/>
        </p:nvSpPr>
        <p:spPr>
          <a:xfrm flipH="1">
            <a:off x="183555" y="2258905"/>
            <a:ext cx="3228961" cy="1062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Через партнерство с государственными и местными органами, а также некоммерческими организациями</a:t>
            </a:r>
            <a:endParaRPr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3099" name="Google Shape;13099;p68"/>
          <p:cNvSpPr txBox="1"/>
          <p:nvPr/>
        </p:nvSpPr>
        <p:spPr>
          <a:xfrm>
            <a:off x="385074" y="1659796"/>
            <a:ext cx="2827020" cy="741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Масштабирование продукта</a:t>
            </a:r>
            <a:endParaRPr sz="2000" b="1" dirty="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100" name="Google Shape;13100;p68"/>
          <p:cNvSpPr txBox="1">
            <a:spLocks noGrp="1"/>
          </p:cNvSpPr>
          <p:nvPr>
            <p:ph type="title" idx="4294967295"/>
          </p:nvPr>
        </p:nvSpPr>
        <p:spPr>
          <a:xfrm>
            <a:off x="1451435" y="1097453"/>
            <a:ext cx="694299" cy="61307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01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102" name="Google Shape;13102;p68"/>
          <p:cNvSpPr txBox="1"/>
          <p:nvPr/>
        </p:nvSpPr>
        <p:spPr>
          <a:xfrm flipH="1">
            <a:off x="3212094" y="3475312"/>
            <a:ext cx="2759715" cy="8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Экологические и волонтерские организации, компании, занимающиеся утилизацией отходов</a:t>
            </a:r>
            <a:endParaRPr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3103" name="Google Shape;13103;p68"/>
          <p:cNvSpPr txBox="1"/>
          <p:nvPr/>
        </p:nvSpPr>
        <p:spPr>
          <a:xfrm>
            <a:off x="3566310" y="3032636"/>
            <a:ext cx="20823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Партнеры</a:t>
            </a:r>
            <a:endParaRPr sz="2000" b="1" dirty="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106" name="Google Shape;13106;p68"/>
          <p:cNvSpPr txBox="1"/>
          <p:nvPr/>
        </p:nvSpPr>
        <p:spPr>
          <a:xfrm flipH="1">
            <a:off x="5760362" y="2167688"/>
            <a:ext cx="3482340" cy="8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Могут включать системы наград для активистов, </a:t>
            </a:r>
            <a:r>
              <a:rPr lang="ru-RU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м</a:t>
            </a:r>
            <a:r>
              <a:rPr lang="ru-RU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ониторинг качества воздуха, обучающие курсы по экологии</a:t>
            </a:r>
            <a:endParaRPr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3107" name="Google Shape;13107;p68"/>
          <p:cNvSpPr txBox="1"/>
          <p:nvPr/>
        </p:nvSpPr>
        <p:spPr>
          <a:xfrm>
            <a:off x="6210938" y="1854319"/>
            <a:ext cx="2554395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2000" b="1" dirty="0" smtClean="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Дополнительные функции</a:t>
            </a:r>
            <a:endParaRPr sz="2000" b="1" dirty="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3105" name="Google Shape;13105;p68"/>
          <p:cNvSpPr txBox="1">
            <a:spLocks noGrp="1"/>
          </p:cNvSpPr>
          <p:nvPr>
            <p:ph type="title" idx="4294967295"/>
          </p:nvPr>
        </p:nvSpPr>
        <p:spPr>
          <a:xfrm>
            <a:off x="4232591" y="2478976"/>
            <a:ext cx="694299" cy="61307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02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109" name="Google Shape;13109;p68"/>
          <p:cNvSpPr txBox="1">
            <a:spLocks noGrp="1"/>
          </p:cNvSpPr>
          <p:nvPr>
            <p:ph type="title" idx="4294967295"/>
          </p:nvPr>
        </p:nvSpPr>
        <p:spPr>
          <a:xfrm>
            <a:off x="7140985" y="1024949"/>
            <a:ext cx="694299" cy="61307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03</a:t>
            </a:r>
            <a:endParaRPr dirty="0"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nguage Arts Subject for High School: The Odyssey by Slidesgo">
  <a:themeElements>
    <a:clrScheme name="Simple Light">
      <a:dk1>
        <a:srgbClr val="181E1C"/>
      </a:dk1>
      <a:lt1>
        <a:srgbClr val="EBFAFF"/>
      </a:lt1>
      <a:dk2>
        <a:srgbClr val="529FCE"/>
      </a:dk2>
      <a:lt2>
        <a:srgbClr val="043C62"/>
      </a:lt2>
      <a:accent1>
        <a:srgbClr val="E5F4F9"/>
      </a:accent1>
      <a:accent2>
        <a:srgbClr val="DFF1F7"/>
      </a:accent2>
      <a:accent3>
        <a:srgbClr val="C5EFFE"/>
      </a:accent3>
      <a:accent4>
        <a:srgbClr val="63B9EC"/>
      </a:accent4>
      <a:accent5>
        <a:srgbClr val="FFFFFF"/>
      </a:accent5>
      <a:accent6>
        <a:srgbClr val="FFFFFF"/>
      </a:accent6>
      <a:hlink>
        <a:srgbClr val="181E1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422</Words>
  <Application>Microsoft Office PowerPoint</Application>
  <PresentationFormat>Экран (16:9)</PresentationFormat>
  <Paragraphs>73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Barlow</vt:lpstr>
      <vt:lpstr>Arial</vt:lpstr>
      <vt:lpstr>Barlow Medium</vt:lpstr>
      <vt:lpstr>Domine</vt:lpstr>
      <vt:lpstr>Language Arts Subject for High School: The Odyssey by Slidesgo</vt:lpstr>
      <vt:lpstr>Team Seal</vt:lpstr>
      <vt:lpstr>Кто пользователи:</vt:lpstr>
      <vt:lpstr>Проблема мусора на берегу моря</vt:lpstr>
      <vt:lpstr>Решение </vt:lpstr>
      <vt:lpstr>Killer ficha</vt:lpstr>
      <vt:lpstr>Технологический стек:</vt:lpstr>
      <vt:lpstr>Telegram-бот</vt:lpstr>
      <vt:lpstr>Веб-сайт</vt:lpstr>
      <vt:lpstr>Возможности развития проекта</vt:lpstr>
      <vt:lpstr>Наша команда</vt:lpstr>
      <vt:lpstr>Принимайте меры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Language Arts Subject for High School: The Odyssey</dc:title>
  <dc:creator>Atllantis</dc:creator>
  <cp:lastModifiedBy>Дмитрий Яковлев</cp:lastModifiedBy>
  <cp:revision>24</cp:revision>
  <dcterms:modified xsi:type="dcterms:W3CDTF">2024-02-11T11:05:02Z</dcterms:modified>
</cp:coreProperties>
</file>